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91" r:id="rId3"/>
    <p:sldId id="292" r:id="rId4"/>
    <p:sldId id="293" r:id="rId5"/>
    <p:sldId id="296" r:id="rId6"/>
    <p:sldId id="294" r:id="rId7"/>
    <p:sldId id="295" r:id="rId8"/>
    <p:sldId id="297" r:id="rId9"/>
    <p:sldId id="298" r:id="rId10"/>
    <p:sldId id="299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0" autoAdjust="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8914B7BA-220C-4659-8BF2-C00457A9C4F1}" type="datetimeFigureOut">
              <a:rPr lang="zh-CN" altLang="en-US" smtClean="0"/>
              <a:pPr/>
              <a:t>2021/3/23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21A94084-5BA2-4A68-894E-6AFD1DE2D78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esktop\4.20&#20132;\&#36164;&#28304;&#21253;\&#23398;&#29983;&#19968;\HwVideoEditor_2021_03_23_182711955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图片 3" descr="IMG_20210320_122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67868"/>
            <a:ext cx="8429684" cy="623296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wVideoEditor_2021_03_23_18271195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14356"/>
            <a:ext cx="9144000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210320_131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15436" cy="628654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210320_131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 descr="IMG_20210320_182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357166"/>
            <a:ext cx="3143272" cy="4191029"/>
          </a:xfrm>
        </p:spPr>
      </p:pic>
      <p:pic>
        <p:nvPicPr>
          <p:cNvPr id="9" name="图片 8" descr="IMG_20210314_112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285860"/>
            <a:ext cx="2857502" cy="3810003"/>
          </a:xfrm>
          <a:prstGeom prst="rect">
            <a:avLst/>
          </a:prstGeom>
        </p:spPr>
      </p:pic>
      <p:pic>
        <p:nvPicPr>
          <p:cNvPr id="10" name="图片 9" descr="IMG_20210314_112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643182"/>
            <a:ext cx="3619522" cy="3571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mexport1616237484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764542" cy="2714644"/>
          </a:xfrm>
        </p:spPr>
      </p:pic>
      <p:pic>
        <p:nvPicPr>
          <p:cNvPr id="5" name="内容占位符 3" descr="mmexport16162186162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85728"/>
            <a:ext cx="4429156" cy="5857916"/>
          </a:xfrm>
          <a:prstGeom prst="rect">
            <a:avLst/>
          </a:prstGeom>
        </p:spPr>
      </p:pic>
      <p:pic>
        <p:nvPicPr>
          <p:cNvPr id="6" name="内容占位符 3" descr="mmexport1616218597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1785926"/>
            <a:ext cx="4091103" cy="2956596"/>
          </a:xfrm>
          <a:prstGeom prst="rect">
            <a:avLst/>
          </a:prstGeom>
        </p:spPr>
      </p:pic>
      <p:pic>
        <p:nvPicPr>
          <p:cNvPr id="7" name="图片 6" descr="202103201859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759" y="2928934"/>
            <a:ext cx="4534726" cy="3476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 descr="IMG_20190207_090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429024" cy="4572032"/>
          </a:xfrm>
        </p:spPr>
      </p:pic>
      <p:pic>
        <p:nvPicPr>
          <p:cNvPr id="8" name="图片 7" descr="IMG_20190725_112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14290"/>
            <a:ext cx="2786064" cy="3714752"/>
          </a:xfrm>
          <a:prstGeom prst="rect">
            <a:avLst/>
          </a:prstGeom>
        </p:spPr>
      </p:pic>
      <p:pic>
        <p:nvPicPr>
          <p:cNvPr id="11" name="图片 10" descr="QQ图片202103201914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571480"/>
            <a:ext cx="4605343" cy="6072230"/>
          </a:xfrm>
          <a:prstGeom prst="rect">
            <a:avLst/>
          </a:prstGeom>
        </p:spPr>
      </p:pic>
      <p:pic>
        <p:nvPicPr>
          <p:cNvPr id="12" name="图片 11" descr="mmexport16156847923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14554"/>
            <a:ext cx="4231990" cy="464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cdn3.orstatic.co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5352819" cy="4000528"/>
          </a:xfrm>
        </p:spPr>
      </p:pic>
      <p:pic>
        <p:nvPicPr>
          <p:cNvPr id="4" name="图片 3" descr="downloadfil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500042"/>
            <a:ext cx="6328925" cy="4714908"/>
          </a:xfrm>
          <a:prstGeom prst="rect">
            <a:avLst/>
          </a:prstGeom>
        </p:spPr>
      </p:pic>
      <p:pic>
        <p:nvPicPr>
          <p:cNvPr id="5" name="图片 4" descr="QQ图片202103202240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643050"/>
            <a:ext cx="3867083" cy="2928958"/>
          </a:xfrm>
          <a:prstGeom prst="rect">
            <a:avLst/>
          </a:prstGeom>
        </p:spPr>
      </p:pic>
      <p:pic>
        <p:nvPicPr>
          <p:cNvPr id="7" name="图片 6" descr="QQ图片202103202240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3143248"/>
            <a:ext cx="5938640" cy="341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图片202103202255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4143404" cy="3471183"/>
          </a:xfrm>
          <a:prstGeom prst="rect">
            <a:avLst/>
          </a:prstGeom>
        </p:spPr>
      </p:pic>
      <p:pic>
        <p:nvPicPr>
          <p:cNvPr id="6" name="图片 5" descr="u_354418245_2793582121&amp;fm_26&amp;gp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269578"/>
            <a:ext cx="4057649" cy="3588422"/>
          </a:xfrm>
          <a:prstGeom prst="rect">
            <a:avLst/>
          </a:prstGeom>
        </p:spPr>
      </p:pic>
      <p:pic>
        <p:nvPicPr>
          <p:cNvPr id="7" name="图片 6" descr="QQ图片202103202258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571876"/>
            <a:ext cx="3735901" cy="3286124"/>
          </a:xfrm>
          <a:prstGeom prst="rect">
            <a:avLst/>
          </a:prstGeom>
        </p:spPr>
      </p:pic>
      <p:pic>
        <p:nvPicPr>
          <p:cNvPr id="8" name="图片 7" descr="QQ图片202103202258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0"/>
            <a:ext cx="3574889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1144970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4757738" cy="6286544"/>
          </a:xfrm>
        </p:spPr>
      </p:pic>
      <p:pic>
        <p:nvPicPr>
          <p:cNvPr id="5" name="图片 4" descr="-1666765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14290"/>
            <a:ext cx="3429024" cy="3071834"/>
          </a:xfrm>
          <a:prstGeom prst="rect">
            <a:avLst/>
          </a:prstGeom>
        </p:spPr>
      </p:pic>
      <p:pic>
        <p:nvPicPr>
          <p:cNvPr id="6" name="图片 5" descr="QQ图片202103202318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429000"/>
            <a:ext cx="4218483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957</TotalTime>
  <Words>0</Words>
  <Application>Microsoft Office PowerPoint</Application>
  <PresentationFormat>全屏显示(4:3)</PresentationFormat>
  <Paragraphs>0</Paragraphs>
  <Slides>10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暗香扑面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Windows 用户</cp:lastModifiedBy>
  <cp:revision>76</cp:revision>
  <dcterms:created xsi:type="dcterms:W3CDTF">2021-02-04T09:38:20Z</dcterms:created>
  <dcterms:modified xsi:type="dcterms:W3CDTF">2021-03-23T13:17:51Z</dcterms:modified>
</cp:coreProperties>
</file>