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63" r:id="rId4"/>
    <p:sldId id="268" r:id="rId5"/>
    <p:sldId id="269" r:id="rId6"/>
    <p:sldId id="289" r:id="rId7"/>
    <p:sldId id="271" r:id="rId8"/>
    <p:sldId id="292" r:id="rId9"/>
    <p:sldId id="275" r:id="rId10"/>
    <p:sldId id="286" r:id="rId11"/>
    <p:sldId id="274" r:id="rId12"/>
    <p:sldId id="29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914B7BA-220C-4659-8BF2-C00457A9C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A94084-5BA2-4A68-894E-6AFD1DE2D78B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0210318_13142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7158" y="500042"/>
            <a:ext cx="4472246" cy="4143404"/>
          </a:xfrm>
          <a:prstGeom prst="rect">
            <a:avLst/>
          </a:prstGeom>
        </p:spPr>
      </p:pic>
      <p:pic>
        <p:nvPicPr>
          <p:cNvPr id="3" name="图片 2" descr="IMG_20210323_192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214554"/>
            <a:ext cx="4125527" cy="4071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5643578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不耐用</a:t>
            </a:r>
            <a:endParaRPr lang="zh-CN" altLang="en-US" sz="48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dministrator\Pictures\tim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785786" y="571480"/>
            <a:ext cx="778674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20210311_12041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4282" y="285728"/>
            <a:ext cx="5048253" cy="3786190"/>
          </a:xfrm>
          <a:prstGeom prst="rect">
            <a:avLst/>
          </a:prstGeom>
        </p:spPr>
      </p:pic>
      <p:pic>
        <p:nvPicPr>
          <p:cNvPr id="5" name="图片 4" descr="IMG_20210311_115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85728"/>
            <a:ext cx="4857784" cy="3929090"/>
          </a:xfrm>
          <a:prstGeom prst="rect">
            <a:avLst/>
          </a:prstGeom>
        </p:spPr>
      </p:pic>
      <p:pic>
        <p:nvPicPr>
          <p:cNvPr id="6" name="图片 5" descr="IMG_20210318_123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14" y="1916737"/>
            <a:ext cx="5143500" cy="4500570"/>
          </a:xfrm>
          <a:prstGeom prst="rect">
            <a:avLst/>
          </a:prstGeom>
        </p:spPr>
      </p:pic>
      <p:pic>
        <p:nvPicPr>
          <p:cNvPr id="7" name="图片 6" descr="C:\Users\HP\Desktop\IMG_20210324_074624.jpgIMG_20210324_0746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61932" y="1664181"/>
            <a:ext cx="3643338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01piccdn.sogoucdn.com/dcd9f8875c1c196b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3357562"/>
            <a:ext cx="3357586" cy="3088979"/>
          </a:xfrm>
          <a:prstGeom prst="rect">
            <a:avLst/>
          </a:prstGeom>
          <a:noFill/>
        </p:spPr>
      </p:pic>
      <p:pic>
        <p:nvPicPr>
          <p:cNvPr id="5" name="Picture 2" descr="https://i02piccdn.sogoucdn.com/0649675bab6d93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06635" cy="2500330"/>
          </a:xfrm>
          <a:prstGeom prst="rect">
            <a:avLst/>
          </a:prstGeom>
          <a:noFill/>
        </p:spPr>
      </p:pic>
      <p:pic>
        <p:nvPicPr>
          <p:cNvPr id="1030" name="Picture 6" descr="https://i04piccdn.sogoucdn.com/c6fc17e4bd683c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1480"/>
            <a:ext cx="2809875" cy="2114550"/>
          </a:xfrm>
          <a:prstGeom prst="rect">
            <a:avLst/>
          </a:prstGeom>
          <a:noFill/>
        </p:spPr>
      </p:pic>
      <p:pic>
        <p:nvPicPr>
          <p:cNvPr id="6" name="图片 5" descr="www.lipin-bj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928934"/>
            <a:ext cx="4929190" cy="39290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3071810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有品质</a:t>
            </a:r>
            <a:endParaRPr lang="zh-CN" altLang="en-US" sz="40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u=342884029,285777706&amp;fm=26&amp;gp=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48" y="285728"/>
            <a:ext cx="4675942" cy="3857652"/>
          </a:xfrm>
          <a:prstGeom prst="rect">
            <a:avLst/>
          </a:prstGeom>
          <a:noFill/>
        </p:spPr>
      </p:pic>
      <p:pic>
        <p:nvPicPr>
          <p:cNvPr id="27650" name="Picture 2" descr="https://i03piccdn.sogoucdn.com/b47f0acf6d7067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3857652" cy="3153692"/>
          </a:xfrm>
          <a:prstGeom prst="rect">
            <a:avLst/>
          </a:prstGeom>
          <a:noFill/>
        </p:spPr>
      </p:pic>
      <p:pic>
        <p:nvPicPr>
          <p:cNvPr id="27652" name="Picture 4" descr="https://i03piccdn.sogoucdn.com/0872a1a73adb316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857652" cy="2500330"/>
          </a:xfrm>
          <a:prstGeom prst="rect">
            <a:avLst/>
          </a:prstGeom>
          <a:noFill/>
        </p:spPr>
      </p:pic>
      <p:pic>
        <p:nvPicPr>
          <p:cNvPr id="27654" name="Picture 6" descr="https://i02piccdn.sogoucdn.com/720cf18e80462c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500570"/>
            <a:ext cx="3067050" cy="19240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6215082"/>
            <a:ext cx="7603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包装胶带的使用量大约可以绕地球</a:t>
            </a:r>
            <a:r>
              <a:rPr lang="en-US" altLang="zh-CN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1077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</a:t>
            </a: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u=4096698764,2311975404&amp;fm=26&amp;gp=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57884" y="214290"/>
            <a:ext cx="2857488" cy="3500462"/>
          </a:xfrm>
          <a:prstGeom prst="rect">
            <a:avLst/>
          </a:prstGeom>
          <a:noFill/>
        </p:spPr>
      </p:pic>
      <p:pic>
        <p:nvPicPr>
          <p:cNvPr id="3075" name="Picture 3" descr="C:\Users\Administrator\Desktop\CgpBUVmJLR6AMYMVAADGX5vtjr4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572032" cy="3071834"/>
          </a:xfrm>
          <a:prstGeom prst="rect">
            <a:avLst/>
          </a:prstGeom>
          <a:noFill/>
        </p:spPr>
      </p:pic>
      <p:pic>
        <p:nvPicPr>
          <p:cNvPr id="26626" name="Picture 2" descr="https://i02piccdn.sogoucdn.com/588e0ca56fd8399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357694"/>
            <a:ext cx="3152775" cy="1876425"/>
          </a:xfrm>
          <a:prstGeom prst="rect">
            <a:avLst/>
          </a:prstGeom>
          <a:noFill/>
        </p:spPr>
      </p:pic>
      <p:pic>
        <p:nvPicPr>
          <p:cNvPr id="26628" name="Picture 4" descr="https://i01piccdn.sogoucdn.com/76c380e555f0b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14752"/>
            <a:ext cx="4000528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3500438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天派送外卖约</a:t>
            </a:r>
            <a:r>
              <a:rPr lang="en-US" altLang="zh-CN" sz="32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千万份</a:t>
            </a:r>
            <a:endParaRPr lang="zh-CN" altLang="en-US" sz="32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210224182927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00042"/>
            <a:ext cx="9001156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643966" cy="500066"/>
          </a:xfrm>
        </p:spPr>
        <p:txBody>
          <a:bodyPr>
            <a:normAutofit fontScale="90000"/>
          </a:bodyPr>
          <a:lstStyle/>
          <a:p>
            <a:pPr lvl="0"/>
            <a:br>
              <a:rPr lang="en-US" altLang="zh-CN" sz="3100" b="1" cap="none" dirty="0" smtClean="0">
                <a:solidFill>
                  <a:srgbClr val="7030A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记录人</a:t>
            </a:r>
            <a:r>
              <a:rPr lang="en-US" altLang="zh-CN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张黎  统计时间</a:t>
            </a:r>
            <a:r>
              <a:rPr lang="en-US" altLang="zh-CN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: 1</a:t>
            </a:r>
            <a:r>
              <a:rPr lang="zh-CN" altLang="en-US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en-US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en-US" altLang="zh-CN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--24</a:t>
            </a:r>
            <a:r>
              <a:rPr lang="zh-CN" altLang="en-US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日    家庭人口</a:t>
            </a:r>
            <a:r>
              <a:rPr lang="en-US" altLang="zh-CN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: 3</a:t>
            </a:r>
            <a:r>
              <a:rPr lang="zh-CN" altLang="en-US" sz="3100" b="1" cap="none" dirty="0" smtClean="0">
                <a:solidFill>
                  <a:srgbClr val="FFC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br>
              <a:rPr lang="zh-CN" altLang="en-US" b="1" cap="none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47644" y="785794"/>
          <a:ext cx="8696356" cy="5682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994"/>
                <a:gridCol w="1928826"/>
                <a:gridCol w="1857388"/>
                <a:gridCol w="2000264"/>
                <a:gridCol w="1285884"/>
              </a:tblGrid>
              <a:tr h="4311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日期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一次性方便袋的用途及用量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合计</a:t>
                      </a:r>
                      <a:endParaRPr lang="en-US" altLang="zh-CN" sz="2400" b="1" kern="100" dirty="0" smtClean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数量</a:t>
                      </a:r>
                      <a:endParaRPr lang="zh-CN" sz="24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3116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7030A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早上</a:t>
                      </a:r>
                      <a:endParaRPr lang="zh-CN" sz="2400" b="1" kern="100" dirty="0">
                        <a:solidFill>
                          <a:srgbClr val="7030A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solidFill>
                            <a:srgbClr val="7030A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zh-CN" sz="2400" b="1" kern="100" dirty="0" smtClean="0">
                          <a:solidFill>
                            <a:srgbClr val="7030A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中午</a:t>
                      </a:r>
                      <a:endParaRPr lang="zh-CN" sz="2400" b="1" kern="100" dirty="0">
                        <a:solidFill>
                          <a:srgbClr val="7030A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solidFill>
                            <a:srgbClr val="7030A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 </a:t>
                      </a:r>
                      <a:r>
                        <a:rPr lang="zh-CN" sz="2400" b="1" kern="100" dirty="0" smtClean="0">
                          <a:solidFill>
                            <a:srgbClr val="7030A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晚上</a:t>
                      </a:r>
                      <a:endParaRPr lang="zh-CN" sz="2400" b="1" kern="100" dirty="0">
                        <a:solidFill>
                          <a:srgbClr val="7030A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vMerge="1">
                  <a:tcPr/>
                </a:tc>
              </a:tr>
              <a:tr h="431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11.18</a:t>
                      </a:r>
                      <a:endParaRPr lang="en-US" sz="2400" b="1" kern="100" dirty="0" smtClean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星期一</a:t>
                      </a:r>
                      <a:endParaRPr lang="zh-CN" sz="24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打早点</a:t>
                      </a:r>
                      <a:r>
                        <a:rPr lang="en-US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altLang="en-US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外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卖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买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菜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solidFill>
                            <a:srgbClr val="FF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31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11.19</a:t>
                      </a:r>
                      <a:endParaRPr lang="en-US" sz="2400" b="1" kern="100" dirty="0" smtClean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星期二</a:t>
                      </a:r>
                      <a:endParaRPr lang="zh-CN" sz="24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打包早点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  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外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卖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买菜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solidFill>
                            <a:srgbClr val="FF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31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11.20</a:t>
                      </a:r>
                      <a:endParaRPr lang="en-US" sz="2400" b="1" kern="100" dirty="0" smtClean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星期三</a:t>
                      </a:r>
                      <a:endParaRPr lang="zh-CN" sz="24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打包早点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 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外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卖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买菜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solidFill>
                            <a:srgbClr val="FF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31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11.21</a:t>
                      </a:r>
                      <a:endParaRPr lang="en-US" sz="2400" b="1" kern="100" dirty="0" smtClean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星期四</a:t>
                      </a:r>
                      <a:endParaRPr lang="zh-CN" sz="24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打包早点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外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卖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买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菜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solidFill>
                            <a:srgbClr val="FF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31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11.22</a:t>
                      </a:r>
                      <a:endParaRPr lang="en-US" sz="2400" b="1" kern="100" dirty="0" smtClean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星期五</a:t>
                      </a:r>
                      <a:endParaRPr lang="zh-CN" sz="24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打包早点</a:t>
                      </a:r>
                      <a:r>
                        <a:rPr lang="en-US" sz="24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外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卖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买水果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endParaRPr lang="en-US" sz="2400" b="1" kern="100" dirty="0" smtClean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买菜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31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11.23</a:t>
                      </a:r>
                      <a:endParaRPr lang="en-US" sz="2400" b="1" kern="100" dirty="0" smtClean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206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星期六</a:t>
                      </a:r>
                      <a:endParaRPr lang="zh-CN" sz="24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打包早点</a:t>
                      </a:r>
                      <a:r>
                        <a:rPr lang="en-US" sz="24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r>
                        <a:rPr lang="zh-CN" sz="24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 </a:t>
                      </a: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买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菜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超市</a:t>
                      </a:r>
                      <a:r>
                        <a:rPr lang="en-US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altLang="zh-CN" sz="2400" b="1" kern="100" dirty="0" smtClean="0">
                          <a:solidFill>
                            <a:srgbClr val="FF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31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00" dirty="0">
                        <a:solidFill>
                          <a:srgbClr val="00206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合计：</a:t>
                      </a:r>
                      <a:r>
                        <a:rPr lang="en-US" altLang="zh-CN" sz="2400" b="1" kern="100" dirty="0" smtClean="0">
                          <a:solidFill>
                            <a:srgbClr val="FF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56</a:t>
                      </a:r>
                      <a:r>
                        <a:rPr lang="zh-CN" altLang="en-US" sz="2400" b="1" kern="100" dirty="0" smtClean="0">
                          <a:solidFill>
                            <a:srgbClr val="FF0000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dpic.tiankong-1.jpe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44" y="214290"/>
            <a:ext cx="4929222" cy="3786214"/>
          </a:xfrm>
        </p:spPr>
      </p:pic>
      <p:pic>
        <p:nvPicPr>
          <p:cNvPr id="5" name="图片 4" descr="dpic.tianko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429000"/>
            <a:ext cx="4357718" cy="32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4000504"/>
            <a:ext cx="278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</a:rPr>
              <a:t>400</a:t>
            </a:r>
            <a:r>
              <a:rPr lang="zh-CN" altLang="en-US" sz="5400" dirty="0" smtClean="0">
                <a:solidFill>
                  <a:srgbClr val="FFFF00"/>
                </a:solidFill>
              </a:rPr>
              <a:t>万吨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5500702"/>
            <a:ext cx="2871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</a:rPr>
              <a:t>67</a:t>
            </a:r>
            <a:r>
              <a:rPr lang="zh-CN" altLang="en-US" sz="6600" dirty="0" smtClean="0">
                <a:solidFill>
                  <a:srgbClr val="FF0000"/>
                </a:solidFill>
              </a:rPr>
              <a:t>万头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u=3292629742,4290592710&amp;fm=214&amp;gp=0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5720" y="1643050"/>
            <a:ext cx="3530036" cy="4708525"/>
          </a:xfrm>
        </p:spPr>
      </p:pic>
      <p:pic>
        <p:nvPicPr>
          <p:cNvPr id="4" name="Picture 2" descr="C:\Users\Administrator\Desktop\u=573732161,2603772007&amp;fm=15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45" y="1357298"/>
            <a:ext cx="5238755" cy="3929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806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260</a:t>
            </a:r>
            <a:r>
              <a:rPr lang="zh-CN" altLang="en-US" sz="36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亿双木筷大约需要</a:t>
            </a:r>
            <a:r>
              <a:rPr lang="en-US" altLang="zh-CN" sz="36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36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万立方米木材</a:t>
            </a:r>
            <a:endParaRPr lang="zh-CN" altLang="en-US" sz="36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鲸</a:t>
            </a:r>
            <a:endParaRPr lang="zh-CN" altLang="en-US" dirty="0"/>
          </a:p>
        </p:txBody>
      </p:sp>
      <p:pic>
        <p:nvPicPr>
          <p:cNvPr id="4" name="内容占位符 3" descr="src=http___inews.gtimg.com_newsapp_bt_0_13142127939_641&amp;refer=http___inews.gtimg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8596" y="571480"/>
            <a:ext cx="8242681" cy="5715040"/>
          </a:xfrm>
        </p:spPr>
      </p:pic>
      <p:sp>
        <p:nvSpPr>
          <p:cNvPr id="5" name="TextBox 4"/>
          <p:cNvSpPr txBox="1"/>
          <p:nvPr/>
        </p:nvSpPr>
        <p:spPr>
          <a:xfrm>
            <a:off x="1071538" y="1142984"/>
            <a:ext cx="6676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塑料袋每年估计会葬送数百万只海洋动物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0</TotalTime>
  <Words>377</Words>
  <Application>WPS 演示</Application>
  <PresentationFormat>全屏显示(4:3)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Wingdings 2</vt:lpstr>
      <vt:lpstr>Arial</vt:lpstr>
      <vt:lpstr>楷体</vt:lpstr>
      <vt:lpstr>Calibri</vt:lpstr>
      <vt:lpstr>Times New Roman</vt:lpstr>
      <vt:lpstr>Calibri</vt:lpstr>
      <vt:lpstr>Times New Roman</vt:lpstr>
      <vt:lpstr>微软雅黑</vt:lpstr>
      <vt:lpstr>Arial Unicode MS</vt:lpstr>
      <vt:lpstr>Footlight MT Light</vt:lpstr>
      <vt:lpstr>华文新魏</vt:lpstr>
      <vt:lpstr>Goudy Old Style</vt:lpstr>
      <vt:lpstr>凤舞九天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记录人:张黎  统计时间: 1月18日--24日    家庭人口: 3人 </vt:lpstr>
      <vt:lpstr>PowerPoint 演示文稿</vt:lpstr>
      <vt:lpstr>PowerPoint 演示文稿</vt:lpstr>
      <vt:lpstr>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HP</cp:lastModifiedBy>
  <cp:revision>65</cp:revision>
  <dcterms:created xsi:type="dcterms:W3CDTF">2021-02-04T09:38:00Z</dcterms:created>
  <dcterms:modified xsi:type="dcterms:W3CDTF">2021-03-25T06:40:28Z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866FDAC0F4F24EF89A0A5E19E355480C</vt:lpwstr>
  </property>
  <property fmtid="{D5CDD505-2E9C-101B-9397-08002B2CF9AE}" pid="3" name="KSOProductBuildVer">
    <vt:lpwstr>2052-11.1.0.10356</vt:lpwstr>
  </property>
</Properties>
</file>