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9" y="1"/>
            <a:ext cx="9146381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9" y="1"/>
            <a:ext cx="9146381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-2379" y="1"/>
            <a:ext cx="9146381" cy="5227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 l="16356" t="5067" r="19959" b="3010"/>
          <a:stretch>
            <a:fillRect/>
          </a:stretch>
        </p:blipFill>
        <p:spPr>
          <a:xfrm>
            <a:off x="9" y="1"/>
            <a:ext cx="9146381" cy="52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0A51A1-3984-48FB-BC19-1F7A1281390D}" type="datetimeFigureOut">
              <a:rPr lang="zh-CN" altLang="en-US" smtClean="0"/>
              <a:t>2021/3/15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7C2D49-F42D-40F4-8E6D-4BC8AFB4159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92367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政府代表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64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58316"/>
            <a:ext cx="6264696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政府</a:t>
            </a:r>
            <a:endParaRPr lang="zh-CN" altLang="en-US" sz="3600" b="1" dirty="0">
              <a:solidFill>
                <a:srgbClr val="47810E"/>
              </a:solidFill>
              <a:latin typeface="站酷快乐体 " panose="02010600030101010101" pitchFamily="2" charset="-122"/>
              <a:ea typeface="站酷快乐体 " panose="02010600030101010101" pitchFamily="2" charset="-122"/>
              <a:sym typeface="站酷快乐体 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3960440" cy="380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915566"/>
            <a:ext cx="378042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9177"/>
            <a:ext cx="388843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418356"/>
            <a:ext cx="6264696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 smtClean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政府</a:t>
            </a:r>
            <a:endParaRPr lang="zh-CN" altLang="en-US" sz="3600" b="1" dirty="0">
              <a:solidFill>
                <a:srgbClr val="47810E"/>
              </a:solidFill>
              <a:latin typeface="站酷快乐体 " panose="02010600030101010101" pitchFamily="2" charset="-122"/>
              <a:ea typeface="站酷快乐体 " panose="02010600030101010101" pitchFamily="2" charset="-122"/>
              <a:sym typeface="站酷快乐体 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203598"/>
            <a:ext cx="8424936" cy="2860396"/>
          </a:xfrm>
          <a:prstGeom prst="rect">
            <a:avLst/>
          </a:prstGeom>
        </p:spPr>
        <p:txBody>
          <a:bodyPr wrap="square" lIns="68522" tIns="34289" rIns="68522" bIns="34289">
            <a:spAutoFit/>
          </a:bodyPr>
          <a:lstStyle/>
          <a:p>
            <a:pPr defTabSz="685137" fontAlgn="base">
              <a:lnSpc>
                <a:spcPct val="20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站酷快乐体 " panose="02010600030101010101" pitchFamily="2" charset="-122"/>
              </a:rPr>
              <a:t>《</a:t>
            </a:r>
            <a:r>
              <a:rPr lang="zh-CN" altLang="en-US" sz="24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站酷快乐体 " panose="02010600030101010101" pitchFamily="2" charset="-122"/>
              </a:rPr>
              <a:t>新业态用户资金管理办法</a:t>
            </a:r>
            <a:r>
              <a:rPr lang="en-US" altLang="zh-CN" sz="24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站酷快乐体 " panose="02010600030101010101" pitchFamily="2" charset="-12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站酷快乐体 " panose="02010600030101010101" pitchFamily="2" charset="-122"/>
              </a:rPr>
              <a:t>试行</a:t>
            </a:r>
            <a:r>
              <a:rPr lang="en-US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  <a:sym typeface="站酷快乐体 " panose="02010600030101010101" pitchFamily="2" charset="-122"/>
              </a:rPr>
              <a:t>)》</a:t>
            </a:r>
          </a:p>
          <a:p>
            <a:pPr defTabSz="685137" fontAlgn="base">
              <a:lnSpc>
                <a:spcPct val="200000"/>
              </a:lnSpc>
            </a:pPr>
            <a:r>
              <a:rPr lang="en-US" altLang="zh-CN" sz="2400" kern="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kern="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中华人民共和国道路交通安全法实施条例</a:t>
            </a:r>
            <a:r>
              <a:rPr lang="en-US" altLang="zh-CN" sz="2400" kern="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</a:p>
          <a:p>
            <a:pPr defTabSz="685137" fontAlgn="base">
              <a:lnSpc>
                <a:spcPct val="200000"/>
              </a:lnSpc>
            </a:pPr>
            <a:r>
              <a:rPr lang="en-US" altLang="zh-CN" sz="23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300" dirty="0">
                <a:latin typeface="楷体" pitchFamily="49" charset="-122"/>
                <a:ea typeface="楷体" pitchFamily="49" charset="-122"/>
              </a:rPr>
              <a:t>互联网租赁自行车运力规模动态调整实施细则（征求意见</a:t>
            </a:r>
            <a:r>
              <a:rPr lang="zh-CN" altLang="en-US" sz="2300" dirty="0" smtClean="0">
                <a:latin typeface="楷体" pitchFamily="49" charset="-122"/>
                <a:ea typeface="楷体" pitchFamily="49" charset="-122"/>
              </a:rPr>
              <a:t>稿）</a:t>
            </a:r>
            <a:r>
              <a:rPr lang="en-US" altLang="zh-CN" sz="23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300" dirty="0">
              <a:latin typeface="楷体" pitchFamily="49" charset="-122"/>
              <a:ea typeface="楷体" pitchFamily="49" charset="-122"/>
            </a:endParaRPr>
          </a:p>
          <a:p>
            <a:pPr defTabSz="685137" fontAlgn="base">
              <a:lnSpc>
                <a:spcPct val="200000"/>
              </a:lnSpc>
            </a:pPr>
            <a:endParaRPr lang="zh-CN" altLang="en-US" sz="2400" dirty="0">
              <a:solidFill>
                <a:prstClr val="black"/>
              </a:solidFill>
              <a:latin typeface="楷体" pitchFamily="49" charset="-122"/>
              <a:ea typeface="楷体" pitchFamily="49" charset="-122"/>
              <a:sym typeface="站酷快乐体 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69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/>
        </p:nvSpPr>
        <p:spPr>
          <a:xfrm>
            <a:off x="1547664" y="418356"/>
            <a:ext cx="6264696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43" tIns="34289" rIns="68543" bIns="3428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375"/>
            <a:r>
              <a:rPr lang="zh-CN" altLang="en-US" sz="3600" b="1" dirty="0">
                <a:solidFill>
                  <a:srgbClr val="47810E"/>
                </a:solidFill>
                <a:latin typeface="站酷快乐体 " panose="02010600030101010101" pitchFamily="2" charset="-122"/>
                <a:ea typeface="站酷快乐体 " panose="02010600030101010101" pitchFamily="2" charset="-122"/>
                <a:sym typeface="站酷快乐体 " panose="02010600030101010101" pitchFamily="2" charset="-122"/>
              </a:rPr>
              <a:t>政府：出台法规 依法监督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1203598"/>
            <a:ext cx="8424936" cy="3639456"/>
          </a:xfrm>
          <a:prstGeom prst="rect">
            <a:avLst/>
          </a:prstGeom>
        </p:spPr>
        <p:txBody>
          <a:bodyPr wrap="square" lIns="68522" tIns="34289" rIns="68522" bIns="34289">
            <a:spAutoFit/>
          </a:bodyPr>
          <a:lstStyle/>
          <a:p>
            <a:pPr defTabSz="685137" fontAlgn="base">
              <a:lnSpc>
                <a:spcPct val="200000"/>
              </a:lnSpc>
            </a:pPr>
            <a:r>
              <a:rPr lang="en-US" altLang="zh-CN" sz="23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3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出台法律，监督</a:t>
            </a:r>
            <a:r>
              <a:rPr lang="zh-CN" altLang="en-US" sz="23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商家</a:t>
            </a:r>
            <a:endParaRPr lang="en-US" altLang="zh-CN" sz="23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defTabSz="685137" fontAlgn="base">
              <a:lnSpc>
                <a:spcPct val="200000"/>
              </a:lnSpc>
            </a:pPr>
            <a:r>
              <a:rPr lang="en-US" altLang="zh-CN" sz="23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3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国家还可以针对乱停乱放的问题，加大对</a:t>
            </a:r>
            <a:r>
              <a:rPr lang="zh-CN" altLang="en-US" sz="23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使用者</a:t>
            </a:r>
            <a:r>
              <a:rPr lang="zh-CN" altLang="en-US" sz="23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监督的力度，多派人管理，同时出台惩罚策略，如有乱停乱放，可以向考驾照一样，学习自行车停放的管理知识或者让他监督别人或者罚款等。</a:t>
            </a:r>
            <a:endParaRPr lang="zh-CN" altLang="en-US" sz="23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defTabSz="685137" fontAlgn="base">
              <a:lnSpc>
                <a:spcPct val="200000"/>
              </a:lnSpc>
            </a:pPr>
            <a:endParaRPr lang="zh-CN" altLang="en-US" sz="2400" dirty="0">
              <a:solidFill>
                <a:prstClr val="black"/>
              </a:solidFill>
              <a:latin typeface="楷体" pitchFamily="49" charset="-122"/>
              <a:ea typeface="楷体" pitchFamily="49" charset="-122"/>
              <a:sym typeface="站酷快乐体 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8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111</Words>
  <Application>Microsoft Office PowerPoint</Application>
  <PresentationFormat>全屏显示(16:9)</PresentationFormat>
  <Paragraphs>9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跋涉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2021-03-14T15:55:14Z</dcterms:created>
  <dcterms:modified xsi:type="dcterms:W3CDTF">2021-03-14T16:16:01Z</dcterms:modified>
</cp:coreProperties>
</file>