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58" r:id="rId5"/>
    <p:sldId id="259" r:id="rId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708" y="-3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6133"/>
            <a:ext cx="3505200" cy="173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031357"/>
            <a:ext cx="3313355" cy="12766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315810"/>
            <a:ext cx="3309803" cy="9454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137621"/>
            <a:ext cx="2133600" cy="563236"/>
          </a:xfrm>
        </p:spPr>
        <p:txBody>
          <a:bodyPr anchor="b"/>
          <a:lstStyle>
            <a:lvl1pPr algn="l">
              <a:defRPr sz="2400"/>
            </a:lvl1pPr>
          </a:lstStyle>
          <a:p>
            <a:fld id="{81D62E4F-73AA-4211-8F3D-B76727EF4B51}" type="datetimeFigureOut">
              <a:rPr lang="zh-CN" altLang="en-US" smtClean="0"/>
              <a:t>2021/3/22</a:t>
            </a:fld>
            <a:endParaRPr lang="zh-CN" alt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289975"/>
            <a:ext cx="2831592" cy="27384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4289975"/>
            <a:ext cx="643666" cy="27384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A44C78-7F1C-48E8-9B2D-14BA1B6931D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2E4F-73AA-4211-8F3D-B76727EF4B51}" type="datetimeFigureOut">
              <a:rPr lang="zh-CN" altLang="en-US" smtClean="0"/>
              <a:t>2021/3/22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4C78-7F1C-48E8-9B2D-14BA1B6931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772610"/>
            <a:ext cx="1484453" cy="3585258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772610"/>
            <a:ext cx="5423704" cy="358525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2E4F-73AA-4211-8F3D-B76727EF4B51}" type="datetimeFigureOut">
              <a:rPr lang="zh-CN" altLang="en-US" smtClean="0"/>
              <a:t>2021/3/22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4C78-7F1C-48E8-9B2D-14BA1B6931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380" indent="0" algn="ctr">
              <a:buNone/>
              <a:defRPr sz="1500"/>
            </a:lvl2pPr>
            <a:lvl3pPr marL="684814" indent="0" algn="ctr">
              <a:buNone/>
              <a:defRPr sz="1400"/>
            </a:lvl3pPr>
            <a:lvl4pPr marL="1027221" indent="0" algn="ctr">
              <a:buNone/>
              <a:defRPr sz="1200"/>
            </a:lvl4pPr>
            <a:lvl5pPr marL="1369628" indent="0" algn="ctr">
              <a:buNone/>
              <a:defRPr sz="1200"/>
            </a:lvl5pPr>
            <a:lvl6pPr marL="1712063" indent="0" algn="ctr">
              <a:buNone/>
              <a:defRPr sz="1200"/>
            </a:lvl6pPr>
            <a:lvl7pPr marL="2054441" indent="0" algn="ctr">
              <a:buNone/>
              <a:defRPr sz="1200"/>
            </a:lvl7pPr>
            <a:lvl8pPr marL="2396820" indent="0" algn="ctr">
              <a:buNone/>
              <a:defRPr sz="1200"/>
            </a:lvl8pPr>
            <a:lvl9pPr marL="2739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3AA2-AA5C-4454-B1A7-834537348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EC91-05DB-43F0-80D5-3BF12EF615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97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3AA2-AA5C-4454-B1A7-834537348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EC91-05DB-43F0-80D5-3BF12EF615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74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62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8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2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6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44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8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3AA2-AA5C-4454-B1A7-834537348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EC91-05DB-43F0-80D5-3BF12EF615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30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3AA2-AA5C-4454-B1A7-834537348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EC91-05DB-43F0-80D5-3BF12EF615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9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380" indent="0">
              <a:buNone/>
              <a:defRPr sz="1500" b="1"/>
            </a:lvl2pPr>
            <a:lvl3pPr marL="684814" indent="0">
              <a:buNone/>
              <a:defRPr sz="1400" b="1"/>
            </a:lvl3pPr>
            <a:lvl4pPr marL="1027221" indent="0">
              <a:buNone/>
              <a:defRPr sz="1200" b="1"/>
            </a:lvl4pPr>
            <a:lvl5pPr marL="1369628" indent="0">
              <a:buNone/>
              <a:defRPr sz="1200" b="1"/>
            </a:lvl5pPr>
            <a:lvl6pPr marL="1712063" indent="0">
              <a:buNone/>
              <a:defRPr sz="1200" b="1"/>
            </a:lvl6pPr>
            <a:lvl7pPr marL="2054441" indent="0">
              <a:buNone/>
              <a:defRPr sz="1200" b="1"/>
            </a:lvl7pPr>
            <a:lvl8pPr marL="2396820" indent="0">
              <a:buNone/>
              <a:defRPr sz="1200" b="1"/>
            </a:lvl8pPr>
            <a:lvl9pPr marL="2739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380" indent="0">
              <a:buNone/>
              <a:defRPr sz="1500" b="1"/>
            </a:lvl2pPr>
            <a:lvl3pPr marL="684814" indent="0">
              <a:buNone/>
              <a:defRPr sz="1400" b="1"/>
            </a:lvl3pPr>
            <a:lvl4pPr marL="1027221" indent="0">
              <a:buNone/>
              <a:defRPr sz="1200" b="1"/>
            </a:lvl4pPr>
            <a:lvl5pPr marL="1369628" indent="0">
              <a:buNone/>
              <a:defRPr sz="1200" b="1"/>
            </a:lvl5pPr>
            <a:lvl6pPr marL="1712063" indent="0">
              <a:buNone/>
              <a:defRPr sz="1200" b="1"/>
            </a:lvl6pPr>
            <a:lvl7pPr marL="2054441" indent="0">
              <a:buNone/>
              <a:defRPr sz="1200" b="1"/>
            </a:lvl7pPr>
            <a:lvl8pPr marL="2396820" indent="0">
              <a:buNone/>
              <a:defRPr sz="1200" b="1"/>
            </a:lvl8pPr>
            <a:lvl9pPr marL="2739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3AA2-AA5C-4454-B1A7-834537348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EC91-05DB-43F0-80D5-3BF12EF615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7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3AA2-AA5C-4454-B1A7-834537348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EC91-05DB-43F0-80D5-3BF12EF615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3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3AA2-AA5C-4454-B1A7-834537348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EC91-05DB-43F0-80D5-3BF12EF615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28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email"/>
          <a:srcRect l="16356" t="5067" r="19959" b="3010"/>
          <a:stretch>
            <a:fillRect/>
          </a:stretch>
        </p:blipFill>
        <p:spPr>
          <a:xfrm>
            <a:off x="-2379" y="1"/>
            <a:ext cx="9146381" cy="52278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email"/>
          <a:srcRect l="16356" t="5067" r="19959" b="3010"/>
          <a:stretch>
            <a:fillRect/>
          </a:stretch>
        </p:blipFill>
        <p:spPr>
          <a:xfrm>
            <a:off x="9" y="1"/>
            <a:ext cx="9146381" cy="522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7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2E4F-73AA-4211-8F3D-B76727EF4B51}" type="datetimeFigureOut">
              <a:rPr lang="zh-CN" altLang="en-US" smtClean="0"/>
              <a:t>2021/3/22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4C78-7F1C-48E8-9B2D-14BA1B6931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图片 465"/>
          <p:cNvPicPr>
            <a:picLocks noChangeAspect="1"/>
          </p:cNvPicPr>
          <p:nvPr userDrawn="1"/>
        </p:nvPicPr>
        <p:blipFill rotWithShape="1">
          <a:blip r:embed="rId2" cstate="email"/>
          <a:srcRect l="16356" t="5067" r="19959" b="3010"/>
          <a:stretch>
            <a:fillRect/>
          </a:stretch>
        </p:blipFill>
        <p:spPr>
          <a:xfrm>
            <a:off x="-2379" y="1"/>
            <a:ext cx="9146381" cy="5227820"/>
          </a:xfrm>
          <a:prstGeom prst="rect">
            <a:avLst/>
          </a:prstGeom>
        </p:spPr>
      </p:pic>
      <p:grpSp>
        <p:nvGrpSpPr>
          <p:cNvPr id="23" name="组合 22"/>
          <p:cNvGrpSpPr/>
          <p:nvPr userDrawn="1"/>
        </p:nvGrpSpPr>
        <p:grpSpPr>
          <a:xfrm>
            <a:off x="12" y="4553854"/>
            <a:ext cx="9148763" cy="1070372"/>
            <a:chOff x="-3175" y="2941638"/>
            <a:chExt cx="12198350" cy="1427163"/>
          </a:xfrm>
          <a:solidFill>
            <a:srgbClr val="47810E"/>
          </a:solidFill>
        </p:grpSpPr>
        <p:grpSp>
          <p:nvGrpSpPr>
            <p:cNvPr id="24" name="Group 205"/>
            <p:cNvGrpSpPr/>
            <p:nvPr/>
          </p:nvGrpSpPr>
          <p:grpSpPr bwMode="auto">
            <a:xfrm>
              <a:off x="4298950" y="2941638"/>
              <a:ext cx="7896225" cy="1254125"/>
              <a:chOff x="2708" y="1853"/>
              <a:chExt cx="4974" cy="790"/>
            </a:xfrm>
            <a:grpFill/>
          </p:grpSpPr>
          <p:sp>
            <p:nvSpPr>
              <p:cNvPr id="244" name="Freeform 5"/>
              <p:cNvSpPr/>
              <p:nvPr/>
            </p:nvSpPr>
            <p:spPr bwMode="auto">
              <a:xfrm>
                <a:off x="7262" y="1853"/>
                <a:ext cx="73" cy="527"/>
              </a:xfrm>
              <a:custGeom>
                <a:avLst/>
                <a:gdLst>
                  <a:gd name="T0" fmla="*/ 7 w 37"/>
                  <a:gd name="T1" fmla="*/ 252 h 266"/>
                  <a:gd name="T2" fmla="*/ 29 w 37"/>
                  <a:gd name="T3" fmla="*/ 266 h 266"/>
                  <a:gd name="T4" fmla="*/ 37 w 37"/>
                  <a:gd name="T5" fmla="*/ 0 h 266"/>
                  <a:gd name="T6" fmla="*/ 7 w 37"/>
                  <a:gd name="T7" fmla="*/ 252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266">
                    <a:moveTo>
                      <a:pt x="7" y="252"/>
                    </a:moveTo>
                    <a:cubicBezTo>
                      <a:pt x="29" y="266"/>
                      <a:pt x="29" y="266"/>
                      <a:pt x="29" y="266"/>
                    </a:cubicBezTo>
                    <a:cubicBezTo>
                      <a:pt x="29" y="266"/>
                      <a:pt x="24" y="52"/>
                      <a:pt x="37" y="0"/>
                    </a:cubicBezTo>
                    <a:cubicBezTo>
                      <a:pt x="37" y="0"/>
                      <a:pt x="0" y="103"/>
                      <a:pt x="7" y="2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6"/>
              <p:cNvSpPr/>
              <p:nvPr/>
            </p:nvSpPr>
            <p:spPr bwMode="auto">
              <a:xfrm>
                <a:off x="7359" y="1956"/>
                <a:ext cx="49" cy="390"/>
              </a:xfrm>
              <a:custGeom>
                <a:avLst/>
                <a:gdLst>
                  <a:gd name="T0" fmla="*/ 5 w 25"/>
                  <a:gd name="T1" fmla="*/ 197 h 197"/>
                  <a:gd name="T2" fmla="*/ 22 w 25"/>
                  <a:gd name="T3" fmla="*/ 185 h 197"/>
                  <a:gd name="T4" fmla="*/ 25 w 25"/>
                  <a:gd name="T5" fmla="*/ 0 h 197"/>
                  <a:gd name="T6" fmla="*/ 5 w 25"/>
                  <a:gd name="T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97">
                    <a:moveTo>
                      <a:pt x="5" y="197"/>
                    </a:moveTo>
                    <a:cubicBezTo>
                      <a:pt x="22" y="185"/>
                      <a:pt x="22" y="185"/>
                      <a:pt x="22" y="185"/>
                    </a:cubicBezTo>
                    <a:cubicBezTo>
                      <a:pt x="22" y="185"/>
                      <a:pt x="19" y="17"/>
                      <a:pt x="25" y="0"/>
                    </a:cubicBezTo>
                    <a:cubicBezTo>
                      <a:pt x="25" y="0"/>
                      <a:pt x="0" y="126"/>
                      <a:pt x="5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7"/>
              <p:cNvSpPr/>
              <p:nvPr/>
            </p:nvSpPr>
            <p:spPr bwMode="auto">
              <a:xfrm>
                <a:off x="7029" y="2110"/>
                <a:ext cx="57" cy="389"/>
              </a:xfrm>
              <a:custGeom>
                <a:avLst/>
                <a:gdLst>
                  <a:gd name="T0" fmla="*/ 23 w 29"/>
                  <a:gd name="T1" fmla="*/ 196 h 196"/>
                  <a:gd name="T2" fmla="*/ 4 w 29"/>
                  <a:gd name="T3" fmla="*/ 184 h 196"/>
                  <a:gd name="T4" fmla="*/ 0 w 29"/>
                  <a:gd name="T5" fmla="*/ 0 h 196"/>
                  <a:gd name="T6" fmla="*/ 23 w 29"/>
                  <a:gd name="T7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96">
                    <a:moveTo>
                      <a:pt x="23" y="196"/>
                    </a:moveTo>
                    <a:cubicBezTo>
                      <a:pt x="4" y="184"/>
                      <a:pt x="4" y="184"/>
                      <a:pt x="4" y="184"/>
                    </a:cubicBezTo>
                    <a:cubicBezTo>
                      <a:pt x="4" y="184"/>
                      <a:pt x="8" y="16"/>
                      <a:pt x="0" y="0"/>
                    </a:cubicBezTo>
                    <a:cubicBezTo>
                      <a:pt x="0" y="0"/>
                      <a:pt x="29" y="125"/>
                      <a:pt x="23" y="1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8"/>
              <p:cNvSpPr/>
              <p:nvPr/>
            </p:nvSpPr>
            <p:spPr bwMode="auto">
              <a:xfrm>
                <a:off x="7469" y="2061"/>
                <a:ext cx="37" cy="299"/>
              </a:xfrm>
              <a:custGeom>
                <a:avLst/>
                <a:gdLst>
                  <a:gd name="T0" fmla="*/ 5 w 19"/>
                  <a:gd name="T1" fmla="*/ 151 h 151"/>
                  <a:gd name="T2" fmla="*/ 17 w 19"/>
                  <a:gd name="T3" fmla="*/ 139 h 151"/>
                  <a:gd name="T4" fmla="*/ 19 w 19"/>
                  <a:gd name="T5" fmla="*/ 0 h 151"/>
                  <a:gd name="T6" fmla="*/ 5 w 19"/>
                  <a:gd name="T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51">
                    <a:moveTo>
                      <a:pt x="5" y="151"/>
                    </a:moveTo>
                    <a:cubicBezTo>
                      <a:pt x="17" y="139"/>
                      <a:pt x="17" y="139"/>
                      <a:pt x="17" y="13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0" y="110"/>
                      <a:pt x="5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9"/>
              <p:cNvSpPr/>
              <p:nvPr/>
            </p:nvSpPr>
            <p:spPr bwMode="auto">
              <a:xfrm>
                <a:off x="7185" y="2017"/>
                <a:ext cx="39" cy="343"/>
              </a:xfrm>
              <a:custGeom>
                <a:avLst/>
                <a:gdLst>
                  <a:gd name="T0" fmla="*/ 20 w 20"/>
                  <a:gd name="T1" fmla="*/ 173 h 173"/>
                  <a:gd name="T2" fmla="*/ 5 w 20"/>
                  <a:gd name="T3" fmla="*/ 0 h 173"/>
                  <a:gd name="T4" fmla="*/ 0 w 20"/>
                  <a:gd name="T5" fmla="*/ 156 h 173"/>
                  <a:gd name="T6" fmla="*/ 20 w 20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73">
                    <a:moveTo>
                      <a:pt x="20" y="173"/>
                    </a:moveTo>
                    <a:cubicBezTo>
                      <a:pt x="20" y="173"/>
                      <a:pt x="20" y="34"/>
                      <a:pt x="5" y="0"/>
                    </a:cubicBezTo>
                    <a:cubicBezTo>
                      <a:pt x="5" y="0"/>
                      <a:pt x="5" y="130"/>
                      <a:pt x="0" y="156"/>
                    </a:cubicBezTo>
                    <a:lnTo>
                      <a:pt x="2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10"/>
              <p:cNvSpPr/>
              <p:nvPr/>
            </p:nvSpPr>
            <p:spPr bwMode="auto">
              <a:xfrm>
                <a:off x="7643" y="2128"/>
                <a:ext cx="39" cy="343"/>
              </a:xfrm>
              <a:custGeom>
                <a:avLst/>
                <a:gdLst>
                  <a:gd name="T0" fmla="*/ 20 w 20"/>
                  <a:gd name="T1" fmla="*/ 173 h 173"/>
                  <a:gd name="T2" fmla="*/ 5 w 20"/>
                  <a:gd name="T3" fmla="*/ 0 h 173"/>
                  <a:gd name="T4" fmla="*/ 0 w 20"/>
                  <a:gd name="T5" fmla="*/ 156 h 173"/>
                  <a:gd name="T6" fmla="*/ 20 w 20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73">
                    <a:moveTo>
                      <a:pt x="20" y="173"/>
                    </a:moveTo>
                    <a:cubicBezTo>
                      <a:pt x="20" y="173"/>
                      <a:pt x="20" y="34"/>
                      <a:pt x="5" y="0"/>
                    </a:cubicBezTo>
                    <a:cubicBezTo>
                      <a:pt x="5" y="0"/>
                      <a:pt x="5" y="131"/>
                      <a:pt x="0" y="156"/>
                    </a:cubicBezTo>
                    <a:lnTo>
                      <a:pt x="2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11"/>
              <p:cNvSpPr/>
              <p:nvPr/>
            </p:nvSpPr>
            <p:spPr bwMode="auto">
              <a:xfrm>
                <a:off x="7420" y="2154"/>
                <a:ext cx="110" cy="275"/>
              </a:xfrm>
              <a:custGeom>
                <a:avLst/>
                <a:gdLst>
                  <a:gd name="T0" fmla="*/ 0 w 56"/>
                  <a:gd name="T1" fmla="*/ 126 h 139"/>
                  <a:gd name="T2" fmla="*/ 56 w 56"/>
                  <a:gd name="T3" fmla="*/ 0 h 139"/>
                  <a:gd name="T4" fmla="*/ 17 w 56"/>
                  <a:gd name="T5" fmla="*/ 139 h 139"/>
                  <a:gd name="T6" fmla="*/ 0 w 56"/>
                  <a:gd name="T7" fmla="*/ 12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39">
                    <a:moveTo>
                      <a:pt x="0" y="126"/>
                    </a:moveTo>
                    <a:cubicBezTo>
                      <a:pt x="0" y="126"/>
                      <a:pt x="15" y="26"/>
                      <a:pt x="56" y="0"/>
                    </a:cubicBezTo>
                    <a:cubicBezTo>
                      <a:pt x="56" y="0"/>
                      <a:pt x="11" y="88"/>
                      <a:pt x="17" y="139"/>
                    </a:cubicBezTo>
                    <a:lnTo>
                      <a:pt x="0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12"/>
              <p:cNvSpPr/>
              <p:nvPr/>
            </p:nvSpPr>
            <p:spPr bwMode="auto">
              <a:xfrm>
                <a:off x="7416" y="2166"/>
                <a:ext cx="110" cy="275"/>
              </a:xfrm>
              <a:custGeom>
                <a:avLst/>
                <a:gdLst>
                  <a:gd name="T0" fmla="*/ 0 w 56"/>
                  <a:gd name="T1" fmla="*/ 125 h 139"/>
                  <a:gd name="T2" fmla="*/ 56 w 56"/>
                  <a:gd name="T3" fmla="*/ 0 h 139"/>
                  <a:gd name="T4" fmla="*/ 17 w 56"/>
                  <a:gd name="T5" fmla="*/ 139 h 139"/>
                  <a:gd name="T6" fmla="*/ 0 w 56"/>
                  <a:gd name="T7" fmla="*/ 12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39">
                    <a:moveTo>
                      <a:pt x="0" y="125"/>
                    </a:moveTo>
                    <a:cubicBezTo>
                      <a:pt x="0" y="125"/>
                      <a:pt x="15" y="25"/>
                      <a:pt x="56" y="0"/>
                    </a:cubicBezTo>
                    <a:cubicBezTo>
                      <a:pt x="56" y="0"/>
                      <a:pt x="12" y="88"/>
                      <a:pt x="17" y="139"/>
                    </a:cubicBezTo>
                    <a:lnTo>
                      <a:pt x="0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13"/>
              <p:cNvSpPr/>
              <p:nvPr/>
            </p:nvSpPr>
            <p:spPr bwMode="auto">
              <a:xfrm>
                <a:off x="7297" y="2055"/>
                <a:ext cx="71" cy="343"/>
              </a:xfrm>
              <a:custGeom>
                <a:avLst/>
                <a:gdLst>
                  <a:gd name="T0" fmla="*/ 34 w 36"/>
                  <a:gd name="T1" fmla="*/ 149 h 173"/>
                  <a:gd name="T2" fmla="*/ 0 w 36"/>
                  <a:gd name="T3" fmla="*/ 0 h 173"/>
                  <a:gd name="T4" fmla="*/ 17 w 36"/>
                  <a:gd name="T5" fmla="*/ 173 h 173"/>
                  <a:gd name="T6" fmla="*/ 34 w 36"/>
                  <a:gd name="T7" fmla="*/ 14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73">
                    <a:moveTo>
                      <a:pt x="34" y="149"/>
                    </a:moveTo>
                    <a:cubicBezTo>
                      <a:pt x="34" y="149"/>
                      <a:pt x="36" y="28"/>
                      <a:pt x="0" y="0"/>
                    </a:cubicBezTo>
                    <a:cubicBezTo>
                      <a:pt x="0" y="0"/>
                      <a:pt x="24" y="115"/>
                      <a:pt x="17" y="173"/>
                    </a:cubicBezTo>
                    <a:lnTo>
                      <a:pt x="34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14"/>
              <p:cNvSpPr/>
              <p:nvPr/>
            </p:nvSpPr>
            <p:spPr bwMode="auto">
              <a:xfrm>
                <a:off x="7209" y="2041"/>
                <a:ext cx="43" cy="430"/>
              </a:xfrm>
              <a:custGeom>
                <a:avLst/>
                <a:gdLst>
                  <a:gd name="T0" fmla="*/ 5 w 22"/>
                  <a:gd name="T1" fmla="*/ 193 h 217"/>
                  <a:gd name="T2" fmla="*/ 22 w 22"/>
                  <a:gd name="T3" fmla="*/ 0 h 217"/>
                  <a:gd name="T4" fmla="*/ 22 w 22"/>
                  <a:gd name="T5" fmla="*/ 217 h 217"/>
                  <a:gd name="T6" fmla="*/ 5 w 22"/>
                  <a:gd name="T7" fmla="*/ 193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7">
                    <a:moveTo>
                      <a:pt x="5" y="193"/>
                    </a:moveTo>
                    <a:cubicBezTo>
                      <a:pt x="5" y="193"/>
                      <a:pt x="0" y="56"/>
                      <a:pt x="22" y="0"/>
                    </a:cubicBezTo>
                    <a:cubicBezTo>
                      <a:pt x="22" y="0"/>
                      <a:pt x="13" y="185"/>
                      <a:pt x="22" y="217"/>
                    </a:cubicBezTo>
                    <a:lnTo>
                      <a:pt x="5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15"/>
              <p:cNvSpPr/>
              <p:nvPr/>
            </p:nvSpPr>
            <p:spPr bwMode="auto">
              <a:xfrm>
                <a:off x="7118" y="2049"/>
                <a:ext cx="43" cy="366"/>
              </a:xfrm>
              <a:custGeom>
                <a:avLst/>
                <a:gdLst>
                  <a:gd name="T0" fmla="*/ 20 w 22"/>
                  <a:gd name="T1" fmla="*/ 132 h 185"/>
                  <a:gd name="T2" fmla="*/ 12 w 22"/>
                  <a:gd name="T3" fmla="*/ 0 h 185"/>
                  <a:gd name="T4" fmla="*/ 0 w 22"/>
                  <a:gd name="T5" fmla="*/ 185 h 185"/>
                  <a:gd name="T6" fmla="*/ 20 w 22"/>
                  <a:gd name="T7" fmla="*/ 132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85">
                    <a:moveTo>
                      <a:pt x="20" y="132"/>
                    </a:moveTo>
                    <a:cubicBezTo>
                      <a:pt x="20" y="132"/>
                      <a:pt x="22" y="37"/>
                      <a:pt x="12" y="0"/>
                    </a:cubicBezTo>
                    <a:cubicBezTo>
                      <a:pt x="12" y="0"/>
                      <a:pt x="10" y="144"/>
                      <a:pt x="0" y="185"/>
                    </a:cubicBezTo>
                    <a:lnTo>
                      <a:pt x="20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16"/>
              <p:cNvSpPr/>
              <p:nvPr/>
            </p:nvSpPr>
            <p:spPr bwMode="auto">
              <a:xfrm>
                <a:off x="7075" y="2154"/>
                <a:ext cx="106" cy="317"/>
              </a:xfrm>
              <a:custGeom>
                <a:avLst/>
                <a:gdLst>
                  <a:gd name="T0" fmla="*/ 54 w 54"/>
                  <a:gd name="T1" fmla="*/ 134 h 160"/>
                  <a:gd name="T2" fmla="*/ 0 w 54"/>
                  <a:gd name="T3" fmla="*/ 0 h 160"/>
                  <a:gd name="T4" fmla="*/ 41 w 54"/>
                  <a:gd name="T5" fmla="*/ 160 h 160"/>
                  <a:gd name="T6" fmla="*/ 54 w 54"/>
                  <a:gd name="T7" fmla="*/ 13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60">
                    <a:moveTo>
                      <a:pt x="54" y="134"/>
                    </a:moveTo>
                    <a:cubicBezTo>
                      <a:pt x="54" y="134"/>
                      <a:pt x="46" y="41"/>
                      <a:pt x="0" y="0"/>
                    </a:cubicBezTo>
                    <a:cubicBezTo>
                      <a:pt x="0" y="0"/>
                      <a:pt x="47" y="121"/>
                      <a:pt x="41" y="160"/>
                    </a:cubicBezTo>
                    <a:lnTo>
                      <a:pt x="54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17"/>
              <p:cNvSpPr/>
              <p:nvPr/>
            </p:nvSpPr>
            <p:spPr bwMode="auto">
              <a:xfrm>
                <a:off x="7528" y="2107"/>
                <a:ext cx="107" cy="314"/>
              </a:xfrm>
              <a:custGeom>
                <a:avLst/>
                <a:gdLst>
                  <a:gd name="T0" fmla="*/ 54 w 54"/>
                  <a:gd name="T1" fmla="*/ 134 h 159"/>
                  <a:gd name="T2" fmla="*/ 0 w 54"/>
                  <a:gd name="T3" fmla="*/ 0 h 159"/>
                  <a:gd name="T4" fmla="*/ 41 w 54"/>
                  <a:gd name="T5" fmla="*/ 159 h 159"/>
                  <a:gd name="T6" fmla="*/ 54 w 54"/>
                  <a:gd name="T7" fmla="*/ 13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59">
                    <a:moveTo>
                      <a:pt x="54" y="134"/>
                    </a:moveTo>
                    <a:cubicBezTo>
                      <a:pt x="54" y="134"/>
                      <a:pt x="46" y="40"/>
                      <a:pt x="0" y="0"/>
                    </a:cubicBezTo>
                    <a:cubicBezTo>
                      <a:pt x="0" y="0"/>
                      <a:pt x="48" y="120"/>
                      <a:pt x="41" y="159"/>
                    </a:cubicBezTo>
                    <a:lnTo>
                      <a:pt x="54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18"/>
              <p:cNvSpPr/>
              <p:nvPr/>
            </p:nvSpPr>
            <p:spPr bwMode="auto">
              <a:xfrm>
                <a:off x="7508" y="2259"/>
                <a:ext cx="52" cy="218"/>
              </a:xfrm>
              <a:custGeom>
                <a:avLst/>
                <a:gdLst>
                  <a:gd name="T0" fmla="*/ 5 w 26"/>
                  <a:gd name="T1" fmla="*/ 71 h 110"/>
                  <a:gd name="T2" fmla="*/ 26 w 26"/>
                  <a:gd name="T3" fmla="*/ 0 h 110"/>
                  <a:gd name="T4" fmla="*/ 21 w 26"/>
                  <a:gd name="T5" fmla="*/ 110 h 110"/>
                  <a:gd name="T6" fmla="*/ 5 w 26"/>
                  <a:gd name="T7" fmla="*/ 7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10">
                    <a:moveTo>
                      <a:pt x="5" y="71"/>
                    </a:moveTo>
                    <a:cubicBezTo>
                      <a:pt x="5" y="71"/>
                      <a:pt x="0" y="34"/>
                      <a:pt x="26" y="0"/>
                    </a:cubicBezTo>
                    <a:cubicBezTo>
                      <a:pt x="26" y="0"/>
                      <a:pt x="14" y="83"/>
                      <a:pt x="21" y="110"/>
                    </a:cubicBezTo>
                    <a:lnTo>
                      <a:pt x="5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19"/>
              <p:cNvSpPr/>
              <p:nvPr/>
            </p:nvSpPr>
            <p:spPr bwMode="auto">
              <a:xfrm>
                <a:off x="7499" y="2146"/>
                <a:ext cx="59" cy="380"/>
              </a:xfrm>
              <a:custGeom>
                <a:avLst/>
                <a:gdLst>
                  <a:gd name="T0" fmla="*/ 0 w 30"/>
                  <a:gd name="T1" fmla="*/ 149 h 192"/>
                  <a:gd name="T2" fmla="*/ 30 w 30"/>
                  <a:gd name="T3" fmla="*/ 0 h 192"/>
                  <a:gd name="T4" fmla="*/ 14 w 30"/>
                  <a:gd name="T5" fmla="*/ 192 h 192"/>
                  <a:gd name="T6" fmla="*/ 0 w 30"/>
                  <a:gd name="T7" fmla="*/ 14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92">
                    <a:moveTo>
                      <a:pt x="0" y="149"/>
                    </a:moveTo>
                    <a:cubicBezTo>
                      <a:pt x="0" y="149"/>
                      <a:pt x="0" y="40"/>
                      <a:pt x="30" y="0"/>
                    </a:cubicBezTo>
                    <a:cubicBezTo>
                      <a:pt x="30" y="0"/>
                      <a:pt x="7" y="139"/>
                      <a:pt x="14" y="192"/>
                    </a:cubicBezTo>
                    <a:lnTo>
                      <a:pt x="0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20"/>
              <p:cNvSpPr/>
              <p:nvPr/>
            </p:nvSpPr>
            <p:spPr bwMode="auto">
              <a:xfrm>
                <a:off x="7067" y="2047"/>
                <a:ext cx="53" cy="372"/>
              </a:xfrm>
              <a:custGeom>
                <a:avLst/>
                <a:gdLst>
                  <a:gd name="T0" fmla="*/ 27 w 27"/>
                  <a:gd name="T1" fmla="*/ 166 h 188"/>
                  <a:gd name="T2" fmla="*/ 0 w 27"/>
                  <a:gd name="T3" fmla="*/ 0 h 188"/>
                  <a:gd name="T4" fmla="*/ 4 w 27"/>
                  <a:gd name="T5" fmla="*/ 188 h 188"/>
                  <a:gd name="T6" fmla="*/ 27 w 27"/>
                  <a:gd name="T7" fmla="*/ 166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88">
                    <a:moveTo>
                      <a:pt x="27" y="166"/>
                    </a:moveTo>
                    <a:cubicBezTo>
                      <a:pt x="27" y="166"/>
                      <a:pt x="9" y="14"/>
                      <a:pt x="0" y="0"/>
                    </a:cubicBezTo>
                    <a:cubicBezTo>
                      <a:pt x="0" y="0"/>
                      <a:pt x="12" y="158"/>
                      <a:pt x="4" y="188"/>
                    </a:cubicBezTo>
                    <a:lnTo>
                      <a:pt x="27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21"/>
              <p:cNvSpPr/>
              <p:nvPr/>
            </p:nvSpPr>
            <p:spPr bwMode="auto">
              <a:xfrm>
                <a:off x="7384" y="2093"/>
                <a:ext cx="59" cy="328"/>
              </a:xfrm>
              <a:custGeom>
                <a:avLst/>
                <a:gdLst>
                  <a:gd name="T0" fmla="*/ 0 w 30"/>
                  <a:gd name="T1" fmla="*/ 166 h 166"/>
                  <a:gd name="T2" fmla="*/ 30 w 30"/>
                  <a:gd name="T3" fmla="*/ 0 h 166"/>
                  <a:gd name="T4" fmla="*/ 23 w 30"/>
                  <a:gd name="T5" fmla="*/ 132 h 166"/>
                  <a:gd name="T6" fmla="*/ 0 w 30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66">
                    <a:moveTo>
                      <a:pt x="0" y="166"/>
                    </a:moveTo>
                    <a:cubicBezTo>
                      <a:pt x="0" y="166"/>
                      <a:pt x="12" y="37"/>
                      <a:pt x="30" y="0"/>
                    </a:cubicBezTo>
                    <a:cubicBezTo>
                      <a:pt x="30" y="0"/>
                      <a:pt x="23" y="104"/>
                      <a:pt x="23" y="132"/>
                    </a:cubicBezTo>
                    <a:lnTo>
                      <a:pt x="0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22"/>
              <p:cNvSpPr/>
              <p:nvPr/>
            </p:nvSpPr>
            <p:spPr bwMode="auto">
              <a:xfrm>
                <a:off x="7562" y="2107"/>
                <a:ext cx="59" cy="328"/>
              </a:xfrm>
              <a:custGeom>
                <a:avLst/>
                <a:gdLst>
                  <a:gd name="T0" fmla="*/ 0 w 30"/>
                  <a:gd name="T1" fmla="*/ 166 h 166"/>
                  <a:gd name="T2" fmla="*/ 30 w 30"/>
                  <a:gd name="T3" fmla="*/ 0 h 166"/>
                  <a:gd name="T4" fmla="*/ 23 w 30"/>
                  <a:gd name="T5" fmla="*/ 132 h 166"/>
                  <a:gd name="T6" fmla="*/ 0 w 30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66">
                    <a:moveTo>
                      <a:pt x="0" y="166"/>
                    </a:moveTo>
                    <a:cubicBezTo>
                      <a:pt x="0" y="166"/>
                      <a:pt x="12" y="37"/>
                      <a:pt x="30" y="0"/>
                    </a:cubicBezTo>
                    <a:cubicBezTo>
                      <a:pt x="30" y="0"/>
                      <a:pt x="23" y="104"/>
                      <a:pt x="23" y="132"/>
                    </a:cubicBezTo>
                    <a:lnTo>
                      <a:pt x="0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23"/>
              <p:cNvSpPr/>
              <p:nvPr/>
            </p:nvSpPr>
            <p:spPr bwMode="auto">
              <a:xfrm>
                <a:off x="7248" y="1968"/>
                <a:ext cx="67" cy="445"/>
              </a:xfrm>
              <a:custGeom>
                <a:avLst/>
                <a:gdLst>
                  <a:gd name="T0" fmla="*/ 0 w 34"/>
                  <a:gd name="T1" fmla="*/ 199 h 225"/>
                  <a:gd name="T2" fmla="*/ 6 w 34"/>
                  <a:gd name="T3" fmla="*/ 0 h 225"/>
                  <a:gd name="T4" fmla="*/ 20 w 34"/>
                  <a:gd name="T5" fmla="*/ 225 h 225"/>
                  <a:gd name="T6" fmla="*/ 0 w 34"/>
                  <a:gd name="T7" fmla="*/ 19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25">
                    <a:moveTo>
                      <a:pt x="0" y="199"/>
                    </a:moveTo>
                    <a:cubicBezTo>
                      <a:pt x="0" y="199"/>
                      <a:pt x="20" y="49"/>
                      <a:pt x="6" y="0"/>
                    </a:cubicBezTo>
                    <a:cubicBezTo>
                      <a:pt x="6" y="0"/>
                      <a:pt x="34" y="148"/>
                      <a:pt x="20" y="225"/>
                    </a:cubicBezTo>
                    <a:lnTo>
                      <a:pt x="0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24"/>
              <p:cNvSpPr/>
              <p:nvPr/>
            </p:nvSpPr>
            <p:spPr bwMode="auto">
              <a:xfrm>
                <a:off x="6432" y="1960"/>
                <a:ext cx="75" cy="430"/>
              </a:xfrm>
              <a:custGeom>
                <a:avLst/>
                <a:gdLst>
                  <a:gd name="T0" fmla="*/ 31 w 38"/>
                  <a:gd name="T1" fmla="*/ 206 h 217"/>
                  <a:gd name="T2" fmla="*/ 9 w 38"/>
                  <a:gd name="T3" fmla="*/ 217 h 217"/>
                  <a:gd name="T4" fmla="*/ 0 w 38"/>
                  <a:gd name="T5" fmla="*/ 0 h 217"/>
                  <a:gd name="T6" fmla="*/ 31 w 38"/>
                  <a:gd name="T7" fmla="*/ 20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217">
                    <a:moveTo>
                      <a:pt x="31" y="206"/>
                    </a:moveTo>
                    <a:cubicBezTo>
                      <a:pt x="9" y="217"/>
                      <a:pt x="9" y="217"/>
                      <a:pt x="9" y="217"/>
                    </a:cubicBezTo>
                    <a:cubicBezTo>
                      <a:pt x="9" y="217"/>
                      <a:pt x="14" y="43"/>
                      <a:pt x="0" y="0"/>
                    </a:cubicBezTo>
                    <a:cubicBezTo>
                      <a:pt x="0" y="0"/>
                      <a:pt x="38" y="84"/>
                      <a:pt x="31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25"/>
              <p:cNvSpPr/>
              <p:nvPr/>
            </p:nvSpPr>
            <p:spPr bwMode="auto">
              <a:xfrm>
                <a:off x="6722" y="1859"/>
                <a:ext cx="49" cy="497"/>
              </a:xfrm>
              <a:custGeom>
                <a:avLst/>
                <a:gdLst>
                  <a:gd name="T0" fmla="*/ 5 w 25"/>
                  <a:gd name="T1" fmla="*/ 251 h 251"/>
                  <a:gd name="T2" fmla="*/ 22 w 25"/>
                  <a:gd name="T3" fmla="*/ 236 h 251"/>
                  <a:gd name="T4" fmla="*/ 25 w 25"/>
                  <a:gd name="T5" fmla="*/ 0 h 251"/>
                  <a:gd name="T6" fmla="*/ 5 w 25"/>
                  <a:gd name="T7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51">
                    <a:moveTo>
                      <a:pt x="5" y="251"/>
                    </a:moveTo>
                    <a:cubicBezTo>
                      <a:pt x="22" y="236"/>
                      <a:pt x="22" y="236"/>
                      <a:pt x="22" y="236"/>
                    </a:cubicBezTo>
                    <a:cubicBezTo>
                      <a:pt x="22" y="236"/>
                      <a:pt x="19" y="22"/>
                      <a:pt x="25" y="0"/>
                    </a:cubicBezTo>
                    <a:cubicBezTo>
                      <a:pt x="25" y="0"/>
                      <a:pt x="0" y="161"/>
                      <a:pt x="5" y="2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26"/>
              <p:cNvSpPr/>
              <p:nvPr/>
            </p:nvSpPr>
            <p:spPr bwMode="auto">
              <a:xfrm>
                <a:off x="6682" y="2120"/>
                <a:ext cx="55" cy="390"/>
              </a:xfrm>
              <a:custGeom>
                <a:avLst/>
                <a:gdLst>
                  <a:gd name="T0" fmla="*/ 5 w 28"/>
                  <a:gd name="T1" fmla="*/ 197 h 197"/>
                  <a:gd name="T2" fmla="*/ 25 w 28"/>
                  <a:gd name="T3" fmla="*/ 185 h 197"/>
                  <a:gd name="T4" fmla="*/ 28 w 28"/>
                  <a:gd name="T5" fmla="*/ 0 h 197"/>
                  <a:gd name="T6" fmla="*/ 5 w 28"/>
                  <a:gd name="T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97">
                    <a:moveTo>
                      <a:pt x="5" y="197"/>
                    </a:moveTo>
                    <a:cubicBezTo>
                      <a:pt x="25" y="185"/>
                      <a:pt x="25" y="185"/>
                      <a:pt x="25" y="185"/>
                    </a:cubicBezTo>
                    <a:cubicBezTo>
                      <a:pt x="25" y="185"/>
                      <a:pt x="21" y="17"/>
                      <a:pt x="28" y="0"/>
                    </a:cubicBezTo>
                    <a:cubicBezTo>
                      <a:pt x="28" y="0"/>
                      <a:pt x="0" y="126"/>
                      <a:pt x="5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27"/>
              <p:cNvSpPr/>
              <p:nvPr/>
            </p:nvSpPr>
            <p:spPr bwMode="auto">
              <a:xfrm>
                <a:off x="6832" y="2071"/>
                <a:ext cx="37" cy="299"/>
              </a:xfrm>
              <a:custGeom>
                <a:avLst/>
                <a:gdLst>
                  <a:gd name="T0" fmla="*/ 5 w 19"/>
                  <a:gd name="T1" fmla="*/ 151 h 151"/>
                  <a:gd name="T2" fmla="*/ 17 w 19"/>
                  <a:gd name="T3" fmla="*/ 139 h 151"/>
                  <a:gd name="T4" fmla="*/ 19 w 19"/>
                  <a:gd name="T5" fmla="*/ 0 h 151"/>
                  <a:gd name="T6" fmla="*/ 5 w 19"/>
                  <a:gd name="T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51">
                    <a:moveTo>
                      <a:pt x="5" y="151"/>
                    </a:moveTo>
                    <a:cubicBezTo>
                      <a:pt x="17" y="139"/>
                      <a:pt x="17" y="139"/>
                      <a:pt x="17" y="13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0" y="111"/>
                      <a:pt x="5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28"/>
              <p:cNvSpPr/>
              <p:nvPr/>
            </p:nvSpPr>
            <p:spPr bwMode="auto">
              <a:xfrm>
                <a:off x="6542" y="2027"/>
                <a:ext cx="41" cy="343"/>
              </a:xfrm>
              <a:custGeom>
                <a:avLst/>
                <a:gdLst>
                  <a:gd name="T0" fmla="*/ 0 w 21"/>
                  <a:gd name="T1" fmla="*/ 173 h 173"/>
                  <a:gd name="T2" fmla="*/ 16 w 21"/>
                  <a:gd name="T3" fmla="*/ 0 h 173"/>
                  <a:gd name="T4" fmla="*/ 21 w 21"/>
                  <a:gd name="T5" fmla="*/ 156 h 173"/>
                  <a:gd name="T6" fmla="*/ 0 w 21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73">
                    <a:moveTo>
                      <a:pt x="0" y="173"/>
                    </a:moveTo>
                    <a:cubicBezTo>
                      <a:pt x="0" y="173"/>
                      <a:pt x="0" y="34"/>
                      <a:pt x="16" y="0"/>
                    </a:cubicBezTo>
                    <a:cubicBezTo>
                      <a:pt x="16" y="0"/>
                      <a:pt x="16" y="131"/>
                      <a:pt x="21" y="156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29"/>
              <p:cNvSpPr/>
              <p:nvPr/>
            </p:nvSpPr>
            <p:spPr bwMode="auto">
              <a:xfrm>
                <a:off x="7006" y="2138"/>
                <a:ext cx="39" cy="345"/>
              </a:xfrm>
              <a:custGeom>
                <a:avLst/>
                <a:gdLst>
                  <a:gd name="T0" fmla="*/ 20 w 20"/>
                  <a:gd name="T1" fmla="*/ 174 h 174"/>
                  <a:gd name="T2" fmla="*/ 5 w 20"/>
                  <a:gd name="T3" fmla="*/ 0 h 174"/>
                  <a:gd name="T4" fmla="*/ 0 w 20"/>
                  <a:gd name="T5" fmla="*/ 157 h 174"/>
                  <a:gd name="T6" fmla="*/ 20 w 20"/>
                  <a:gd name="T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74">
                    <a:moveTo>
                      <a:pt x="20" y="174"/>
                    </a:moveTo>
                    <a:cubicBezTo>
                      <a:pt x="20" y="174"/>
                      <a:pt x="20" y="34"/>
                      <a:pt x="5" y="0"/>
                    </a:cubicBezTo>
                    <a:cubicBezTo>
                      <a:pt x="5" y="0"/>
                      <a:pt x="5" y="131"/>
                      <a:pt x="0" y="157"/>
                    </a:cubicBezTo>
                    <a:lnTo>
                      <a:pt x="2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30"/>
              <p:cNvSpPr/>
              <p:nvPr/>
            </p:nvSpPr>
            <p:spPr bwMode="auto">
              <a:xfrm>
                <a:off x="6783" y="2166"/>
                <a:ext cx="110" cy="275"/>
              </a:xfrm>
              <a:custGeom>
                <a:avLst/>
                <a:gdLst>
                  <a:gd name="T0" fmla="*/ 0 w 56"/>
                  <a:gd name="T1" fmla="*/ 125 h 139"/>
                  <a:gd name="T2" fmla="*/ 56 w 56"/>
                  <a:gd name="T3" fmla="*/ 0 h 139"/>
                  <a:gd name="T4" fmla="*/ 17 w 56"/>
                  <a:gd name="T5" fmla="*/ 139 h 139"/>
                  <a:gd name="T6" fmla="*/ 0 w 56"/>
                  <a:gd name="T7" fmla="*/ 12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39">
                    <a:moveTo>
                      <a:pt x="0" y="125"/>
                    </a:moveTo>
                    <a:cubicBezTo>
                      <a:pt x="0" y="125"/>
                      <a:pt x="15" y="25"/>
                      <a:pt x="56" y="0"/>
                    </a:cubicBezTo>
                    <a:cubicBezTo>
                      <a:pt x="56" y="0"/>
                      <a:pt x="11" y="88"/>
                      <a:pt x="17" y="139"/>
                    </a:cubicBezTo>
                    <a:lnTo>
                      <a:pt x="0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31"/>
              <p:cNvSpPr/>
              <p:nvPr/>
            </p:nvSpPr>
            <p:spPr bwMode="auto">
              <a:xfrm>
                <a:off x="6400" y="2065"/>
                <a:ext cx="69" cy="342"/>
              </a:xfrm>
              <a:custGeom>
                <a:avLst/>
                <a:gdLst>
                  <a:gd name="T0" fmla="*/ 1 w 35"/>
                  <a:gd name="T1" fmla="*/ 149 h 173"/>
                  <a:gd name="T2" fmla="*/ 35 w 35"/>
                  <a:gd name="T3" fmla="*/ 0 h 173"/>
                  <a:gd name="T4" fmla="*/ 18 w 35"/>
                  <a:gd name="T5" fmla="*/ 173 h 173"/>
                  <a:gd name="T6" fmla="*/ 1 w 35"/>
                  <a:gd name="T7" fmla="*/ 14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173">
                    <a:moveTo>
                      <a:pt x="1" y="149"/>
                    </a:moveTo>
                    <a:cubicBezTo>
                      <a:pt x="1" y="149"/>
                      <a:pt x="0" y="29"/>
                      <a:pt x="35" y="0"/>
                    </a:cubicBezTo>
                    <a:cubicBezTo>
                      <a:pt x="35" y="0"/>
                      <a:pt x="11" y="115"/>
                      <a:pt x="18" y="173"/>
                    </a:cubicBezTo>
                    <a:lnTo>
                      <a:pt x="1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32"/>
              <p:cNvSpPr/>
              <p:nvPr/>
            </p:nvSpPr>
            <p:spPr bwMode="auto">
              <a:xfrm>
                <a:off x="6516" y="2051"/>
                <a:ext cx="44" cy="430"/>
              </a:xfrm>
              <a:custGeom>
                <a:avLst/>
                <a:gdLst>
                  <a:gd name="T0" fmla="*/ 17 w 22"/>
                  <a:gd name="T1" fmla="*/ 194 h 217"/>
                  <a:gd name="T2" fmla="*/ 0 w 22"/>
                  <a:gd name="T3" fmla="*/ 0 h 217"/>
                  <a:gd name="T4" fmla="*/ 0 w 22"/>
                  <a:gd name="T5" fmla="*/ 217 h 217"/>
                  <a:gd name="T6" fmla="*/ 17 w 22"/>
                  <a:gd name="T7" fmla="*/ 19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7">
                    <a:moveTo>
                      <a:pt x="17" y="194"/>
                    </a:moveTo>
                    <a:cubicBezTo>
                      <a:pt x="17" y="194"/>
                      <a:pt x="22" y="56"/>
                      <a:pt x="0" y="0"/>
                    </a:cubicBezTo>
                    <a:cubicBezTo>
                      <a:pt x="0" y="0"/>
                      <a:pt x="8" y="185"/>
                      <a:pt x="0" y="217"/>
                    </a:cubicBezTo>
                    <a:lnTo>
                      <a:pt x="17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33"/>
              <p:cNvSpPr/>
              <p:nvPr/>
            </p:nvSpPr>
            <p:spPr bwMode="auto">
              <a:xfrm>
                <a:off x="6607" y="2059"/>
                <a:ext cx="44" cy="366"/>
              </a:xfrm>
              <a:custGeom>
                <a:avLst/>
                <a:gdLst>
                  <a:gd name="T0" fmla="*/ 1 w 22"/>
                  <a:gd name="T1" fmla="*/ 133 h 185"/>
                  <a:gd name="T2" fmla="*/ 10 w 22"/>
                  <a:gd name="T3" fmla="*/ 0 h 185"/>
                  <a:gd name="T4" fmla="*/ 22 w 22"/>
                  <a:gd name="T5" fmla="*/ 185 h 185"/>
                  <a:gd name="T6" fmla="*/ 1 w 22"/>
                  <a:gd name="T7" fmla="*/ 13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85">
                    <a:moveTo>
                      <a:pt x="1" y="133"/>
                    </a:moveTo>
                    <a:cubicBezTo>
                      <a:pt x="1" y="133"/>
                      <a:pt x="0" y="38"/>
                      <a:pt x="10" y="0"/>
                    </a:cubicBezTo>
                    <a:cubicBezTo>
                      <a:pt x="10" y="0"/>
                      <a:pt x="12" y="145"/>
                      <a:pt x="22" y="185"/>
                    </a:cubicBezTo>
                    <a:lnTo>
                      <a:pt x="1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34"/>
              <p:cNvSpPr/>
              <p:nvPr/>
            </p:nvSpPr>
            <p:spPr bwMode="auto">
              <a:xfrm>
                <a:off x="6891" y="2116"/>
                <a:ext cx="107" cy="317"/>
              </a:xfrm>
              <a:custGeom>
                <a:avLst/>
                <a:gdLst>
                  <a:gd name="T0" fmla="*/ 54 w 54"/>
                  <a:gd name="T1" fmla="*/ 134 h 160"/>
                  <a:gd name="T2" fmla="*/ 0 w 54"/>
                  <a:gd name="T3" fmla="*/ 0 h 160"/>
                  <a:gd name="T4" fmla="*/ 41 w 54"/>
                  <a:gd name="T5" fmla="*/ 160 h 160"/>
                  <a:gd name="T6" fmla="*/ 54 w 54"/>
                  <a:gd name="T7" fmla="*/ 13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60">
                    <a:moveTo>
                      <a:pt x="54" y="134"/>
                    </a:moveTo>
                    <a:cubicBezTo>
                      <a:pt x="54" y="134"/>
                      <a:pt x="46" y="41"/>
                      <a:pt x="0" y="0"/>
                    </a:cubicBezTo>
                    <a:cubicBezTo>
                      <a:pt x="0" y="0"/>
                      <a:pt x="48" y="121"/>
                      <a:pt x="41" y="160"/>
                    </a:cubicBezTo>
                    <a:lnTo>
                      <a:pt x="54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35"/>
              <p:cNvSpPr/>
              <p:nvPr/>
            </p:nvSpPr>
            <p:spPr bwMode="auto">
              <a:xfrm>
                <a:off x="6871" y="2269"/>
                <a:ext cx="52" cy="220"/>
              </a:xfrm>
              <a:custGeom>
                <a:avLst/>
                <a:gdLst>
                  <a:gd name="T0" fmla="*/ 5 w 26"/>
                  <a:gd name="T1" fmla="*/ 72 h 111"/>
                  <a:gd name="T2" fmla="*/ 26 w 26"/>
                  <a:gd name="T3" fmla="*/ 0 h 111"/>
                  <a:gd name="T4" fmla="*/ 21 w 26"/>
                  <a:gd name="T5" fmla="*/ 111 h 111"/>
                  <a:gd name="T6" fmla="*/ 5 w 26"/>
                  <a:gd name="T7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11">
                    <a:moveTo>
                      <a:pt x="5" y="72"/>
                    </a:moveTo>
                    <a:cubicBezTo>
                      <a:pt x="5" y="72"/>
                      <a:pt x="0" y="34"/>
                      <a:pt x="26" y="0"/>
                    </a:cubicBezTo>
                    <a:cubicBezTo>
                      <a:pt x="26" y="0"/>
                      <a:pt x="14" y="83"/>
                      <a:pt x="21" y="111"/>
                    </a:cubicBezTo>
                    <a:lnTo>
                      <a:pt x="5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36"/>
              <p:cNvSpPr/>
              <p:nvPr/>
            </p:nvSpPr>
            <p:spPr bwMode="auto">
              <a:xfrm>
                <a:off x="6862" y="2156"/>
                <a:ext cx="59" cy="380"/>
              </a:xfrm>
              <a:custGeom>
                <a:avLst/>
                <a:gdLst>
                  <a:gd name="T0" fmla="*/ 0 w 30"/>
                  <a:gd name="T1" fmla="*/ 150 h 192"/>
                  <a:gd name="T2" fmla="*/ 30 w 30"/>
                  <a:gd name="T3" fmla="*/ 0 h 192"/>
                  <a:gd name="T4" fmla="*/ 14 w 30"/>
                  <a:gd name="T5" fmla="*/ 192 h 192"/>
                  <a:gd name="T6" fmla="*/ 0 w 30"/>
                  <a:gd name="T7" fmla="*/ 15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92">
                    <a:moveTo>
                      <a:pt x="0" y="150"/>
                    </a:moveTo>
                    <a:cubicBezTo>
                      <a:pt x="0" y="150"/>
                      <a:pt x="0" y="41"/>
                      <a:pt x="30" y="0"/>
                    </a:cubicBezTo>
                    <a:cubicBezTo>
                      <a:pt x="30" y="0"/>
                      <a:pt x="7" y="139"/>
                      <a:pt x="14" y="192"/>
                    </a:cubicBezTo>
                    <a:lnTo>
                      <a:pt x="0" y="1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7"/>
              <p:cNvSpPr/>
              <p:nvPr/>
            </p:nvSpPr>
            <p:spPr bwMode="auto">
              <a:xfrm>
                <a:off x="6647" y="2057"/>
                <a:ext cx="55" cy="372"/>
              </a:xfrm>
              <a:custGeom>
                <a:avLst/>
                <a:gdLst>
                  <a:gd name="T0" fmla="*/ 0 w 28"/>
                  <a:gd name="T1" fmla="*/ 167 h 188"/>
                  <a:gd name="T2" fmla="*/ 28 w 28"/>
                  <a:gd name="T3" fmla="*/ 0 h 188"/>
                  <a:gd name="T4" fmla="*/ 23 w 28"/>
                  <a:gd name="T5" fmla="*/ 188 h 188"/>
                  <a:gd name="T6" fmla="*/ 0 w 28"/>
                  <a:gd name="T7" fmla="*/ 167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88">
                    <a:moveTo>
                      <a:pt x="0" y="167"/>
                    </a:moveTo>
                    <a:cubicBezTo>
                      <a:pt x="0" y="167"/>
                      <a:pt x="19" y="15"/>
                      <a:pt x="28" y="0"/>
                    </a:cubicBezTo>
                    <a:cubicBezTo>
                      <a:pt x="28" y="0"/>
                      <a:pt x="16" y="159"/>
                      <a:pt x="23" y="188"/>
                    </a:cubicBezTo>
                    <a:lnTo>
                      <a:pt x="0" y="1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38"/>
              <p:cNvSpPr/>
              <p:nvPr/>
            </p:nvSpPr>
            <p:spPr bwMode="auto">
              <a:xfrm>
                <a:off x="6747" y="2105"/>
                <a:ext cx="59" cy="326"/>
              </a:xfrm>
              <a:custGeom>
                <a:avLst/>
                <a:gdLst>
                  <a:gd name="T0" fmla="*/ 0 w 30"/>
                  <a:gd name="T1" fmla="*/ 165 h 165"/>
                  <a:gd name="T2" fmla="*/ 30 w 30"/>
                  <a:gd name="T3" fmla="*/ 0 h 165"/>
                  <a:gd name="T4" fmla="*/ 23 w 30"/>
                  <a:gd name="T5" fmla="*/ 132 h 165"/>
                  <a:gd name="T6" fmla="*/ 0 w 30"/>
                  <a:gd name="T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65">
                    <a:moveTo>
                      <a:pt x="0" y="165"/>
                    </a:moveTo>
                    <a:cubicBezTo>
                      <a:pt x="0" y="165"/>
                      <a:pt x="12" y="37"/>
                      <a:pt x="30" y="0"/>
                    </a:cubicBezTo>
                    <a:cubicBezTo>
                      <a:pt x="30" y="0"/>
                      <a:pt x="23" y="104"/>
                      <a:pt x="23" y="132"/>
                    </a:cubicBezTo>
                    <a:lnTo>
                      <a:pt x="0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9"/>
              <p:cNvSpPr/>
              <p:nvPr/>
            </p:nvSpPr>
            <p:spPr bwMode="auto">
              <a:xfrm>
                <a:off x="6925" y="2118"/>
                <a:ext cx="59" cy="327"/>
              </a:xfrm>
              <a:custGeom>
                <a:avLst/>
                <a:gdLst>
                  <a:gd name="T0" fmla="*/ 0 w 30"/>
                  <a:gd name="T1" fmla="*/ 165 h 165"/>
                  <a:gd name="T2" fmla="*/ 30 w 30"/>
                  <a:gd name="T3" fmla="*/ 0 h 165"/>
                  <a:gd name="T4" fmla="*/ 23 w 30"/>
                  <a:gd name="T5" fmla="*/ 132 h 165"/>
                  <a:gd name="T6" fmla="*/ 0 w 30"/>
                  <a:gd name="T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65">
                    <a:moveTo>
                      <a:pt x="0" y="165"/>
                    </a:moveTo>
                    <a:cubicBezTo>
                      <a:pt x="0" y="165"/>
                      <a:pt x="12" y="37"/>
                      <a:pt x="30" y="0"/>
                    </a:cubicBezTo>
                    <a:cubicBezTo>
                      <a:pt x="30" y="0"/>
                      <a:pt x="23" y="104"/>
                      <a:pt x="23" y="132"/>
                    </a:cubicBezTo>
                    <a:lnTo>
                      <a:pt x="0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40"/>
              <p:cNvSpPr/>
              <p:nvPr/>
            </p:nvSpPr>
            <p:spPr bwMode="auto">
              <a:xfrm>
                <a:off x="6453" y="1980"/>
                <a:ext cx="65" cy="445"/>
              </a:xfrm>
              <a:custGeom>
                <a:avLst/>
                <a:gdLst>
                  <a:gd name="T0" fmla="*/ 33 w 33"/>
                  <a:gd name="T1" fmla="*/ 198 h 225"/>
                  <a:gd name="T2" fmla="*/ 28 w 33"/>
                  <a:gd name="T3" fmla="*/ 0 h 225"/>
                  <a:gd name="T4" fmla="*/ 14 w 33"/>
                  <a:gd name="T5" fmla="*/ 225 h 225"/>
                  <a:gd name="T6" fmla="*/ 33 w 33"/>
                  <a:gd name="T7" fmla="*/ 198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225">
                    <a:moveTo>
                      <a:pt x="33" y="198"/>
                    </a:moveTo>
                    <a:cubicBezTo>
                      <a:pt x="33" y="198"/>
                      <a:pt x="14" y="49"/>
                      <a:pt x="28" y="0"/>
                    </a:cubicBezTo>
                    <a:cubicBezTo>
                      <a:pt x="28" y="0"/>
                      <a:pt x="0" y="147"/>
                      <a:pt x="14" y="225"/>
                    </a:cubicBezTo>
                    <a:lnTo>
                      <a:pt x="33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41"/>
              <p:cNvSpPr/>
              <p:nvPr/>
            </p:nvSpPr>
            <p:spPr bwMode="auto">
              <a:xfrm>
                <a:off x="6581" y="2176"/>
                <a:ext cx="111" cy="275"/>
              </a:xfrm>
              <a:custGeom>
                <a:avLst/>
                <a:gdLst>
                  <a:gd name="T0" fmla="*/ 56 w 56"/>
                  <a:gd name="T1" fmla="*/ 126 h 139"/>
                  <a:gd name="T2" fmla="*/ 0 w 56"/>
                  <a:gd name="T3" fmla="*/ 0 h 139"/>
                  <a:gd name="T4" fmla="*/ 39 w 56"/>
                  <a:gd name="T5" fmla="*/ 139 h 139"/>
                  <a:gd name="T6" fmla="*/ 56 w 56"/>
                  <a:gd name="T7" fmla="*/ 12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39">
                    <a:moveTo>
                      <a:pt x="56" y="126"/>
                    </a:moveTo>
                    <a:cubicBezTo>
                      <a:pt x="56" y="126"/>
                      <a:pt x="41" y="25"/>
                      <a:pt x="0" y="0"/>
                    </a:cubicBezTo>
                    <a:cubicBezTo>
                      <a:pt x="0" y="0"/>
                      <a:pt x="44" y="88"/>
                      <a:pt x="39" y="139"/>
                    </a:cubicBezTo>
                    <a:lnTo>
                      <a:pt x="56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42"/>
              <p:cNvSpPr/>
              <p:nvPr/>
            </p:nvSpPr>
            <p:spPr bwMode="auto">
              <a:xfrm>
                <a:off x="6777" y="2166"/>
                <a:ext cx="106" cy="315"/>
              </a:xfrm>
              <a:custGeom>
                <a:avLst/>
                <a:gdLst>
                  <a:gd name="T0" fmla="*/ 54 w 54"/>
                  <a:gd name="T1" fmla="*/ 134 h 159"/>
                  <a:gd name="T2" fmla="*/ 0 w 54"/>
                  <a:gd name="T3" fmla="*/ 0 h 159"/>
                  <a:gd name="T4" fmla="*/ 41 w 54"/>
                  <a:gd name="T5" fmla="*/ 159 h 159"/>
                  <a:gd name="T6" fmla="*/ 54 w 54"/>
                  <a:gd name="T7" fmla="*/ 13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59">
                    <a:moveTo>
                      <a:pt x="54" y="134"/>
                    </a:moveTo>
                    <a:cubicBezTo>
                      <a:pt x="54" y="134"/>
                      <a:pt x="46" y="40"/>
                      <a:pt x="0" y="0"/>
                    </a:cubicBezTo>
                    <a:cubicBezTo>
                      <a:pt x="0" y="0"/>
                      <a:pt x="47" y="120"/>
                      <a:pt x="41" y="159"/>
                    </a:cubicBezTo>
                    <a:lnTo>
                      <a:pt x="54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43"/>
              <p:cNvSpPr/>
              <p:nvPr/>
            </p:nvSpPr>
            <p:spPr bwMode="auto">
              <a:xfrm>
                <a:off x="5501" y="1853"/>
                <a:ext cx="73" cy="527"/>
              </a:xfrm>
              <a:custGeom>
                <a:avLst/>
                <a:gdLst>
                  <a:gd name="T0" fmla="*/ 6 w 37"/>
                  <a:gd name="T1" fmla="*/ 252 h 266"/>
                  <a:gd name="T2" fmla="*/ 29 w 37"/>
                  <a:gd name="T3" fmla="*/ 266 h 266"/>
                  <a:gd name="T4" fmla="*/ 37 w 37"/>
                  <a:gd name="T5" fmla="*/ 0 h 266"/>
                  <a:gd name="T6" fmla="*/ 6 w 37"/>
                  <a:gd name="T7" fmla="*/ 252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266">
                    <a:moveTo>
                      <a:pt x="6" y="252"/>
                    </a:moveTo>
                    <a:cubicBezTo>
                      <a:pt x="29" y="266"/>
                      <a:pt x="29" y="266"/>
                      <a:pt x="29" y="266"/>
                    </a:cubicBezTo>
                    <a:cubicBezTo>
                      <a:pt x="29" y="266"/>
                      <a:pt x="23" y="52"/>
                      <a:pt x="37" y="0"/>
                    </a:cubicBezTo>
                    <a:cubicBezTo>
                      <a:pt x="37" y="0"/>
                      <a:pt x="0" y="103"/>
                      <a:pt x="6" y="2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44"/>
              <p:cNvSpPr/>
              <p:nvPr/>
            </p:nvSpPr>
            <p:spPr bwMode="auto">
              <a:xfrm>
                <a:off x="5597" y="1956"/>
                <a:ext cx="50" cy="390"/>
              </a:xfrm>
              <a:custGeom>
                <a:avLst/>
                <a:gdLst>
                  <a:gd name="T0" fmla="*/ 5 w 25"/>
                  <a:gd name="T1" fmla="*/ 197 h 197"/>
                  <a:gd name="T2" fmla="*/ 22 w 25"/>
                  <a:gd name="T3" fmla="*/ 185 h 197"/>
                  <a:gd name="T4" fmla="*/ 25 w 25"/>
                  <a:gd name="T5" fmla="*/ 0 h 197"/>
                  <a:gd name="T6" fmla="*/ 5 w 25"/>
                  <a:gd name="T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97">
                    <a:moveTo>
                      <a:pt x="5" y="197"/>
                    </a:moveTo>
                    <a:cubicBezTo>
                      <a:pt x="22" y="185"/>
                      <a:pt x="22" y="185"/>
                      <a:pt x="22" y="185"/>
                    </a:cubicBezTo>
                    <a:cubicBezTo>
                      <a:pt x="22" y="185"/>
                      <a:pt x="19" y="17"/>
                      <a:pt x="25" y="0"/>
                    </a:cubicBezTo>
                    <a:cubicBezTo>
                      <a:pt x="25" y="0"/>
                      <a:pt x="0" y="126"/>
                      <a:pt x="5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45"/>
              <p:cNvSpPr/>
              <p:nvPr/>
            </p:nvSpPr>
            <p:spPr bwMode="auto">
              <a:xfrm>
                <a:off x="5268" y="2110"/>
                <a:ext cx="57" cy="389"/>
              </a:xfrm>
              <a:custGeom>
                <a:avLst/>
                <a:gdLst>
                  <a:gd name="T0" fmla="*/ 23 w 29"/>
                  <a:gd name="T1" fmla="*/ 196 h 196"/>
                  <a:gd name="T2" fmla="*/ 4 w 29"/>
                  <a:gd name="T3" fmla="*/ 184 h 196"/>
                  <a:gd name="T4" fmla="*/ 0 w 29"/>
                  <a:gd name="T5" fmla="*/ 0 h 196"/>
                  <a:gd name="T6" fmla="*/ 23 w 29"/>
                  <a:gd name="T7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96">
                    <a:moveTo>
                      <a:pt x="23" y="196"/>
                    </a:moveTo>
                    <a:cubicBezTo>
                      <a:pt x="4" y="184"/>
                      <a:pt x="4" y="184"/>
                      <a:pt x="4" y="184"/>
                    </a:cubicBezTo>
                    <a:cubicBezTo>
                      <a:pt x="4" y="184"/>
                      <a:pt x="8" y="16"/>
                      <a:pt x="0" y="0"/>
                    </a:cubicBezTo>
                    <a:cubicBezTo>
                      <a:pt x="0" y="0"/>
                      <a:pt x="29" y="125"/>
                      <a:pt x="23" y="1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46"/>
              <p:cNvSpPr/>
              <p:nvPr/>
            </p:nvSpPr>
            <p:spPr bwMode="auto">
              <a:xfrm>
                <a:off x="5708" y="2061"/>
                <a:ext cx="37" cy="299"/>
              </a:xfrm>
              <a:custGeom>
                <a:avLst/>
                <a:gdLst>
                  <a:gd name="T0" fmla="*/ 5 w 19"/>
                  <a:gd name="T1" fmla="*/ 151 h 151"/>
                  <a:gd name="T2" fmla="*/ 17 w 19"/>
                  <a:gd name="T3" fmla="*/ 139 h 151"/>
                  <a:gd name="T4" fmla="*/ 19 w 19"/>
                  <a:gd name="T5" fmla="*/ 0 h 151"/>
                  <a:gd name="T6" fmla="*/ 5 w 19"/>
                  <a:gd name="T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51">
                    <a:moveTo>
                      <a:pt x="5" y="151"/>
                    </a:moveTo>
                    <a:cubicBezTo>
                      <a:pt x="17" y="139"/>
                      <a:pt x="17" y="139"/>
                      <a:pt x="17" y="13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0" y="110"/>
                      <a:pt x="5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47"/>
              <p:cNvSpPr/>
              <p:nvPr/>
            </p:nvSpPr>
            <p:spPr bwMode="auto">
              <a:xfrm>
                <a:off x="5424" y="2017"/>
                <a:ext cx="39" cy="343"/>
              </a:xfrm>
              <a:custGeom>
                <a:avLst/>
                <a:gdLst>
                  <a:gd name="T0" fmla="*/ 20 w 20"/>
                  <a:gd name="T1" fmla="*/ 173 h 173"/>
                  <a:gd name="T2" fmla="*/ 5 w 20"/>
                  <a:gd name="T3" fmla="*/ 0 h 173"/>
                  <a:gd name="T4" fmla="*/ 0 w 20"/>
                  <a:gd name="T5" fmla="*/ 156 h 173"/>
                  <a:gd name="T6" fmla="*/ 20 w 20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73">
                    <a:moveTo>
                      <a:pt x="20" y="173"/>
                    </a:moveTo>
                    <a:cubicBezTo>
                      <a:pt x="20" y="173"/>
                      <a:pt x="20" y="34"/>
                      <a:pt x="5" y="0"/>
                    </a:cubicBezTo>
                    <a:cubicBezTo>
                      <a:pt x="5" y="0"/>
                      <a:pt x="5" y="130"/>
                      <a:pt x="0" y="156"/>
                    </a:cubicBezTo>
                    <a:lnTo>
                      <a:pt x="2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48"/>
              <p:cNvSpPr/>
              <p:nvPr/>
            </p:nvSpPr>
            <p:spPr bwMode="auto">
              <a:xfrm>
                <a:off x="5881" y="2128"/>
                <a:ext cx="40" cy="343"/>
              </a:xfrm>
              <a:custGeom>
                <a:avLst/>
                <a:gdLst>
                  <a:gd name="T0" fmla="*/ 20 w 20"/>
                  <a:gd name="T1" fmla="*/ 173 h 173"/>
                  <a:gd name="T2" fmla="*/ 5 w 20"/>
                  <a:gd name="T3" fmla="*/ 0 h 173"/>
                  <a:gd name="T4" fmla="*/ 0 w 20"/>
                  <a:gd name="T5" fmla="*/ 156 h 173"/>
                  <a:gd name="T6" fmla="*/ 20 w 20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73">
                    <a:moveTo>
                      <a:pt x="20" y="173"/>
                    </a:moveTo>
                    <a:cubicBezTo>
                      <a:pt x="20" y="173"/>
                      <a:pt x="20" y="34"/>
                      <a:pt x="5" y="0"/>
                    </a:cubicBezTo>
                    <a:cubicBezTo>
                      <a:pt x="5" y="0"/>
                      <a:pt x="5" y="131"/>
                      <a:pt x="0" y="156"/>
                    </a:cubicBezTo>
                    <a:lnTo>
                      <a:pt x="2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49"/>
              <p:cNvSpPr/>
              <p:nvPr/>
            </p:nvSpPr>
            <p:spPr bwMode="auto">
              <a:xfrm>
                <a:off x="5656" y="2154"/>
                <a:ext cx="111" cy="275"/>
              </a:xfrm>
              <a:custGeom>
                <a:avLst/>
                <a:gdLst>
                  <a:gd name="T0" fmla="*/ 0 w 56"/>
                  <a:gd name="T1" fmla="*/ 126 h 139"/>
                  <a:gd name="T2" fmla="*/ 56 w 56"/>
                  <a:gd name="T3" fmla="*/ 0 h 139"/>
                  <a:gd name="T4" fmla="*/ 17 w 56"/>
                  <a:gd name="T5" fmla="*/ 139 h 139"/>
                  <a:gd name="T6" fmla="*/ 0 w 56"/>
                  <a:gd name="T7" fmla="*/ 12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39">
                    <a:moveTo>
                      <a:pt x="0" y="126"/>
                    </a:moveTo>
                    <a:cubicBezTo>
                      <a:pt x="0" y="126"/>
                      <a:pt x="16" y="26"/>
                      <a:pt x="56" y="0"/>
                    </a:cubicBezTo>
                    <a:cubicBezTo>
                      <a:pt x="56" y="0"/>
                      <a:pt x="12" y="88"/>
                      <a:pt x="17" y="139"/>
                    </a:cubicBezTo>
                    <a:lnTo>
                      <a:pt x="0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50"/>
              <p:cNvSpPr/>
              <p:nvPr/>
            </p:nvSpPr>
            <p:spPr bwMode="auto">
              <a:xfrm>
                <a:off x="5655" y="2166"/>
                <a:ext cx="110" cy="275"/>
              </a:xfrm>
              <a:custGeom>
                <a:avLst/>
                <a:gdLst>
                  <a:gd name="T0" fmla="*/ 0 w 56"/>
                  <a:gd name="T1" fmla="*/ 125 h 139"/>
                  <a:gd name="T2" fmla="*/ 56 w 56"/>
                  <a:gd name="T3" fmla="*/ 0 h 139"/>
                  <a:gd name="T4" fmla="*/ 17 w 56"/>
                  <a:gd name="T5" fmla="*/ 139 h 139"/>
                  <a:gd name="T6" fmla="*/ 0 w 56"/>
                  <a:gd name="T7" fmla="*/ 12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39">
                    <a:moveTo>
                      <a:pt x="0" y="125"/>
                    </a:moveTo>
                    <a:cubicBezTo>
                      <a:pt x="0" y="125"/>
                      <a:pt x="15" y="25"/>
                      <a:pt x="56" y="0"/>
                    </a:cubicBezTo>
                    <a:cubicBezTo>
                      <a:pt x="56" y="0"/>
                      <a:pt x="12" y="88"/>
                      <a:pt x="17" y="139"/>
                    </a:cubicBezTo>
                    <a:lnTo>
                      <a:pt x="0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Freeform 51"/>
              <p:cNvSpPr/>
              <p:nvPr/>
            </p:nvSpPr>
            <p:spPr bwMode="auto">
              <a:xfrm>
                <a:off x="5536" y="2055"/>
                <a:ext cx="71" cy="343"/>
              </a:xfrm>
              <a:custGeom>
                <a:avLst/>
                <a:gdLst>
                  <a:gd name="T0" fmla="*/ 34 w 36"/>
                  <a:gd name="T1" fmla="*/ 149 h 173"/>
                  <a:gd name="T2" fmla="*/ 0 w 36"/>
                  <a:gd name="T3" fmla="*/ 0 h 173"/>
                  <a:gd name="T4" fmla="*/ 17 w 36"/>
                  <a:gd name="T5" fmla="*/ 173 h 173"/>
                  <a:gd name="T6" fmla="*/ 34 w 36"/>
                  <a:gd name="T7" fmla="*/ 14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73">
                    <a:moveTo>
                      <a:pt x="34" y="149"/>
                    </a:moveTo>
                    <a:cubicBezTo>
                      <a:pt x="34" y="149"/>
                      <a:pt x="36" y="28"/>
                      <a:pt x="0" y="0"/>
                    </a:cubicBezTo>
                    <a:cubicBezTo>
                      <a:pt x="0" y="0"/>
                      <a:pt x="24" y="115"/>
                      <a:pt x="17" y="173"/>
                    </a:cubicBezTo>
                    <a:lnTo>
                      <a:pt x="34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Freeform 52"/>
              <p:cNvSpPr/>
              <p:nvPr/>
            </p:nvSpPr>
            <p:spPr bwMode="auto">
              <a:xfrm>
                <a:off x="5447" y="2041"/>
                <a:ext cx="44" cy="430"/>
              </a:xfrm>
              <a:custGeom>
                <a:avLst/>
                <a:gdLst>
                  <a:gd name="T0" fmla="*/ 5 w 22"/>
                  <a:gd name="T1" fmla="*/ 193 h 217"/>
                  <a:gd name="T2" fmla="*/ 22 w 22"/>
                  <a:gd name="T3" fmla="*/ 0 h 217"/>
                  <a:gd name="T4" fmla="*/ 22 w 22"/>
                  <a:gd name="T5" fmla="*/ 217 h 217"/>
                  <a:gd name="T6" fmla="*/ 5 w 22"/>
                  <a:gd name="T7" fmla="*/ 193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7">
                    <a:moveTo>
                      <a:pt x="5" y="193"/>
                    </a:moveTo>
                    <a:cubicBezTo>
                      <a:pt x="5" y="193"/>
                      <a:pt x="0" y="56"/>
                      <a:pt x="22" y="0"/>
                    </a:cubicBezTo>
                    <a:cubicBezTo>
                      <a:pt x="22" y="0"/>
                      <a:pt x="13" y="185"/>
                      <a:pt x="22" y="217"/>
                    </a:cubicBezTo>
                    <a:lnTo>
                      <a:pt x="5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2" name="Freeform 53"/>
              <p:cNvSpPr/>
              <p:nvPr/>
            </p:nvSpPr>
            <p:spPr bwMode="auto">
              <a:xfrm>
                <a:off x="5357" y="2049"/>
                <a:ext cx="43" cy="366"/>
              </a:xfrm>
              <a:custGeom>
                <a:avLst/>
                <a:gdLst>
                  <a:gd name="T0" fmla="*/ 20 w 22"/>
                  <a:gd name="T1" fmla="*/ 132 h 185"/>
                  <a:gd name="T2" fmla="*/ 12 w 22"/>
                  <a:gd name="T3" fmla="*/ 0 h 185"/>
                  <a:gd name="T4" fmla="*/ 0 w 22"/>
                  <a:gd name="T5" fmla="*/ 185 h 185"/>
                  <a:gd name="T6" fmla="*/ 20 w 22"/>
                  <a:gd name="T7" fmla="*/ 132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85">
                    <a:moveTo>
                      <a:pt x="20" y="132"/>
                    </a:moveTo>
                    <a:cubicBezTo>
                      <a:pt x="20" y="132"/>
                      <a:pt x="22" y="37"/>
                      <a:pt x="12" y="0"/>
                    </a:cubicBezTo>
                    <a:cubicBezTo>
                      <a:pt x="12" y="0"/>
                      <a:pt x="10" y="144"/>
                      <a:pt x="0" y="185"/>
                    </a:cubicBezTo>
                    <a:lnTo>
                      <a:pt x="20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3" name="Freeform 54"/>
              <p:cNvSpPr/>
              <p:nvPr/>
            </p:nvSpPr>
            <p:spPr bwMode="auto">
              <a:xfrm>
                <a:off x="5313" y="2154"/>
                <a:ext cx="107" cy="317"/>
              </a:xfrm>
              <a:custGeom>
                <a:avLst/>
                <a:gdLst>
                  <a:gd name="T0" fmla="*/ 54 w 54"/>
                  <a:gd name="T1" fmla="*/ 134 h 160"/>
                  <a:gd name="T2" fmla="*/ 0 w 54"/>
                  <a:gd name="T3" fmla="*/ 0 h 160"/>
                  <a:gd name="T4" fmla="*/ 40 w 54"/>
                  <a:gd name="T5" fmla="*/ 160 h 160"/>
                  <a:gd name="T6" fmla="*/ 54 w 54"/>
                  <a:gd name="T7" fmla="*/ 13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60">
                    <a:moveTo>
                      <a:pt x="54" y="134"/>
                    </a:moveTo>
                    <a:cubicBezTo>
                      <a:pt x="54" y="134"/>
                      <a:pt x="45" y="41"/>
                      <a:pt x="0" y="0"/>
                    </a:cubicBezTo>
                    <a:cubicBezTo>
                      <a:pt x="0" y="0"/>
                      <a:pt x="47" y="121"/>
                      <a:pt x="40" y="160"/>
                    </a:cubicBezTo>
                    <a:lnTo>
                      <a:pt x="54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4" name="Freeform 55"/>
              <p:cNvSpPr/>
              <p:nvPr/>
            </p:nvSpPr>
            <p:spPr bwMode="auto">
              <a:xfrm>
                <a:off x="5767" y="2107"/>
                <a:ext cx="106" cy="314"/>
              </a:xfrm>
              <a:custGeom>
                <a:avLst/>
                <a:gdLst>
                  <a:gd name="T0" fmla="*/ 54 w 54"/>
                  <a:gd name="T1" fmla="*/ 134 h 159"/>
                  <a:gd name="T2" fmla="*/ 0 w 54"/>
                  <a:gd name="T3" fmla="*/ 0 h 159"/>
                  <a:gd name="T4" fmla="*/ 41 w 54"/>
                  <a:gd name="T5" fmla="*/ 159 h 159"/>
                  <a:gd name="T6" fmla="*/ 54 w 54"/>
                  <a:gd name="T7" fmla="*/ 13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59">
                    <a:moveTo>
                      <a:pt x="54" y="134"/>
                    </a:moveTo>
                    <a:cubicBezTo>
                      <a:pt x="54" y="134"/>
                      <a:pt x="46" y="40"/>
                      <a:pt x="0" y="0"/>
                    </a:cubicBezTo>
                    <a:cubicBezTo>
                      <a:pt x="0" y="0"/>
                      <a:pt x="48" y="120"/>
                      <a:pt x="41" y="159"/>
                    </a:cubicBezTo>
                    <a:lnTo>
                      <a:pt x="54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5" name="Freeform 56"/>
              <p:cNvSpPr/>
              <p:nvPr/>
            </p:nvSpPr>
            <p:spPr bwMode="auto">
              <a:xfrm>
                <a:off x="5747" y="2259"/>
                <a:ext cx="51" cy="218"/>
              </a:xfrm>
              <a:custGeom>
                <a:avLst/>
                <a:gdLst>
                  <a:gd name="T0" fmla="*/ 5 w 26"/>
                  <a:gd name="T1" fmla="*/ 71 h 110"/>
                  <a:gd name="T2" fmla="*/ 26 w 26"/>
                  <a:gd name="T3" fmla="*/ 0 h 110"/>
                  <a:gd name="T4" fmla="*/ 21 w 26"/>
                  <a:gd name="T5" fmla="*/ 110 h 110"/>
                  <a:gd name="T6" fmla="*/ 5 w 26"/>
                  <a:gd name="T7" fmla="*/ 7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10">
                    <a:moveTo>
                      <a:pt x="5" y="71"/>
                    </a:moveTo>
                    <a:cubicBezTo>
                      <a:pt x="5" y="71"/>
                      <a:pt x="0" y="34"/>
                      <a:pt x="26" y="0"/>
                    </a:cubicBezTo>
                    <a:cubicBezTo>
                      <a:pt x="26" y="0"/>
                      <a:pt x="14" y="83"/>
                      <a:pt x="21" y="110"/>
                    </a:cubicBezTo>
                    <a:lnTo>
                      <a:pt x="5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6" name="Freeform 57"/>
              <p:cNvSpPr/>
              <p:nvPr/>
            </p:nvSpPr>
            <p:spPr bwMode="auto">
              <a:xfrm>
                <a:off x="5737" y="2146"/>
                <a:ext cx="60" cy="380"/>
              </a:xfrm>
              <a:custGeom>
                <a:avLst/>
                <a:gdLst>
                  <a:gd name="T0" fmla="*/ 0 w 30"/>
                  <a:gd name="T1" fmla="*/ 149 h 192"/>
                  <a:gd name="T2" fmla="*/ 30 w 30"/>
                  <a:gd name="T3" fmla="*/ 0 h 192"/>
                  <a:gd name="T4" fmla="*/ 14 w 30"/>
                  <a:gd name="T5" fmla="*/ 192 h 192"/>
                  <a:gd name="T6" fmla="*/ 0 w 30"/>
                  <a:gd name="T7" fmla="*/ 14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92">
                    <a:moveTo>
                      <a:pt x="0" y="149"/>
                    </a:moveTo>
                    <a:cubicBezTo>
                      <a:pt x="0" y="149"/>
                      <a:pt x="0" y="40"/>
                      <a:pt x="30" y="0"/>
                    </a:cubicBezTo>
                    <a:cubicBezTo>
                      <a:pt x="30" y="0"/>
                      <a:pt x="7" y="139"/>
                      <a:pt x="14" y="192"/>
                    </a:cubicBezTo>
                    <a:lnTo>
                      <a:pt x="0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Freeform 58"/>
              <p:cNvSpPr/>
              <p:nvPr/>
            </p:nvSpPr>
            <p:spPr bwMode="auto">
              <a:xfrm>
                <a:off x="5303" y="2047"/>
                <a:ext cx="56" cy="372"/>
              </a:xfrm>
              <a:custGeom>
                <a:avLst/>
                <a:gdLst>
                  <a:gd name="T0" fmla="*/ 28 w 28"/>
                  <a:gd name="T1" fmla="*/ 166 h 188"/>
                  <a:gd name="T2" fmla="*/ 0 w 28"/>
                  <a:gd name="T3" fmla="*/ 0 h 188"/>
                  <a:gd name="T4" fmla="*/ 5 w 28"/>
                  <a:gd name="T5" fmla="*/ 188 h 188"/>
                  <a:gd name="T6" fmla="*/ 28 w 28"/>
                  <a:gd name="T7" fmla="*/ 166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88">
                    <a:moveTo>
                      <a:pt x="28" y="166"/>
                    </a:moveTo>
                    <a:cubicBezTo>
                      <a:pt x="28" y="166"/>
                      <a:pt x="10" y="14"/>
                      <a:pt x="0" y="0"/>
                    </a:cubicBezTo>
                    <a:cubicBezTo>
                      <a:pt x="0" y="0"/>
                      <a:pt x="13" y="158"/>
                      <a:pt x="5" y="188"/>
                    </a:cubicBezTo>
                    <a:lnTo>
                      <a:pt x="28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Freeform 59"/>
              <p:cNvSpPr/>
              <p:nvPr/>
            </p:nvSpPr>
            <p:spPr bwMode="auto">
              <a:xfrm>
                <a:off x="5623" y="2093"/>
                <a:ext cx="59" cy="328"/>
              </a:xfrm>
              <a:custGeom>
                <a:avLst/>
                <a:gdLst>
                  <a:gd name="T0" fmla="*/ 0 w 30"/>
                  <a:gd name="T1" fmla="*/ 166 h 166"/>
                  <a:gd name="T2" fmla="*/ 30 w 30"/>
                  <a:gd name="T3" fmla="*/ 0 h 166"/>
                  <a:gd name="T4" fmla="*/ 23 w 30"/>
                  <a:gd name="T5" fmla="*/ 132 h 166"/>
                  <a:gd name="T6" fmla="*/ 0 w 30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66">
                    <a:moveTo>
                      <a:pt x="0" y="166"/>
                    </a:moveTo>
                    <a:cubicBezTo>
                      <a:pt x="0" y="166"/>
                      <a:pt x="12" y="37"/>
                      <a:pt x="30" y="0"/>
                    </a:cubicBezTo>
                    <a:cubicBezTo>
                      <a:pt x="30" y="0"/>
                      <a:pt x="23" y="104"/>
                      <a:pt x="23" y="132"/>
                    </a:cubicBezTo>
                    <a:lnTo>
                      <a:pt x="0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9" name="Freeform 60"/>
              <p:cNvSpPr/>
              <p:nvPr/>
            </p:nvSpPr>
            <p:spPr bwMode="auto">
              <a:xfrm>
                <a:off x="5800" y="2107"/>
                <a:ext cx="58" cy="328"/>
              </a:xfrm>
              <a:custGeom>
                <a:avLst/>
                <a:gdLst>
                  <a:gd name="T0" fmla="*/ 0 w 29"/>
                  <a:gd name="T1" fmla="*/ 166 h 166"/>
                  <a:gd name="T2" fmla="*/ 29 w 29"/>
                  <a:gd name="T3" fmla="*/ 0 h 166"/>
                  <a:gd name="T4" fmla="*/ 22 w 29"/>
                  <a:gd name="T5" fmla="*/ 132 h 166"/>
                  <a:gd name="T6" fmla="*/ 0 w 29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6">
                    <a:moveTo>
                      <a:pt x="0" y="166"/>
                    </a:moveTo>
                    <a:cubicBezTo>
                      <a:pt x="0" y="166"/>
                      <a:pt x="12" y="37"/>
                      <a:pt x="29" y="0"/>
                    </a:cubicBezTo>
                    <a:cubicBezTo>
                      <a:pt x="29" y="0"/>
                      <a:pt x="22" y="104"/>
                      <a:pt x="22" y="132"/>
                    </a:cubicBezTo>
                    <a:lnTo>
                      <a:pt x="0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Freeform 61"/>
              <p:cNvSpPr/>
              <p:nvPr/>
            </p:nvSpPr>
            <p:spPr bwMode="auto">
              <a:xfrm>
                <a:off x="5487" y="1968"/>
                <a:ext cx="67" cy="445"/>
              </a:xfrm>
              <a:custGeom>
                <a:avLst/>
                <a:gdLst>
                  <a:gd name="T0" fmla="*/ 0 w 34"/>
                  <a:gd name="T1" fmla="*/ 199 h 225"/>
                  <a:gd name="T2" fmla="*/ 6 w 34"/>
                  <a:gd name="T3" fmla="*/ 0 h 225"/>
                  <a:gd name="T4" fmla="*/ 20 w 34"/>
                  <a:gd name="T5" fmla="*/ 225 h 225"/>
                  <a:gd name="T6" fmla="*/ 0 w 34"/>
                  <a:gd name="T7" fmla="*/ 19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25">
                    <a:moveTo>
                      <a:pt x="0" y="199"/>
                    </a:moveTo>
                    <a:cubicBezTo>
                      <a:pt x="0" y="199"/>
                      <a:pt x="20" y="49"/>
                      <a:pt x="6" y="0"/>
                    </a:cubicBezTo>
                    <a:cubicBezTo>
                      <a:pt x="6" y="0"/>
                      <a:pt x="34" y="148"/>
                      <a:pt x="20" y="225"/>
                    </a:cubicBezTo>
                    <a:lnTo>
                      <a:pt x="0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01" name="Freeform 62"/>
              <p:cNvSpPr/>
              <p:nvPr/>
            </p:nvSpPr>
            <p:spPr bwMode="auto">
              <a:xfrm>
                <a:off x="4670" y="1960"/>
                <a:ext cx="75" cy="430"/>
              </a:xfrm>
              <a:custGeom>
                <a:avLst/>
                <a:gdLst>
                  <a:gd name="T0" fmla="*/ 31 w 38"/>
                  <a:gd name="T1" fmla="*/ 206 h 217"/>
                  <a:gd name="T2" fmla="*/ 9 w 38"/>
                  <a:gd name="T3" fmla="*/ 217 h 217"/>
                  <a:gd name="T4" fmla="*/ 0 w 38"/>
                  <a:gd name="T5" fmla="*/ 0 h 217"/>
                  <a:gd name="T6" fmla="*/ 31 w 38"/>
                  <a:gd name="T7" fmla="*/ 20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217">
                    <a:moveTo>
                      <a:pt x="31" y="206"/>
                    </a:moveTo>
                    <a:cubicBezTo>
                      <a:pt x="9" y="217"/>
                      <a:pt x="9" y="217"/>
                      <a:pt x="9" y="217"/>
                    </a:cubicBezTo>
                    <a:cubicBezTo>
                      <a:pt x="9" y="217"/>
                      <a:pt x="14" y="43"/>
                      <a:pt x="0" y="0"/>
                    </a:cubicBezTo>
                    <a:cubicBezTo>
                      <a:pt x="0" y="0"/>
                      <a:pt x="38" y="84"/>
                      <a:pt x="31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02" name="Freeform 63"/>
              <p:cNvSpPr/>
              <p:nvPr/>
            </p:nvSpPr>
            <p:spPr bwMode="auto">
              <a:xfrm>
                <a:off x="4960" y="1859"/>
                <a:ext cx="50" cy="497"/>
              </a:xfrm>
              <a:custGeom>
                <a:avLst/>
                <a:gdLst>
                  <a:gd name="T0" fmla="*/ 5 w 25"/>
                  <a:gd name="T1" fmla="*/ 251 h 251"/>
                  <a:gd name="T2" fmla="*/ 22 w 25"/>
                  <a:gd name="T3" fmla="*/ 236 h 251"/>
                  <a:gd name="T4" fmla="*/ 25 w 25"/>
                  <a:gd name="T5" fmla="*/ 0 h 251"/>
                  <a:gd name="T6" fmla="*/ 5 w 25"/>
                  <a:gd name="T7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51">
                    <a:moveTo>
                      <a:pt x="5" y="251"/>
                    </a:moveTo>
                    <a:cubicBezTo>
                      <a:pt x="22" y="236"/>
                      <a:pt x="22" y="236"/>
                      <a:pt x="22" y="236"/>
                    </a:cubicBezTo>
                    <a:cubicBezTo>
                      <a:pt x="22" y="236"/>
                      <a:pt x="19" y="22"/>
                      <a:pt x="25" y="0"/>
                    </a:cubicBezTo>
                    <a:cubicBezTo>
                      <a:pt x="25" y="0"/>
                      <a:pt x="0" y="161"/>
                      <a:pt x="5" y="2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03" name="Freeform 64"/>
              <p:cNvSpPr/>
              <p:nvPr/>
            </p:nvSpPr>
            <p:spPr bwMode="auto">
              <a:xfrm>
                <a:off x="4921" y="2120"/>
                <a:ext cx="55" cy="390"/>
              </a:xfrm>
              <a:custGeom>
                <a:avLst/>
                <a:gdLst>
                  <a:gd name="T0" fmla="*/ 5 w 28"/>
                  <a:gd name="T1" fmla="*/ 197 h 197"/>
                  <a:gd name="T2" fmla="*/ 24 w 28"/>
                  <a:gd name="T3" fmla="*/ 185 h 197"/>
                  <a:gd name="T4" fmla="*/ 28 w 28"/>
                  <a:gd name="T5" fmla="*/ 0 h 197"/>
                  <a:gd name="T6" fmla="*/ 5 w 28"/>
                  <a:gd name="T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97">
                    <a:moveTo>
                      <a:pt x="5" y="197"/>
                    </a:moveTo>
                    <a:cubicBezTo>
                      <a:pt x="24" y="185"/>
                      <a:pt x="24" y="185"/>
                      <a:pt x="24" y="185"/>
                    </a:cubicBezTo>
                    <a:cubicBezTo>
                      <a:pt x="24" y="185"/>
                      <a:pt x="21" y="17"/>
                      <a:pt x="28" y="0"/>
                    </a:cubicBezTo>
                    <a:cubicBezTo>
                      <a:pt x="28" y="0"/>
                      <a:pt x="0" y="126"/>
                      <a:pt x="5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65"/>
              <p:cNvSpPr/>
              <p:nvPr/>
            </p:nvSpPr>
            <p:spPr bwMode="auto">
              <a:xfrm>
                <a:off x="5071" y="2071"/>
                <a:ext cx="37" cy="299"/>
              </a:xfrm>
              <a:custGeom>
                <a:avLst/>
                <a:gdLst>
                  <a:gd name="T0" fmla="*/ 5 w 19"/>
                  <a:gd name="T1" fmla="*/ 151 h 151"/>
                  <a:gd name="T2" fmla="*/ 17 w 19"/>
                  <a:gd name="T3" fmla="*/ 139 h 151"/>
                  <a:gd name="T4" fmla="*/ 19 w 19"/>
                  <a:gd name="T5" fmla="*/ 0 h 151"/>
                  <a:gd name="T6" fmla="*/ 5 w 19"/>
                  <a:gd name="T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51">
                    <a:moveTo>
                      <a:pt x="5" y="151"/>
                    </a:moveTo>
                    <a:cubicBezTo>
                      <a:pt x="17" y="139"/>
                      <a:pt x="17" y="139"/>
                      <a:pt x="17" y="13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0" y="111"/>
                      <a:pt x="5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66"/>
              <p:cNvSpPr/>
              <p:nvPr/>
            </p:nvSpPr>
            <p:spPr bwMode="auto">
              <a:xfrm>
                <a:off x="4781" y="2027"/>
                <a:ext cx="41" cy="343"/>
              </a:xfrm>
              <a:custGeom>
                <a:avLst/>
                <a:gdLst>
                  <a:gd name="T0" fmla="*/ 0 w 21"/>
                  <a:gd name="T1" fmla="*/ 173 h 173"/>
                  <a:gd name="T2" fmla="*/ 16 w 21"/>
                  <a:gd name="T3" fmla="*/ 0 h 173"/>
                  <a:gd name="T4" fmla="*/ 21 w 21"/>
                  <a:gd name="T5" fmla="*/ 156 h 173"/>
                  <a:gd name="T6" fmla="*/ 0 w 21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73">
                    <a:moveTo>
                      <a:pt x="0" y="173"/>
                    </a:moveTo>
                    <a:cubicBezTo>
                      <a:pt x="0" y="173"/>
                      <a:pt x="0" y="34"/>
                      <a:pt x="16" y="0"/>
                    </a:cubicBezTo>
                    <a:cubicBezTo>
                      <a:pt x="16" y="0"/>
                      <a:pt x="16" y="131"/>
                      <a:pt x="21" y="156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67"/>
              <p:cNvSpPr/>
              <p:nvPr/>
            </p:nvSpPr>
            <p:spPr bwMode="auto">
              <a:xfrm>
                <a:off x="5244" y="2138"/>
                <a:ext cx="40" cy="345"/>
              </a:xfrm>
              <a:custGeom>
                <a:avLst/>
                <a:gdLst>
                  <a:gd name="T0" fmla="*/ 20 w 20"/>
                  <a:gd name="T1" fmla="*/ 174 h 174"/>
                  <a:gd name="T2" fmla="*/ 5 w 20"/>
                  <a:gd name="T3" fmla="*/ 0 h 174"/>
                  <a:gd name="T4" fmla="*/ 0 w 20"/>
                  <a:gd name="T5" fmla="*/ 157 h 174"/>
                  <a:gd name="T6" fmla="*/ 20 w 20"/>
                  <a:gd name="T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74">
                    <a:moveTo>
                      <a:pt x="20" y="174"/>
                    </a:moveTo>
                    <a:cubicBezTo>
                      <a:pt x="20" y="174"/>
                      <a:pt x="20" y="34"/>
                      <a:pt x="5" y="0"/>
                    </a:cubicBezTo>
                    <a:cubicBezTo>
                      <a:pt x="5" y="0"/>
                      <a:pt x="5" y="131"/>
                      <a:pt x="0" y="157"/>
                    </a:cubicBezTo>
                    <a:lnTo>
                      <a:pt x="2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68"/>
              <p:cNvSpPr/>
              <p:nvPr/>
            </p:nvSpPr>
            <p:spPr bwMode="auto">
              <a:xfrm>
                <a:off x="5019" y="2166"/>
                <a:ext cx="111" cy="275"/>
              </a:xfrm>
              <a:custGeom>
                <a:avLst/>
                <a:gdLst>
                  <a:gd name="T0" fmla="*/ 0 w 56"/>
                  <a:gd name="T1" fmla="*/ 125 h 139"/>
                  <a:gd name="T2" fmla="*/ 56 w 56"/>
                  <a:gd name="T3" fmla="*/ 0 h 139"/>
                  <a:gd name="T4" fmla="*/ 17 w 56"/>
                  <a:gd name="T5" fmla="*/ 139 h 139"/>
                  <a:gd name="T6" fmla="*/ 0 w 56"/>
                  <a:gd name="T7" fmla="*/ 12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39">
                    <a:moveTo>
                      <a:pt x="0" y="125"/>
                    </a:moveTo>
                    <a:cubicBezTo>
                      <a:pt x="0" y="125"/>
                      <a:pt x="16" y="25"/>
                      <a:pt x="56" y="0"/>
                    </a:cubicBezTo>
                    <a:cubicBezTo>
                      <a:pt x="56" y="0"/>
                      <a:pt x="12" y="88"/>
                      <a:pt x="17" y="139"/>
                    </a:cubicBezTo>
                    <a:lnTo>
                      <a:pt x="0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69"/>
              <p:cNvSpPr/>
              <p:nvPr/>
            </p:nvSpPr>
            <p:spPr bwMode="auto">
              <a:xfrm>
                <a:off x="4637" y="2065"/>
                <a:ext cx="71" cy="342"/>
              </a:xfrm>
              <a:custGeom>
                <a:avLst/>
                <a:gdLst>
                  <a:gd name="T0" fmla="*/ 2 w 36"/>
                  <a:gd name="T1" fmla="*/ 149 h 173"/>
                  <a:gd name="T2" fmla="*/ 36 w 36"/>
                  <a:gd name="T3" fmla="*/ 0 h 173"/>
                  <a:gd name="T4" fmla="*/ 19 w 36"/>
                  <a:gd name="T5" fmla="*/ 173 h 173"/>
                  <a:gd name="T6" fmla="*/ 2 w 36"/>
                  <a:gd name="T7" fmla="*/ 14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73">
                    <a:moveTo>
                      <a:pt x="2" y="149"/>
                    </a:moveTo>
                    <a:cubicBezTo>
                      <a:pt x="2" y="149"/>
                      <a:pt x="0" y="29"/>
                      <a:pt x="36" y="0"/>
                    </a:cubicBezTo>
                    <a:cubicBezTo>
                      <a:pt x="36" y="0"/>
                      <a:pt x="12" y="115"/>
                      <a:pt x="19" y="173"/>
                    </a:cubicBezTo>
                    <a:lnTo>
                      <a:pt x="2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09" name="Freeform 70"/>
              <p:cNvSpPr/>
              <p:nvPr/>
            </p:nvSpPr>
            <p:spPr bwMode="auto">
              <a:xfrm>
                <a:off x="4755" y="2051"/>
                <a:ext cx="44" cy="430"/>
              </a:xfrm>
              <a:custGeom>
                <a:avLst/>
                <a:gdLst>
                  <a:gd name="T0" fmla="*/ 17 w 22"/>
                  <a:gd name="T1" fmla="*/ 194 h 217"/>
                  <a:gd name="T2" fmla="*/ 0 w 22"/>
                  <a:gd name="T3" fmla="*/ 0 h 217"/>
                  <a:gd name="T4" fmla="*/ 0 w 22"/>
                  <a:gd name="T5" fmla="*/ 217 h 217"/>
                  <a:gd name="T6" fmla="*/ 17 w 22"/>
                  <a:gd name="T7" fmla="*/ 19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7">
                    <a:moveTo>
                      <a:pt x="17" y="194"/>
                    </a:moveTo>
                    <a:cubicBezTo>
                      <a:pt x="17" y="194"/>
                      <a:pt x="22" y="56"/>
                      <a:pt x="0" y="0"/>
                    </a:cubicBezTo>
                    <a:cubicBezTo>
                      <a:pt x="0" y="0"/>
                      <a:pt x="8" y="185"/>
                      <a:pt x="0" y="217"/>
                    </a:cubicBezTo>
                    <a:lnTo>
                      <a:pt x="17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10" name="Freeform 71"/>
              <p:cNvSpPr/>
              <p:nvPr/>
            </p:nvSpPr>
            <p:spPr bwMode="auto">
              <a:xfrm>
                <a:off x="4846" y="2059"/>
                <a:ext cx="43" cy="366"/>
              </a:xfrm>
              <a:custGeom>
                <a:avLst/>
                <a:gdLst>
                  <a:gd name="T0" fmla="*/ 1 w 22"/>
                  <a:gd name="T1" fmla="*/ 133 h 185"/>
                  <a:gd name="T2" fmla="*/ 10 w 22"/>
                  <a:gd name="T3" fmla="*/ 0 h 185"/>
                  <a:gd name="T4" fmla="*/ 22 w 22"/>
                  <a:gd name="T5" fmla="*/ 185 h 185"/>
                  <a:gd name="T6" fmla="*/ 1 w 22"/>
                  <a:gd name="T7" fmla="*/ 13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85">
                    <a:moveTo>
                      <a:pt x="1" y="133"/>
                    </a:moveTo>
                    <a:cubicBezTo>
                      <a:pt x="1" y="133"/>
                      <a:pt x="0" y="38"/>
                      <a:pt x="10" y="0"/>
                    </a:cubicBezTo>
                    <a:cubicBezTo>
                      <a:pt x="10" y="0"/>
                      <a:pt x="12" y="145"/>
                      <a:pt x="22" y="185"/>
                    </a:cubicBezTo>
                    <a:lnTo>
                      <a:pt x="1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72"/>
              <p:cNvSpPr/>
              <p:nvPr/>
            </p:nvSpPr>
            <p:spPr bwMode="auto">
              <a:xfrm>
                <a:off x="5130" y="2116"/>
                <a:ext cx="106" cy="317"/>
              </a:xfrm>
              <a:custGeom>
                <a:avLst/>
                <a:gdLst>
                  <a:gd name="T0" fmla="*/ 54 w 54"/>
                  <a:gd name="T1" fmla="*/ 134 h 160"/>
                  <a:gd name="T2" fmla="*/ 0 w 54"/>
                  <a:gd name="T3" fmla="*/ 0 h 160"/>
                  <a:gd name="T4" fmla="*/ 41 w 54"/>
                  <a:gd name="T5" fmla="*/ 160 h 160"/>
                  <a:gd name="T6" fmla="*/ 54 w 54"/>
                  <a:gd name="T7" fmla="*/ 13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60">
                    <a:moveTo>
                      <a:pt x="54" y="134"/>
                    </a:moveTo>
                    <a:cubicBezTo>
                      <a:pt x="54" y="134"/>
                      <a:pt x="46" y="41"/>
                      <a:pt x="0" y="0"/>
                    </a:cubicBezTo>
                    <a:cubicBezTo>
                      <a:pt x="0" y="0"/>
                      <a:pt x="48" y="121"/>
                      <a:pt x="41" y="160"/>
                    </a:cubicBezTo>
                    <a:lnTo>
                      <a:pt x="54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73"/>
              <p:cNvSpPr/>
              <p:nvPr/>
            </p:nvSpPr>
            <p:spPr bwMode="auto">
              <a:xfrm>
                <a:off x="5110" y="2269"/>
                <a:ext cx="51" cy="220"/>
              </a:xfrm>
              <a:custGeom>
                <a:avLst/>
                <a:gdLst>
                  <a:gd name="T0" fmla="*/ 5 w 26"/>
                  <a:gd name="T1" fmla="*/ 72 h 111"/>
                  <a:gd name="T2" fmla="*/ 26 w 26"/>
                  <a:gd name="T3" fmla="*/ 0 h 111"/>
                  <a:gd name="T4" fmla="*/ 21 w 26"/>
                  <a:gd name="T5" fmla="*/ 111 h 111"/>
                  <a:gd name="T6" fmla="*/ 5 w 26"/>
                  <a:gd name="T7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11">
                    <a:moveTo>
                      <a:pt x="5" y="72"/>
                    </a:moveTo>
                    <a:cubicBezTo>
                      <a:pt x="5" y="72"/>
                      <a:pt x="0" y="34"/>
                      <a:pt x="26" y="0"/>
                    </a:cubicBezTo>
                    <a:cubicBezTo>
                      <a:pt x="26" y="0"/>
                      <a:pt x="14" y="83"/>
                      <a:pt x="21" y="111"/>
                    </a:cubicBezTo>
                    <a:lnTo>
                      <a:pt x="5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74"/>
              <p:cNvSpPr/>
              <p:nvPr/>
            </p:nvSpPr>
            <p:spPr bwMode="auto">
              <a:xfrm>
                <a:off x="5100" y="2156"/>
                <a:ext cx="59" cy="380"/>
              </a:xfrm>
              <a:custGeom>
                <a:avLst/>
                <a:gdLst>
                  <a:gd name="T0" fmla="*/ 0 w 30"/>
                  <a:gd name="T1" fmla="*/ 150 h 192"/>
                  <a:gd name="T2" fmla="*/ 30 w 30"/>
                  <a:gd name="T3" fmla="*/ 0 h 192"/>
                  <a:gd name="T4" fmla="*/ 14 w 30"/>
                  <a:gd name="T5" fmla="*/ 192 h 192"/>
                  <a:gd name="T6" fmla="*/ 0 w 30"/>
                  <a:gd name="T7" fmla="*/ 15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92">
                    <a:moveTo>
                      <a:pt x="0" y="150"/>
                    </a:moveTo>
                    <a:cubicBezTo>
                      <a:pt x="0" y="150"/>
                      <a:pt x="0" y="41"/>
                      <a:pt x="30" y="0"/>
                    </a:cubicBezTo>
                    <a:cubicBezTo>
                      <a:pt x="30" y="0"/>
                      <a:pt x="7" y="139"/>
                      <a:pt x="14" y="192"/>
                    </a:cubicBezTo>
                    <a:lnTo>
                      <a:pt x="0" y="1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75"/>
              <p:cNvSpPr/>
              <p:nvPr/>
            </p:nvSpPr>
            <p:spPr bwMode="auto">
              <a:xfrm>
                <a:off x="4885" y="2057"/>
                <a:ext cx="56" cy="372"/>
              </a:xfrm>
              <a:custGeom>
                <a:avLst/>
                <a:gdLst>
                  <a:gd name="T0" fmla="*/ 0 w 28"/>
                  <a:gd name="T1" fmla="*/ 167 h 188"/>
                  <a:gd name="T2" fmla="*/ 28 w 28"/>
                  <a:gd name="T3" fmla="*/ 0 h 188"/>
                  <a:gd name="T4" fmla="*/ 23 w 28"/>
                  <a:gd name="T5" fmla="*/ 188 h 188"/>
                  <a:gd name="T6" fmla="*/ 0 w 28"/>
                  <a:gd name="T7" fmla="*/ 167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88">
                    <a:moveTo>
                      <a:pt x="0" y="167"/>
                    </a:moveTo>
                    <a:cubicBezTo>
                      <a:pt x="0" y="167"/>
                      <a:pt x="18" y="15"/>
                      <a:pt x="28" y="0"/>
                    </a:cubicBezTo>
                    <a:cubicBezTo>
                      <a:pt x="28" y="0"/>
                      <a:pt x="16" y="159"/>
                      <a:pt x="23" y="188"/>
                    </a:cubicBezTo>
                    <a:lnTo>
                      <a:pt x="0" y="1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76"/>
              <p:cNvSpPr/>
              <p:nvPr/>
            </p:nvSpPr>
            <p:spPr bwMode="auto">
              <a:xfrm>
                <a:off x="4986" y="2105"/>
                <a:ext cx="59" cy="326"/>
              </a:xfrm>
              <a:custGeom>
                <a:avLst/>
                <a:gdLst>
                  <a:gd name="T0" fmla="*/ 0 w 30"/>
                  <a:gd name="T1" fmla="*/ 165 h 165"/>
                  <a:gd name="T2" fmla="*/ 30 w 30"/>
                  <a:gd name="T3" fmla="*/ 0 h 165"/>
                  <a:gd name="T4" fmla="*/ 23 w 30"/>
                  <a:gd name="T5" fmla="*/ 132 h 165"/>
                  <a:gd name="T6" fmla="*/ 0 w 30"/>
                  <a:gd name="T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65">
                    <a:moveTo>
                      <a:pt x="0" y="165"/>
                    </a:moveTo>
                    <a:cubicBezTo>
                      <a:pt x="0" y="165"/>
                      <a:pt x="12" y="37"/>
                      <a:pt x="30" y="0"/>
                    </a:cubicBezTo>
                    <a:cubicBezTo>
                      <a:pt x="30" y="0"/>
                      <a:pt x="23" y="104"/>
                      <a:pt x="23" y="132"/>
                    </a:cubicBezTo>
                    <a:lnTo>
                      <a:pt x="0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77"/>
              <p:cNvSpPr/>
              <p:nvPr/>
            </p:nvSpPr>
            <p:spPr bwMode="auto">
              <a:xfrm>
                <a:off x="5163" y="2118"/>
                <a:ext cx="58" cy="327"/>
              </a:xfrm>
              <a:custGeom>
                <a:avLst/>
                <a:gdLst>
                  <a:gd name="T0" fmla="*/ 0 w 29"/>
                  <a:gd name="T1" fmla="*/ 165 h 165"/>
                  <a:gd name="T2" fmla="*/ 29 w 29"/>
                  <a:gd name="T3" fmla="*/ 0 h 165"/>
                  <a:gd name="T4" fmla="*/ 22 w 29"/>
                  <a:gd name="T5" fmla="*/ 132 h 165"/>
                  <a:gd name="T6" fmla="*/ 0 w 29"/>
                  <a:gd name="T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5">
                    <a:moveTo>
                      <a:pt x="0" y="165"/>
                    </a:moveTo>
                    <a:cubicBezTo>
                      <a:pt x="0" y="165"/>
                      <a:pt x="12" y="37"/>
                      <a:pt x="29" y="0"/>
                    </a:cubicBezTo>
                    <a:cubicBezTo>
                      <a:pt x="29" y="0"/>
                      <a:pt x="22" y="104"/>
                      <a:pt x="22" y="132"/>
                    </a:cubicBezTo>
                    <a:lnTo>
                      <a:pt x="0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78"/>
              <p:cNvSpPr/>
              <p:nvPr/>
            </p:nvSpPr>
            <p:spPr bwMode="auto">
              <a:xfrm>
                <a:off x="4692" y="1980"/>
                <a:ext cx="65" cy="445"/>
              </a:xfrm>
              <a:custGeom>
                <a:avLst/>
                <a:gdLst>
                  <a:gd name="T0" fmla="*/ 33 w 33"/>
                  <a:gd name="T1" fmla="*/ 198 h 225"/>
                  <a:gd name="T2" fmla="*/ 28 w 33"/>
                  <a:gd name="T3" fmla="*/ 0 h 225"/>
                  <a:gd name="T4" fmla="*/ 14 w 33"/>
                  <a:gd name="T5" fmla="*/ 225 h 225"/>
                  <a:gd name="T6" fmla="*/ 33 w 33"/>
                  <a:gd name="T7" fmla="*/ 198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225">
                    <a:moveTo>
                      <a:pt x="33" y="198"/>
                    </a:moveTo>
                    <a:cubicBezTo>
                      <a:pt x="33" y="198"/>
                      <a:pt x="14" y="49"/>
                      <a:pt x="28" y="0"/>
                    </a:cubicBezTo>
                    <a:cubicBezTo>
                      <a:pt x="28" y="0"/>
                      <a:pt x="0" y="147"/>
                      <a:pt x="14" y="225"/>
                    </a:cubicBezTo>
                    <a:lnTo>
                      <a:pt x="33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79"/>
              <p:cNvSpPr/>
              <p:nvPr/>
            </p:nvSpPr>
            <p:spPr bwMode="auto">
              <a:xfrm>
                <a:off x="4820" y="2176"/>
                <a:ext cx="111" cy="275"/>
              </a:xfrm>
              <a:custGeom>
                <a:avLst/>
                <a:gdLst>
                  <a:gd name="T0" fmla="*/ 56 w 56"/>
                  <a:gd name="T1" fmla="*/ 126 h 139"/>
                  <a:gd name="T2" fmla="*/ 0 w 56"/>
                  <a:gd name="T3" fmla="*/ 0 h 139"/>
                  <a:gd name="T4" fmla="*/ 39 w 56"/>
                  <a:gd name="T5" fmla="*/ 139 h 139"/>
                  <a:gd name="T6" fmla="*/ 56 w 56"/>
                  <a:gd name="T7" fmla="*/ 12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39">
                    <a:moveTo>
                      <a:pt x="56" y="126"/>
                    </a:moveTo>
                    <a:cubicBezTo>
                      <a:pt x="56" y="126"/>
                      <a:pt x="41" y="25"/>
                      <a:pt x="0" y="0"/>
                    </a:cubicBezTo>
                    <a:cubicBezTo>
                      <a:pt x="0" y="0"/>
                      <a:pt x="44" y="88"/>
                      <a:pt x="39" y="139"/>
                    </a:cubicBezTo>
                    <a:lnTo>
                      <a:pt x="56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80"/>
              <p:cNvSpPr/>
              <p:nvPr/>
            </p:nvSpPr>
            <p:spPr bwMode="auto">
              <a:xfrm>
                <a:off x="5015" y="2166"/>
                <a:ext cx="107" cy="315"/>
              </a:xfrm>
              <a:custGeom>
                <a:avLst/>
                <a:gdLst>
                  <a:gd name="T0" fmla="*/ 54 w 54"/>
                  <a:gd name="T1" fmla="*/ 134 h 159"/>
                  <a:gd name="T2" fmla="*/ 0 w 54"/>
                  <a:gd name="T3" fmla="*/ 0 h 159"/>
                  <a:gd name="T4" fmla="*/ 41 w 54"/>
                  <a:gd name="T5" fmla="*/ 159 h 159"/>
                  <a:gd name="T6" fmla="*/ 54 w 54"/>
                  <a:gd name="T7" fmla="*/ 13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59">
                    <a:moveTo>
                      <a:pt x="54" y="134"/>
                    </a:moveTo>
                    <a:cubicBezTo>
                      <a:pt x="54" y="134"/>
                      <a:pt x="46" y="40"/>
                      <a:pt x="0" y="0"/>
                    </a:cubicBezTo>
                    <a:cubicBezTo>
                      <a:pt x="0" y="0"/>
                      <a:pt x="47" y="120"/>
                      <a:pt x="41" y="159"/>
                    </a:cubicBezTo>
                    <a:lnTo>
                      <a:pt x="54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81"/>
              <p:cNvSpPr/>
              <p:nvPr/>
            </p:nvSpPr>
            <p:spPr bwMode="auto">
              <a:xfrm>
                <a:off x="5982" y="1853"/>
                <a:ext cx="73" cy="527"/>
              </a:xfrm>
              <a:custGeom>
                <a:avLst/>
                <a:gdLst>
                  <a:gd name="T0" fmla="*/ 6 w 37"/>
                  <a:gd name="T1" fmla="*/ 252 h 266"/>
                  <a:gd name="T2" fmla="*/ 29 w 37"/>
                  <a:gd name="T3" fmla="*/ 266 h 266"/>
                  <a:gd name="T4" fmla="*/ 37 w 37"/>
                  <a:gd name="T5" fmla="*/ 0 h 266"/>
                  <a:gd name="T6" fmla="*/ 6 w 37"/>
                  <a:gd name="T7" fmla="*/ 252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266">
                    <a:moveTo>
                      <a:pt x="6" y="252"/>
                    </a:moveTo>
                    <a:cubicBezTo>
                      <a:pt x="29" y="266"/>
                      <a:pt x="29" y="266"/>
                      <a:pt x="29" y="266"/>
                    </a:cubicBezTo>
                    <a:cubicBezTo>
                      <a:pt x="29" y="266"/>
                      <a:pt x="23" y="52"/>
                      <a:pt x="37" y="0"/>
                    </a:cubicBezTo>
                    <a:cubicBezTo>
                      <a:pt x="37" y="0"/>
                      <a:pt x="0" y="103"/>
                      <a:pt x="6" y="2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82"/>
              <p:cNvSpPr/>
              <p:nvPr/>
            </p:nvSpPr>
            <p:spPr bwMode="auto">
              <a:xfrm>
                <a:off x="6079" y="1956"/>
                <a:ext cx="49" cy="390"/>
              </a:xfrm>
              <a:custGeom>
                <a:avLst/>
                <a:gdLst>
                  <a:gd name="T0" fmla="*/ 5 w 25"/>
                  <a:gd name="T1" fmla="*/ 197 h 197"/>
                  <a:gd name="T2" fmla="*/ 22 w 25"/>
                  <a:gd name="T3" fmla="*/ 185 h 197"/>
                  <a:gd name="T4" fmla="*/ 25 w 25"/>
                  <a:gd name="T5" fmla="*/ 0 h 197"/>
                  <a:gd name="T6" fmla="*/ 5 w 25"/>
                  <a:gd name="T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97">
                    <a:moveTo>
                      <a:pt x="5" y="197"/>
                    </a:moveTo>
                    <a:cubicBezTo>
                      <a:pt x="22" y="185"/>
                      <a:pt x="22" y="185"/>
                      <a:pt x="22" y="185"/>
                    </a:cubicBezTo>
                    <a:cubicBezTo>
                      <a:pt x="22" y="185"/>
                      <a:pt x="19" y="17"/>
                      <a:pt x="25" y="0"/>
                    </a:cubicBezTo>
                    <a:cubicBezTo>
                      <a:pt x="25" y="0"/>
                      <a:pt x="0" y="126"/>
                      <a:pt x="5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83"/>
              <p:cNvSpPr/>
              <p:nvPr/>
            </p:nvSpPr>
            <p:spPr bwMode="auto">
              <a:xfrm>
                <a:off x="5749" y="2110"/>
                <a:ext cx="57" cy="389"/>
              </a:xfrm>
              <a:custGeom>
                <a:avLst/>
                <a:gdLst>
                  <a:gd name="T0" fmla="*/ 23 w 29"/>
                  <a:gd name="T1" fmla="*/ 196 h 196"/>
                  <a:gd name="T2" fmla="*/ 4 w 29"/>
                  <a:gd name="T3" fmla="*/ 184 h 196"/>
                  <a:gd name="T4" fmla="*/ 0 w 29"/>
                  <a:gd name="T5" fmla="*/ 0 h 196"/>
                  <a:gd name="T6" fmla="*/ 23 w 29"/>
                  <a:gd name="T7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96">
                    <a:moveTo>
                      <a:pt x="23" y="196"/>
                    </a:moveTo>
                    <a:cubicBezTo>
                      <a:pt x="4" y="184"/>
                      <a:pt x="4" y="184"/>
                      <a:pt x="4" y="184"/>
                    </a:cubicBezTo>
                    <a:cubicBezTo>
                      <a:pt x="4" y="184"/>
                      <a:pt x="8" y="16"/>
                      <a:pt x="0" y="0"/>
                    </a:cubicBezTo>
                    <a:cubicBezTo>
                      <a:pt x="0" y="0"/>
                      <a:pt x="29" y="125"/>
                      <a:pt x="23" y="1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84"/>
              <p:cNvSpPr/>
              <p:nvPr/>
            </p:nvSpPr>
            <p:spPr bwMode="auto">
              <a:xfrm>
                <a:off x="6189" y="2061"/>
                <a:ext cx="37" cy="299"/>
              </a:xfrm>
              <a:custGeom>
                <a:avLst/>
                <a:gdLst>
                  <a:gd name="T0" fmla="*/ 5 w 19"/>
                  <a:gd name="T1" fmla="*/ 151 h 151"/>
                  <a:gd name="T2" fmla="*/ 17 w 19"/>
                  <a:gd name="T3" fmla="*/ 139 h 151"/>
                  <a:gd name="T4" fmla="*/ 19 w 19"/>
                  <a:gd name="T5" fmla="*/ 0 h 151"/>
                  <a:gd name="T6" fmla="*/ 5 w 19"/>
                  <a:gd name="T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51">
                    <a:moveTo>
                      <a:pt x="5" y="151"/>
                    </a:moveTo>
                    <a:cubicBezTo>
                      <a:pt x="17" y="139"/>
                      <a:pt x="17" y="139"/>
                      <a:pt x="17" y="13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0" y="110"/>
                      <a:pt x="5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85"/>
              <p:cNvSpPr/>
              <p:nvPr/>
            </p:nvSpPr>
            <p:spPr bwMode="auto">
              <a:xfrm>
                <a:off x="5905" y="2017"/>
                <a:ext cx="39" cy="343"/>
              </a:xfrm>
              <a:custGeom>
                <a:avLst/>
                <a:gdLst>
                  <a:gd name="T0" fmla="*/ 20 w 20"/>
                  <a:gd name="T1" fmla="*/ 173 h 173"/>
                  <a:gd name="T2" fmla="*/ 5 w 20"/>
                  <a:gd name="T3" fmla="*/ 0 h 173"/>
                  <a:gd name="T4" fmla="*/ 0 w 20"/>
                  <a:gd name="T5" fmla="*/ 156 h 173"/>
                  <a:gd name="T6" fmla="*/ 20 w 20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73">
                    <a:moveTo>
                      <a:pt x="20" y="173"/>
                    </a:moveTo>
                    <a:cubicBezTo>
                      <a:pt x="20" y="173"/>
                      <a:pt x="20" y="34"/>
                      <a:pt x="5" y="0"/>
                    </a:cubicBezTo>
                    <a:cubicBezTo>
                      <a:pt x="5" y="0"/>
                      <a:pt x="5" y="130"/>
                      <a:pt x="0" y="156"/>
                    </a:cubicBezTo>
                    <a:lnTo>
                      <a:pt x="2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86"/>
              <p:cNvSpPr/>
              <p:nvPr/>
            </p:nvSpPr>
            <p:spPr bwMode="auto">
              <a:xfrm>
                <a:off x="6363" y="2128"/>
                <a:ext cx="39" cy="343"/>
              </a:xfrm>
              <a:custGeom>
                <a:avLst/>
                <a:gdLst>
                  <a:gd name="T0" fmla="*/ 20 w 20"/>
                  <a:gd name="T1" fmla="*/ 173 h 173"/>
                  <a:gd name="T2" fmla="*/ 5 w 20"/>
                  <a:gd name="T3" fmla="*/ 0 h 173"/>
                  <a:gd name="T4" fmla="*/ 0 w 20"/>
                  <a:gd name="T5" fmla="*/ 156 h 173"/>
                  <a:gd name="T6" fmla="*/ 20 w 20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73">
                    <a:moveTo>
                      <a:pt x="20" y="173"/>
                    </a:moveTo>
                    <a:cubicBezTo>
                      <a:pt x="20" y="173"/>
                      <a:pt x="20" y="34"/>
                      <a:pt x="5" y="0"/>
                    </a:cubicBezTo>
                    <a:cubicBezTo>
                      <a:pt x="5" y="0"/>
                      <a:pt x="5" y="131"/>
                      <a:pt x="0" y="156"/>
                    </a:cubicBezTo>
                    <a:lnTo>
                      <a:pt x="2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87"/>
              <p:cNvSpPr/>
              <p:nvPr/>
            </p:nvSpPr>
            <p:spPr bwMode="auto">
              <a:xfrm>
                <a:off x="6138" y="2154"/>
                <a:ext cx="110" cy="275"/>
              </a:xfrm>
              <a:custGeom>
                <a:avLst/>
                <a:gdLst>
                  <a:gd name="T0" fmla="*/ 0 w 56"/>
                  <a:gd name="T1" fmla="*/ 126 h 139"/>
                  <a:gd name="T2" fmla="*/ 56 w 56"/>
                  <a:gd name="T3" fmla="*/ 0 h 139"/>
                  <a:gd name="T4" fmla="*/ 17 w 56"/>
                  <a:gd name="T5" fmla="*/ 139 h 139"/>
                  <a:gd name="T6" fmla="*/ 0 w 56"/>
                  <a:gd name="T7" fmla="*/ 12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39">
                    <a:moveTo>
                      <a:pt x="0" y="126"/>
                    </a:moveTo>
                    <a:cubicBezTo>
                      <a:pt x="0" y="126"/>
                      <a:pt x="16" y="26"/>
                      <a:pt x="56" y="0"/>
                    </a:cubicBezTo>
                    <a:cubicBezTo>
                      <a:pt x="56" y="0"/>
                      <a:pt x="12" y="88"/>
                      <a:pt x="17" y="139"/>
                    </a:cubicBezTo>
                    <a:lnTo>
                      <a:pt x="0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88"/>
              <p:cNvSpPr/>
              <p:nvPr/>
            </p:nvSpPr>
            <p:spPr bwMode="auto">
              <a:xfrm>
                <a:off x="6136" y="2166"/>
                <a:ext cx="110" cy="275"/>
              </a:xfrm>
              <a:custGeom>
                <a:avLst/>
                <a:gdLst>
                  <a:gd name="T0" fmla="*/ 0 w 56"/>
                  <a:gd name="T1" fmla="*/ 125 h 139"/>
                  <a:gd name="T2" fmla="*/ 56 w 56"/>
                  <a:gd name="T3" fmla="*/ 0 h 139"/>
                  <a:gd name="T4" fmla="*/ 17 w 56"/>
                  <a:gd name="T5" fmla="*/ 139 h 139"/>
                  <a:gd name="T6" fmla="*/ 0 w 56"/>
                  <a:gd name="T7" fmla="*/ 12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39">
                    <a:moveTo>
                      <a:pt x="0" y="125"/>
                    </a:moveTo>
                    <a:cubicBezTo>
                      <a:pt x="0" y="125"/>
                      <a:pt x="15" y="25"/>
                      <a:pt x="56" y="0"/>
                    </a:cubicBezTo>
                    <a:cubicBezTo>
                      <a:pt x="56" y="0"/>
                      <a:pt x="12" y="88"/>
                      <a:pt x="17" y="139"/>
                    </a:cubicBezTo>
                    <a:lnTo>
                      <a:pt x="0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89"/>
              <p:cNvSpPr/>
              <p:nvPr/>
            </p:nvSpPr>
            <p:spPr bwMode="auto">
              <a:xfrm>
                <a:off x="6017" y="2055"/>
                <a:ext cx="71" cy="343"/>
              </a:xfrm>
              <a:custGeom>
                <a:avLst/>
                <a:gdLst>
                  <a:gd name="T0" fmla="*/ 34 w 36"/>
                  <a:gd name="T1" fmla="*/ 149 h 173"/>
                  <a:gd name="T2" fmla="*/ 0 w 36"/>
                  <a:gd name="T3" fmla="*/ 0 h 173"/>
                  <a:gd name="T4" fmla="*/ 17 w 36"/>
                  <a:gd name="T5" fmla="*/ 173 h 173"/>
                  <a:gd name="T6" fmla="*/ 34 w 36"/>
                  <a:gd name="T7" fmla="*/ 14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73">
                    <a:moveTo>
                      <a:pt x="34" y="149"/>
                    </a:moveTo>
                    <a:cubicBezTo>
                      <a:pt x="34" y="149"/>
                      <a:pt x="36" y="28"/>
                      <a:pt x="0" y="0"/>
                    </a:cubicBezTo>
                    <a:cubicBezTo>
                      <a:pt x="0" y="0"/>
                      <a:pt x="24" y="115"/>
                      <a:pt x="17" y="173"/>
                    </a:cubicBezTo>
                    <a:lnTo>
                      <a:pt x="34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90"/>
              <p:cNvSpPr/>
              <p:nvPr/>
            </p:nvSpPr>
            <p:spPr bwMode="auto">
              <a:xfrm>
                <a:off x="5929" y="2041"/>
                <a:ext cx="43" cy="430"/>
              </a:xfrm>
              <a:custGeom>
                <a:avLst/>
                <a:gdLst>
                  <a:gd name="T0" fmla="*/ 5 w 22"/>
                  <a:gd name="T1" fmla="*/ 193 h 217"/>
                  <a:gd name="T2" fmla="*/ 22 w 22"/>
                  <a:gd name="T3" fmla="*/ 0 h 217"/>
                  <a:gd name="T4" fmla="*/ 22 w 22"/>
                  <a:gd name="T5" fmla="*/ 217 h 217"/>
                  <a:gd name="T6" fmla="*/ 5 w 22"/>
                  <a:gd name="T7" fmla="*/ 193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7">
                    <a:moveTo>
                      <a:pt x="5" y="193"/>
                    </a:moveTo>
                    <a:cubicBezTo>
                      <a:pt x="5" y="193"/>
                      <a:pt x="0" y="56"/>
                      <a:pt x="22" y="0"/>
                    </a:cubicBezTo>
                    <a:cubicBezTo>
                      <a:pt x="22" y="0"/>
                      <a:pt x="13" y="185"/>
                      <a:pt x="22" y="217"/>
                    </a:cubicBezTo>
                    <a:lnTo>
                      <a:pt x="5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91"/>
              <p:cNvSpPr/>
              <p:nvPr/>
            </p:nvSpPr>
            <p:spPr bwMode="auto">
              <a:xfrm>
                <a:off x="5838" y="2049"/>
                <a:ext cx="43" cy="366"/>
              </a:xfrm>
              <a:custGeom>
                <a:avLst/>
                <a:gdLst>
                  <a:gd name="T0" fmla="*/ 20 w 22"/>
                  <a:gd name="T1" fmla="*/ 132 h 185"/>
                  <a:gd name="T2" fmla="*/ 12 w 22"/>
                  <a:gd name="T3" fmla="*/ 0 h 185"/>
                  <a:gd name="T4" fmla="*/ 0 w 22"/>
                  <a:gd name="T5" fmla="*/ 185 h 185"/>
                  <a:gd name="T6" fmla="*/ 20 w 22"/>
                  <a:gd name="T7" fmla="*/ 132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85">
                    <a:moveTo>
                      <a:pt x="20" y="132"/>
                    </a:moveTo>
                    <a:cubicBezTo>
                      <a:pt x="20" y="132"/>
                      <a:pt x="22" y="37"/>
                      <a:pt x="12" y="0"/>
                    </a:cubicBezTo>
                    <a:cubicBezTo>
                      <a:pt x="12" y="0"/>
                      <a:pt x="10" y="144"/>
                      <a:pt x="0" y="185"/>
                    </a:cubicBezTo>
                    <a:lnTo>
                      <a:pt x="20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92"/>
              <p:cNvSpPr/>
              <p:nvPr/>
            </p:nvSpPr>
            <p:spPr bwMode="auto">
              <a:xfrm>
                <a:off x="5795" y="2154"/>
                <a:ext cx="106" cy="317"/>
              </a:xfrm>
              <a:custGeom>
                <a:avLst/>
                <a:gdLst>
                  <a:gd name="T0" fmla="*/ 54 w 54"/>
                  <a:gd name="T1" fmla="*/ 134 h 160"/>
                  <a:gd name="T2" fmla="*/ 0 w 54"/>
                  <a:gd name="T3" fmla="*/ 0 h 160"/>
                  <a:gd name="T4" fmla="*/ 40 w 54"/>
                  <a:gd name="T5" fmla="*/ 160 h 160"/>
                  <a:gd name="T6" fmla="*/ 54 w 54"/>
                  <a:gd name="T7" fmla="*/ 13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60">
                    <a:moveTo>
                      <a:pt x="54" y="134"/>
                    </a:moveTo>
                    <a:cubicBezTo>
                      <a:pt x="54" y="134"/>
                      <a:pt x="45" y="41"/>
                      <a:pt x="0" y="0"/>
                    </a:cubicBezTo>
                    <a:cubicBezTo>
                      <a:pt x="0" y="0"/>
                      <a:pt x="47" y="121"/>
                      <a:pt x="40" y="160"/>
                    </a:cubicBezTo>
                    <a:lnTo>
                      <a:pt x="54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93"/>
              <p:cNvSpPr/>
              <p:nvPr/>
            </p:nvSpPr>
            <p:spPr bwMode="auto">
              <a:xfrm>
                <a:off x="6248" y="2107"/>
                <a:ext cx="107" cy="314"/>
              </a:xfrm>
              <a:custGeom>
                <a:avLst/>
                <a:gdLst>
                  <a:gd name="T0" fmla="*/ 54 w 54"/>
                  <a:gd name="T1" fmla="*/ 134 h 159"/>
                  <a:gd name="T2" fmla="*/ 0 w 54"/>
                  <a:gd name="T3" fmla="*/ 0 h 159"/>
                  <a:gd name="T4" fmla="*/ 41 w 54"/>
                  <a:gd name="T5" fmla="*/ 159 h 159"/>
                  <a:gd name="T6" fmla="*/ 54 w 54"/>
                  <a:gd name="T7" fmla="*/ 13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59">
                    <a:moveTo>
                      <a:pt x="54" y="134"/>
                    </a:moveTo>
                    <a:cubicBezTo>
                      <a:pt x="54" y="134"/>
                      <a:pt x="46" y="40"/>
                      <a:pt x="0" y="0"/>
                    </a:cubicBezTo>
                    <a:cubicBezTo>
                      <a:pt x="0" y="0"/>
                      <a:pt x="48" y="120"/>
                      <a:pt x="41" y="159"/>
                    </a:cubicBezTo>
                    <a:lnTo>
                      <a:pt x="54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94"/>
              <p:cNvSpPr/>
              <p:nvPr/>
            </p:nvSpPr>
            <p:spPr bwMode="auto">
              <a:xfrm>
                <a:off x="6228" y="2259"/>
                <a:ext cx="52" cy="218"/>
              </a:xfrm>
              <a:custGeom>
                <a:avLst/>
                <a:gdLst>
                  <a:gd name="T0" fmla="*/ 5 w 26"/>
                  <a:gd name="T1" fmla="*/ 71 h 110"/>
                  <a:gd name="T2" fmla="*/ 26 w 26"/>
                  <a:gd name="T3" fmla="*/ 0 h 110"/>
                  <a:gd name="T4" fmla="*/ 21 w 26"/>
                  <a:gd name="T5" fmla="*/ 110 h 110"/>
                  <a:gd name="T6" fmla="*/ 5 w 26"/>
                  <a:gd name="T7" fmla="*/ 7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10">
                    <a:moveTo>
                      <a:pt x="5" y="71"/>
                    </a:moveTo>
                    <a:cubicBezTo>
                      <a:pt x="5" y="71"/>
                      <a:pt x="0" y="34"/>
                      <a:pt x="26" y="0"/>
                    </a:cubicBezTo>
                    <a:cubicBezTo>
                      <a:pt x="26" y="0"/>
                      <a:pt x="14" y="83"/>
                      <a:pt x="21" y="110"/>
                    </a:cubicBezTo>
                    <a:lnTo>
                      <a:pt x="5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95"/>
              <p:cNvSpPr/>
              <p:nvPr/>
            </p:nvSpPr>
            <p:spPr bwMode="auto">
              <a:xfrm>
                <a:off x="6219" y="2146"/>
                <a:ext cx="59" cy="380"/>
              </a:xfrm>
              <a:custGeom>
                <a:avLst/>
                <a:gdLst>
                  <a:gd name="T0" fmla="*/ 0 w 30"/>
                  <a:gd name="T1" fmla="*/ 149 h 192"/>
                  <a:gd name="T2" fmla="*/ 30 w 30"/>
                  <a:gd name="T3" fmla="*/ 0 h 192"/>
                  <a:gd name="T4" fmla="*/ 14 w 30"/>
                  <a:gd name="T5" fmla="*/ 192 h 192"/>
                  <a:gd name="T6" fmla="*/ 0 w 30"/>
                  <a:gd name="T7" fmla="*/ 14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92">
                    <a:moveTo>
                      <a:pt x="0" y="149"/>
                    </a:moveTo>
                    <a:cubicBezTo>
                      <a:pt x="0" y="149"/>
                      <a:pt x="0" y="40"/>
                      <a:pt x="30" y="0"/>
                    </a:cubicBezTo>
                    <a:cubicBezTo>
                      <a:pt x="30" y="0"/>
                      <a:pt x="7" y="139"/>
                      <a:pt x="14" y="192"/>
                    </a:cubicBezTo>
                    <a:lnTo>
                      <a:pt x="0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96"/>
              <p:cNvSpPr/>
              <p:nvPr/>
            </p:nvSpPr>
            <p:spPr bwMode="auto">
              <a:xfrm>
                <a:off x="5785" y="2047"/>
                <a:ext cx="55" cy="372"/>
              </a:xfrm>
              <a:custGeom>
                <a:avLst/>
                <a:gdLst>
                  <a:gd name="T0" fmla="*/ 28 w 28"/>
                  <a:gd name="T1" fmla="*/ 166 h 188"/>
                  <a:gd name="T2" fmla="*/ 0 w 28"/>
                  <a:gd name="T3" fmla="*/ 0 h 188"/>
                  <a:gd name="T4" fmla="*/ 5 w 28"/>
                  <a:gd name="T5" fmla="*/ 188 h 188"/>
                  <a:gd name="T6" fmla="*/ 28 w 28"/>
                  <a:gd name="T7" fmla="*/ 166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88">
                    <a:moveTo>
                      <a:pt x="28" y="166"/>
                    </a:moveTo>
                    <a:cubicBezTo>
                      <a:pt x="28" y="166"/>
                      <a:pt x="10" y="14"/>
                      <a:pt x="0" y="0"/>
                    </a:cubicBezTo>
                    <a:cubicBezTo>
                      <a:pt x="0" y="0"/>
                      <a:pt x="13" y="158"/>
                      <a:pt x="5" y="188"/>
                    </a:cubicBezTo>
                    <a:lnTo>
                      <a:pt x="28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97"/>
              <p:cNvSpPr/>
              <p:nvPr/>
            </p:nvSpPr>
            <p:spPr bwMode="auto">
              <a:xfrm>
                <a:off x="6104" y="2093"/>
                <a:ext cx="59" cy="328"/>
              </a:xfrm>
              <a:custGeom>
                <a:avLst/>
                <a:gdLst>
                  <a:gd name="T0" fmla="*/ 0 w 30"/>
                  <a:gd name="T1" fmla="*/ 166 h 166"/>
                  <a:gd name="T2" fmla="*/ 30 w 30"/>
                  <a:gd name="T3" fmla="*/ 0 h 166"/>
                  <a:gd name="T4" fmla="*/ 23 w 30"/>
                  <a:gd name="T5" fmla="*/ 132 h 166"/>
                  <a:gd name="T6" fmla="*/ 0 w 30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66">
                    <a:moveTo>
                      <a:pt x="0" y="166"/>
                    </a:moveTo>
                    <a:cubicBezTo>
                      <a:pt x="0" y="166"/>
                      <a:pt x="12" y="37"/>
                      <a:pt x="30" y="0"/>
                    </a:cubicBezTo>
                    <a:cubicBezTo>
                      <a:pt x="30" y="0"/>
                      <a:pt x="23" y="104"/>
                      <a:pt x="23" y="132"/>
                    </a:cubicBezTo>
                    <a:lnTo>
                      <a:pt x="0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98"/>
              <p:cNvSpPr/>
              <p:nvPr/>
            </p:nvSpPr>
            <p:spPr bwMode="auto">
              <a:xfrm>
                <a:off x="6282" y="2107"/>
                <a:ext cx="57" cy="328"/>
              </a:xfrm>
              <a:custGeom>
                <a:avLst/>
                <a:gdLst>
                  <a:gd name="T0" fmla="*/ 0 w 29"/>
                  <a:gd name="T1" fmla="*/ 166 h 166"/>
                  <a:gd name="T2" fmla="*/ 29 w 29"/>
                  <a:gd name="T3" fmla="*/ 0 h 166"/>
                  <a:gd name="T4" fmla="*/ 22 w 29"/>
                  <a:gd name="T5" fmla="*/ 132 h 166"/>
                  <a:gd name="T6" fmla="*/ 0 w 29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6">
                    <a:moveTo>
                      <a:pt x="0" y="166"/>
                    </a:moveTo>
                    <a:cubicBezTo>
                      <a:pt x="0" y="166"/>
                      <a:pt x="12" y="37"/>
                      <a:pt x="29" y="0"/>
                    </a:cubicBezTo>
                    <a:cubicBezTo>
                      <a:pt x="29" y="0"/>
                      <a:pt x="22" y="104"/>
                      <a:pt x="22" y="132"/>
                    </a:cubicBezTo>
                    <a:lnTo>
                      <a:pt x="0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99"/>
              <p:cNvSpPr/>
              <p:nvPr/>
            </p:nvSpPr>
            <p:spPr bwMode="auto">
              <a:xfrm>
                <a:off x="5968" y="1968"/>
                <a:ext cx="67" cy="445"/>
              </a:xfrm>
              <a:custGeom>
                <a:avLst/>
                <a:gdLst>
                  <a:gd name="T0" fmla="*/ 0 w 34"/>
                  <a:gd name="T1" fmla="*/ 199 h 225"/>
                  <a:gd name="T2" fmla="*/ 6 w 34"/>
                  <a:gd name="T3" fmla="*/ 0 h 225"/>
                  <a:gd name="T4" fmla="*/ 20 w 34"/>
                  <a:gd name="T5" fmla="*/ 225 h 225"/>
                  <a:gd name="T6" fmla="*/ 0 w 34"/>
                  <a:gd name="T7" fmla="*/ 19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25">
                    <a:moveTo>
                      <a:pt x="0" y="199"/>
                    </a:moveTo>
                    <a:cubicBezTo>
                      <a:pt x="0" y="199"/>
                      <a:pt x="20" y="49"/>
                      <a:pt x="6" y="0"/>
                    </a:cubicBezTo>
                    <a:cubicBezTo>
                      <a:pt x="6" y="0"/>
                      <a:pt x="34" y="148"/>
                      <a:pt x="20" y="225"/>
                    </a:cubicBezTo>
                    <a:lnTo>
                      <a:pt x="0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100"/>
              <p:cNvSpPr/>
              <p:nvPr/>
            </p:nvSpPr>
            <p:spPr bwMode="auto">
              <a:xfrm>
                <a:off x="5152" y="1960"/>
                <a:ext cx="75" cy="430"/>
              </a:xfrm>
              <a:custGeom>
                <a:avLst/>
                <a:gdLst>
                  <a:gd name="T0" fmla="*/ 31 w 38"/>
                  <a:gd name="T1" fmla="*/ 206 h 217"/>
                  <a:gd name="T2" fmla="*/ 9 w 38"/>
                  <a:gd name="T3" fmla="*/ 217 h 217"/>
                  <a:gd name="T4" fmla="*/ 0 w 38"/>
                  <a:gd name="T5" fmla="*/ 0 h 217"/>
                  <a:gd name="T6" fmla="*/ 31 w 38"/>
                  <a:gd name="T7" fmla="*/ 20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217">
                    <a:moveTo>
                      <a:pt x="31" y="206"/>
                    </a:moveTo>
                    <a:cubicBezTo>
                      <a:pt x="9" y="217"/>
                      <a:pt x="9" y="217"/>
                      <a:pt x="9" y="217"/>
                    </a:cubicBezTo>
                    <a:cubicBezTo>
                      <a:pt x="9" y="217"/>
                      <a:pt x="14" y="43"/>
                      <a:pt x="0" y="0"/>
                    </a:cubicBezTo>
                    <a:cubicBezTo>
                      <a:pt x="0" y="0"/>
                      <a:pt x="38" y="84"/>
                      <a:pt x="31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101"/>
              <p:cNvSpPr/>
              <p:nvPr/>
            </p:nvSpPr>
            <p:spPr bwMode="auto">
              <a:xfrm>
                <a:off x="5442" y="1859"/>
                <a:ext cx="49" cy="497"/>
              </a:xfrm>
              <a:custGeom>
                <a:avLst/>
                <a:gdLst>
                  <a:gd name="T0" fmla="*/ 5 w 25"/>
                  <a:gd name="T1" fmla="*/ 251 h 251"/>
                  <a:gd name="T2" fmla="*/ 22 w 25"/>
                  <a:gd name="T3" fmla="*/ 236 h 251"/>
                  <a:gd name="T4" fmla="*/ 25 w 25"/>
                  <a:gd name="T5" fmla="*/ 0 h 251"/>
                  <a:gd name="T6" fmla="*/ 5 w 25"/>
                  <a:gd name="T7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51">
                    <a:moveTo>
                      <a:pt x="5" y="251"/>
                    </a:moveTo>
                    <a:cubicBezTo>
                      <a:pt x="22" y="236"/>
                      <a:pt x="22" y="236"/>
                      <a:pt x="22" y="236"/>
                    </a:cubicBezTo>
                    <a:cubicBezTo>
                      <a:pt x="22" y="236"/>
                      <a:pt x="19" y="22"/>
                      <a:pt x="25" y="0"/>
                    </a:cubicBezTo>
                    <a:cubicBezTo>
                      <a:pt x="25" y="0"/>
                      <a:pt x="0" y="161"/>
                      <a:pt x="5" y="2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102"/>
              <p:cNvSpPr/>
              <p:nvPr/>
            </p:nvSpPr>
            <p:spPr bwMode="auto">
              <a:xfrm>
                <a:off x="5402" y="2120"/>
                <a:ext cx="55" cy="390"/>
              </a:xfrm>
              <a:custGeom>
                <a:avLst/>
                <a:gdLst>
                  <a:gd name="T0" fmla="*/ 5 w 28"/>
                  <a:gd name="T1" fmla="*/ 197 h 197"/>
                  <a:gd name="T2" fmla="*/ 24 w 28"/>
                  <a:gd name="T3" fmla="*/ 185 h 197"/>
                  <a:gd name="T4" fmla="*/ 28 w 28"/>
                  <a:gd name="T5" fmla="*/ 0 h 197"/>
                  <a:gd name="T6" fmla="*/ 5 w 28"/>
                  <a:gd name="T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97">
                    <a:moveTo>
                      <a:pt x="5" y="197"/>
                    </a:moveTo>
                    <a:cubicBezTo>
                      <a:pt x="24" y="185"/>
                      <a:pt x="24" y="185"/>
                      <a:pt x="24" y="185"/>
                    </a:cubicBezTo>
                    <a:cubicBezTo>
                      <a:pt x="24" y="185"/>
                      <a:pt x="21" y="17"/>
                      <a:pt x="28" y="0"/>
                    </a:cubicBezTo>
                    <a:cubicBezTo>
                      <a:pt x="28" y="0"/>
                      <a:pt x="0" y="126"/>
                      <a:pt x="5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103"/>
              <p:cNvSpPr/>
              <p:nvPr/>
            </p:nvSpPr>
            <p:spPr bwMode="auto">
              <a:xfrm>
                <a:off x="5552" y="2071"/>
                <a:ext cx="37" cy="299"/>
              </a:xfrm>
              <a:custGeom>
                <a:avLst/>
                <a:gdLst>
                  <a:gd name="T0" fmla="*/ 5 w 19"/>
                  <a:gd name="T1" fmla="*/ 151 h 151"/>
                  <a:gd name="T2" fmla="*/ 17 w 19"/>
                  <a:gd name="T3" fmla="*/ 139 h 151"/>
                  <a:gd name="T4" fmla="*/ 19 w 19"/>
                  <a:gd name="T5" fmla="*/ 0 h 151"/>
                  <a:gd name="T6" fmla="*/ 5 w 19"/>
                  <a:gd name="T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51">
                    <a:moveTo>
                      <a:pt x="5" y="151"/>
                    </a:moveTo>
                    <a:cubicBezTo>
                      <a:pt x="17" y="139"/>
                      <a:pt x="17" y="139"/>
                      <a:pt x="17" y="13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0" y="111"/>
                      <a:pt x="5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104"/>
              <p:cNvSpPr/>
              <p:nvPr/>
            </p:nvSpPr>
            <p:spPr bwMode="auto">
              <a:xfrm>
                <a:off x="5262" y="2027"/>
                <a:ext cx="41" cy="343"/>
              </a:xfrm>
              <a:custGeom>
                <a:avLst/>
                <a:gdLst>
                  <a:gd name="T0" fmla="*/ 0 w 21"/>
                  <a:gd name="T1" fmla="*/ 173 h 173"/>
                  <a:gd name="T2" fmla="*/ 16 w 21"/>
                  <a:gd name="T3" fmla="*/ 0 h 173"/>
                  <a:gd name="T4" fmla="*/ 21 w 21"/>
                  <a:gd name="T5" fmla="*/ 156 h 173"/>
                  <a:gd name="T6" fmla="*/ 0 w 21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73">
                    <a:moveTo>
                      <a:pt x="0" y="173"/>
                    </a:moveTo>
                    <a:cubicBezTo>
                      <a:pt x="0" y="173"/>
                      <a:pt x="0" y="34"/>
                      <a:pt x="16" y="0"/>
                    </a:cubicBezTo>
                    <a:cubicBezTo>
                      <a:pt x="16" y="0"/>
                      <a:pt x="16" y="131"/>
                      <a:pt x="21" y="156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105"/>
              <p:cNvSpPr/>
              <p:nvPr/>
            </p:nvSpPr>
            <p:spPr bwMode="auto">
              <a:xfrm>
                <a:off x="5726" y="2138"/>
                <a:ext cx="39" cy="345"/>
              </a:xfrm>
              <a:custGeom>
                <a:avLst/>
                <a:gdLst>
                  <a:gd name="T0" fmla="*/ 20 w 20"/>
                  <a:gd name="T1" fmla="*/ 174 h 174"/>
                  <a:gd name="T2" fmla="*/ 5 w 20"/>
                  <a:gd name="T3" fmla="*/ 0 h 174"/>
                  <a:gd name="T4" fmla="*/ 0 w 20"/>
                  <a:gd name="T5" fmla="*/ 157 h 174"/>
                  <a:gd name="T6" fmla="*/ 20 w 20"/>
                  <a:gd name="T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74">
                    <a:moveTo>
                      <a:pt x="20" y="174"/>
                    </a:moveTo>
                    <a:cubicBezTo>
                      <a:pt x="20" y="174"/>
                      <a:pt x="20" y="34"/>
                      <a:pt x="5" y="0"/>
                    </a:cubicBezTo>
                    <a:cubicBezTo>
                      <a:pt x="5" y="0"/>
                      <a:pt x="5" y="131"/>
                      <a:pt x="0" y="157"/>
                    </a:cubicBezTo>
                    <a:lnTo>
                      <a:pt x="2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106"/>
              <p:cNvSpPr/>
              <p:nvPr/>
            </p:nvSpPr>
            <p:spPr bwMode="auto">
              <a:xfrm>
                <a:off x="5501" y="2166"/>
                <a:ext cx="110" cy="275"/>
              </a:xfrm>
              <a:custGeom>
                <a:avLst/>
                <a:gdLst>
                  <a:gd name="T0" fmla="*/ 0 w 56"/>
                  <a:gd name="T1" fmla="*/ 125 h 139"/>
                  <a:gd name="T2" fmla="*/ 56 w 56"/>
                  <a:gd name="T3" fmla="*/ 0 h 139"/>
                  <a:gd name="T4" fmla="*/ 17 w 56"/>
                  <a:gd name="T5" fmla="*/ 139 h 139"/>
                  <a:gd name="T6" fmla="*/ 0 w 56"/>
                  <a:gd name="T7" fmla="*/ 12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39">
                    <a:moveTo>
                      <a:pt x="0" y="125"/>
                    </a:moveTo>
                    <a:cubicBezTo>
                      <a:pt x="0" y="125"/>
                      <a:pt x="16" y="25"/>
                      <a:pt x="56" y="0"/>
                    </a:cubicBezTo>
                    <a:cubicBezTo>
                      <a:pt x="56" y="0"/>
                      <a:pt x="12" y="88"/>
                      <a:pt x="17" y="139"/>
                    </a:cubicBezTo>
                    <a:lnTo>
                      <a:pt x="0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107"/>
              <p:cNvSpPr/>
              <p:nvPr/>
            </p:nvSpPr>
            <p:spPr bwMode="auto">
              <a:xfrm>
                <a:off x="5118" y="2065"/>
                <a:ext cx="71" cy="342"/>
              </a:xfrm>
              <a:custGeom>
                <a:avLst/>
                <a:gdLst>
                  <a:gd name="T0" fmla="*/ 2 w 36"/>
                  <a:gd name="T1" fmla="*/ 149 h 173"/>
                  <a:gd name="T2" fmla="*/ 36 w 36"/>
                  <a:gd name="T3" fmla="*/ 0 h 173"/>
                  <a:gd name="T4" fmla="*/ 19 w 36"/>
                  <a:gd name="T5" fmla="*/ 173 h 173"/>
                  <a:gd name="T6" fmla="*/ 2 w 36"/>
                  <a:gd name="T7" fmla="*/ 14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73">
                    <a:moveTo>
                      <a:pt x="2" y="149"/>
                    </a:moveTo>
                    <a:cubicBezTo>
                      <a:pt x="2" y="149"/>
                      <a:pt x="0" y="29"/>
                      <a:pt x="36" y="0"/>
                    </a:cubicBezTo>
                    <a:cubicBezTo>
                      <a:pt x="36" y="0"/>
                      <a:pt x="12" y="115"/>
                      <a:pt x="19" y="173"/>
                    </a:cubicBezTo>
                    <a:lnTo>
                      <a:pt x="2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108"/>
              <p:cNvSpPr/>
              <p:nvPr/>
            </p:nvSpPr>
            <p:spPr bwMode="auto">
              <a:xfrm>
                <a:off x="5236" y="2051"/>
                <a:ext cx="44" cy="430"/>
              </a:xfrm>
              <a:custGeom>
                <a:avLst/>
                <a:gdLst>
                  <a:gd name="T0" fmla="*/ 17 w 22"/>
                  <a:gd name="T1" fmla="*/ 194 h 217"/>
                  <a:gd name="T2" fmla="*/ 0 w 22"/>
                  <a:gd name="T3" fmla="*/ 0 h 217"/>
                  <a:gd name="T4" fmla="*/ 0 w 22"/>
                  <a:gd name="T5" fmla="*/ 217 h 217"/>
                  <a:gd name="T6" fmla="*/ 17 w 22"/>
                  <a:gd name="T7" fmla="*/ 19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7">
                    <a:moveTo>
                      <a:pt x="17" y="194"/>
                    </a:moveTo>
                    <a:cubicBezTo>
                      <a:pt x="17" y="194"/>
                      <a:pt x="22" y="56"/>
                      <a:pt x="0" y="0"/>
                    </a:cubicBezTo>
                    <a:cubicBezTo>
                      <a:pt x="0" y="0"/>
                      <a:pt x="8" y="185"/>
                      <a:pt x="0" y="217"/>
                    </a:cubicBezTo>
                    <a:lnTo>
                      <a:pt x="17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109"/>
              <p:cNvSpPr/>
              <p:nvPr/>
            </p:nvSpPr>
            <p:spPr bwMode="auto">
              <a:xfrm>
                <a:off x="5327" y="2059"/>
                <a:ext cx="43" cy="366"/>
              </a:xfrm>
              <a:custGeom>
                <a:avLst/>
                <a:gdLst>
                  <a:gd name="T0" fmla="*/ 1 w 22"/>
                  <a:gd name="T1" fmla="*/ 133 h 185"/>
                  <a:gd name="T2" fmla="*/ 10 w 22"/>
                  <a:gd name="T3" fmla="*/ 0 h 185"/>
                  <a:gd name="T4" fmla="*/ 22 w 22"/>
                  <a:gd name="T5" fmla="*/ 185 h 185"/>
                  <a:gd name="T6" fmla="*/ 1 w 22"/>
                  <a:gd name="T7" fmla="*/ 13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85">
                    <a:moveTo>
                      <a:pt x="1" y="133"/>
                    </a:moveTo>
                    <a:cubicBezTo>
                      <a:pt x="1" y="133"/>
                      <a:pt x="0" y="38"/>
                      <a:pt x="10" y="0"/>
                    </a:cubicBezTo>
                    <a:cubicBezTo>
                      <a:pt x="10" y="0"/>
                      <a:pt x="12" y="145"/>
                      <a:pt x="22" y="185"/>
                    </a:cubicBezTo>
                    <a:lnTo>
                      <a:pt x="1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110"/>
              <p:cNvSpPr/>
              <p:nvPr/>
            </p:nvSpPr>
            <p:spPr bwMode="auto">
              <a:xfrm>
                <a:off x="5611" y="2116"/>
                <a:ext cx="107" cy="317"/>
              </a:xfrm>
              <a:custGeom>
                <a:avLst/>
                <a:gdLst>
                  <a:gd name="T0" fmla="*/ 54 w 54"/>
                  <a:gd name="T1" fmla="*/ 134 h 160"/>
                  <a:gd name="T2" fmla="*/ 0 w 54"/>
                  <a:gd name="T3" fmla="*/ 0 h 160"/>
                  <a:gd name="T4" fmla="*/ 41 w 54"/>
                  <a:gd name="T5" fmla="*/ 160 h 160"/>
                  <a:gd name="T6" fmla="*/ 54 w 54"/>
                  <a:gd name="T7" fmla="*/ 13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60">
                    <a:moveTo>
                      <a:pt x="54" y="134"/>
                    </a:moveTo>
                    <a:cubicBezTo>
                      <a:pt x="54" y="134"/>
                      <a:pt x="46" y="41"/>
                      <a:pt x="0" y="0"/>
                    </a:cubicBezTo>
                    <a:cubicBezTo>
                      <a:pt x="0" y="0"/>
                      <a:pt x="48" y="121"/>
                      <a:pt x="41" y="160"/>
                    </a:cubicBezTo>
                    <a:lnTo>
                      <a:pt x="54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111"/>
              <p:cNvSpPr/>
              <p:nvPr/>
            </p:nvSpPr>
            <p:spPr bwMode="auto">
              <a:xfrm>
                <a:off x="5591" y="2269"/>
                <a:ext cx="52" cy="220"/>
              </a:xfrm>
              <a:custGeom>
                <a:avLst/>
                <a:gdLst>
                  <a:gd name="T0" fmla="*/ 5 w 26"/>
                  <a:gd name="T1" fmla="*/ 72 h 111"/>
                  <a:gd name="T2" fmla="*/ 26 w 26"/>
                  <a:gd name="T3" fmla="*/ 0 h 111"/>
                  <a:gd name="T4" fmla="*/ 21 w 26"/>
                  <a:gd name="T5" fmla="*/ 111 h 111"/>
                  <a:gd name="T6" fmla="*/ 5 w 26"/>
                  <a:gd name="T7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11">
                    <a:moveTo>
                      <a:pt x="5" y="72"/>
                    </a:moveTo>
                    <a:cubicBezTo>
                      <a:pt x="5" y="72"/>
                      <a:pt x="0" y="34"/>
                      <a:pt x="26" y="0"/>
                    </a:cubicBezTo>
                    <a:cubicBezTo>
                      <a:pt x="26" y="0"/>
                      <a:pt x="14" y="83"/>
                      <a:pt x="21" y="111"/>
                    </a:cubicBezTo>
                    <a:lnTo>
                      <a:pt x="5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Freeform 112"/>
              <p:cNvSpPr/>
              <p:nvPr/>
            </p:nvSpPr>
            <p:spPr bwMode="auto">
              <a:xfrm>
                <a:off x="5582" y="2156"/>
                <a:ext cx="59" cy="380"/>
              </a:xfrm>
              <a:custGeom>
                <a:avLst/>
                <a:gdLst>
                  <a:gd name="T0" fmla="*/ 0 w 30"/>
                  <a:gd name="T1" fmla="*/ 150 h 192"/>
                  <a:gd name="T2" fmla="*/ 30 w 30"/>
                  <a:gd name="T3" fmla="*/ 0 h 192"/>
                  <a:gd name="T4" fmla="*/ 14 w 30"/>
                  <a:gd name="T5" fmla="*/ 192 h 192"/>
                  <a:gd name="T6" fmla="*/ 0 w 30"/>
                  <a:gd name="T7" fmla="*/ 15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92">
                    <a:moveTo>
                      <a:pt x="0" y="150"/>
                    </a:moveTo>
                    <a:cubicBezTo>
                      <a:pt x="0" y="150"/>
                      <a:pt x="0" y="41"/>
                      <a:pt x="30" y="0"/>
                    </a:cubicBezTo>
                    <a:cubicBezTo>
                      <a:pt x="30" y="0"/>
                      <a:pt x="7" y="139"/>
                      <a:pt x="14" y="192"/>
                    </a:cubicBezTo>
                    <a:lnTo>
                      <a:pt x="0" y="1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Freeform 113"/>
              <p:cNvSpPr/>
              <p:nvPr/>
            </p:nvSpPr>
            <p:spPr bwMode="auto">
              <a:xfrm>
                <a:off x="5367" y="2057"/>
                <a:ext cx="55" cy="372"/>
              </a:xfrm>
              <a:custGeom>
                <a:avLst/>
                <a:gdLst>
                  <a:gd name="T0" fmla="*/ 0 w 28"/>
                  <a:gd name="T1" fmla="*/ 167 h 188"/>
                  <a:gd name="T2" fmla="*/ 28 w 28"/>
                  <a:gd name="T3" fmla="*/ 0 h 188"/>
                  <a:gd name="T4" fmla="*/ 23 w 28"/>
                  <a:gd name="T5" fmla="*/ 188 h 188"/>
                  <a:gd name="T6" fmla="*/ 0 w 28"/>
                  <a:gd name="T7" fmla="*/ 167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88">
                    <a:moveTo>
                      <a:pt x="0" y="167"/>
                    </a:moveTo>
                    <a:cubicBezTo>
                      <a:pt x="0" y="167"/>
                      <a:pt x="18" y="15"/>
                      <a:pt x="28" y="0"/>
                    </a:cubicBezTo>
                    <a:cubicBezTo>
                      <a:pt x="28" y="0"/>
                      <a:pt x="16" y="159"/>
                      <a:pt x="23" y="188"/>
                    </a:cubicBezTo>
                    <a:lnTo>
                      <a:pt x="0" y="1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Freeform 114"/>
              <p:cNvSpPr/>
              <p:nvPr/>
            </p:nvSpPr>
            <p:spPr bwMode="auto">
              <a:xfrm>
                <a:off x="5467" y="2105"/>
                <a:ext cx="59" cy="326"/>
              </a:xfrm>
              <a:custGeom>
                <a:avLst/>
                <a:gdLst>
                  <a:gd name="T0" fmla="*/ 0 w 30"/>
                  <a:gd name="T1" fmla="*/ 165 h 165"/>
                  <a:gd name="T2" fmla="*/ 30 w 30"/>
                  <a:gd name="T3" fmla="*/ 0 h 165"/>
                  <a:gd name="T4" fmla="*/ 23 w 30"/>
                  <a:gd name="T5" fmla="*/ 132 h 165"/>
                  <a:gd name="T6" fmla="*/ 0 w 30"/>
                  <a:gd name="T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65">
                    <a:moveTo>
                      <a:pt x="0" y="165"/>
                    </a:moveTo>
                    <a:cubicBezTo>
                      <a:pt x="0" y="165"/>
                      <a:pt x="12" y="37"/>
                      <a:pt x="30" y="0"/>
                    </a:cubicBezTo>
                    <a:cubicBezTo>
                      <a:pt x="30" y="0"/>
                      <a:pt x="23" y="104"/>
                      <a:pt x="23" y="132"/>
                    </a:cubicBezTo>
                    <a:lnTo>
                      <a:pt x="0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Freeform 115"/>
              <p:cNvSpPr/>
              <p:nvPr/>
            </p:nvSpPr>
            <p:spPr bwMode="auto">
              <a:xfrm>
                <a:off x="5645" y="2118"/>
                <a:ext cx="57" cy="327"/>
              </a:xfrm>
              <a:custGeom>
                <a:avLst/>
                <a:gdLst>
                  <a:gd name="T0" fmla="*/ 0 w 29"/>
                  <a:gd name="T1" fmla="*/ 165 h 165"/>
                  <a:gd name="T2" fmla="*/ 29 w 29"/>
                  <a:gd name="T3" fmla="*/ 0 h 165"/>
                  <a:gd name="T4" fmla="*/ 22 w 29"/>
                  <a:gd name="T5" fmla="*/ 132 h 165"/>
                  <a:gd name="T6" fmla="*/ 0 w 29"/>
                  <a:gd name="T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5">
                    <a:moveTo>
                      <a:pt x="0" y="165"/>
                    </a:moveTo>
                    <a:cubicBezTo>
                      <a:pt x="0" y="165"/>
                      <a:pt x="12" y="37"/>
                      <a:pt x="29" y="0"/>
                    </a:cubicBezTo>
                    <a:cubicBezTo>
                      <a:pt x="29" y="0"/>
                      <a:pt x="22" y="104"/>
                      <a:pt x="22" y="132"/>
                    </a:cubicBezTo>
                    <a:lnTo>
                      <a:pt x="0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116"/>
              <p:cNvSpPr/>
              <p:nvPr/>
            </p:nvSpPr>
            <p:spPr bwMode="auto">
              <a:xfrm>
                <a:off x="5173" y="1980"/>
                <a:ext cx="65" cy="445"/>
              </a:xfrm>
              <a:custGeom>
                <a:avLst/>
                <a:gdLst>
                  <a:gd name="T0" fmla="*/ 33 w 33"/>
                  <a:gd name="T1" fmla="*/ 198 h 225"/>
                  <a:gd name="T2" fmla="*/ 28 w 33"/>
                  <a:gd name="T3" fmla="*/ 0 h 225"/>
                  <a:gd name="T4" fmla="*/ 14 w 33"/>
                  <a:gd name="T5" fmla="*/ 225 h 225"/>
                  <a:gd name="T6" fmla="*/ 33 w 33"/>
                  <a:gd name="T7" fmla="*/ 198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225">
                    <a:moveTo>
                      <a:pt x="33" y="198"/>
                    </a:moveTo>
                    <a:cubicBezTo>
                      <a:pt x="33" y="198"/>
                      <a:pt x="14" y="49"/>
                      <a:pt x="28" y="0"/>
                    </a:cubicBezTo>
                    <a:cubicBezTo>
                      <a:pt x="28" y="0"/>
                      <a:pt x="0" y="147"/>
                      <a:pt x="14" y="225"/>
                    </a:cubicBezTo>
                    <a:lnTo>
                      <a:pt x="33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117"/>
              <p:cNvSpPr/>
              <p:nvPr/>
            </p:nvSpPr>
            <p:spPr bwMode="auto">
              <a:xfrm>
                <a:off x="5301" y="2176"/>
                <a:ext cx="111" cy="275"/>
              </a:xfrm>
              <a:custGeom>
                <a:avLst/>
                <a:gdLst>
                  <a:gd name="T0" fmla="*/ 56 w 56"/>
                  <a:gd name="T1" fmla="*/ 126 h 139"/>
                  <a:gd name="T2" fmla="*/ 0 w 56"/>
                  <a:gd name="T3" fmla="*/ 0 h 139"/>
                  <a:gd name="T4" fmla="*/ 39 w 56"/>
                  <a:gd name="T5" fmla="*/ 139 h 139"/>
                  <a:gd name="T6" fmla="*/ 56 w 56"/>
                  <a:gd name="T7" fmla="*/ 12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39">
                    <a:moveTo>
                      <a:pt x="56" y="126"/>
                    </a:moveTo>
                    <a:cubicBezTo>
                      <a:pt x="56" y="126"/>
                      <a:pt x="41" y="25"/>
                      <a:pt x="0" y="0"/>
                    </a:cubicBezTo>
                    <a:cubicBezTo>
                      <a:pt x="0" y="0"/>
                      <a:pt x="44" y="88"/>
                      <a:pt x="39" y="139"/>
                    </a:cubicBezTo>
                    <a:lnTo>
                      <a:pt x="56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118"/>
              <p:cNvSpPr/>
              <p:nvPr/>
            </p:nvSpPr>
            <p:spPr bwMode="auto">
              <a:xfrm>
                <a:off x="5497" y="2166"/>
                <a:ext cx="106" cy="315"/>
              </a:xfrm>
              <a:custGeom>
                <a:avLst/>
                <a:gdLst>
                  <a:gd name="T0" fmla="*/ 54 w 54"/>
                  <a:gd name="T1" fmla="*/ 134 h 159"/>
                  <a:gd name="T2" fmla="*/ 0 w 54"/>
                  <a:gd name="T3" fmla="*/ 0 h 159"/>
                  <a:gd name="T4" fmla="*/ 41 w 54"/>
                  <a:gd name="T5" fmla="*/ 159 h 159"/>
                  <a:gd name="T6" fmla="*/ 54 w 54"/>
                  <a:gd name="T7" fmla="*/ 13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59">
                    <a:moveTo>
                      <a:pt x="54" y="134"/>
                    </a:moveTo>
                    <a:cubicBezTo>
                      <a:pt x="54" y="134"/>
                      <a:pt x="46" y="40"/>
                      <a:pt x="0" y="0"/>
                    </a:cubicBezTo>
                    <a:cubicBezTo>
                      <a:pt x="0" y="0"/>
                      <a:pt x="47" y="120"/>
                      <a:pt x="41" y="159"/>
                    </a:cubicBezTo>
                    <a:lnTo>
                      <a:pt x="54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119"/>
              <p:cNvSpPr/>
              <p:nvPr/>
            </p:nvSpPr>
            <p:spPr bwMode="auto">
              <a:xfrm>
                <a:off x="4221" y="1924"/>
                <a:ext cx="73" cy="527"/>
              </a:xfrm>
              <a:custGeom>
                <a:avLst/>
                <a:gdLst>
                  <a:gd name="T0" fmla="*/ 6 w 37"/>
                  <a:gd name="T1" fmla="*/ 253 h 266"/>
                  <a:gd name="T2" fmla="*/ 28 w 37"/>
                  <a:gd name="T3" fmla="*/ 266 h 266"/>
                  <a:gd name="T4" fmla="*/ 37 w 37"/>
                  <a:gd name="T5" fmla="*/ 0 h 266"/>
                  <a:gd name="T6" fmla="*/ 6 w 37"/>
                  <a:gd name="T7" fmla="*/ 253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266">
                    <a:moveTo>
                      <a:pt x="6" y="253"/>
                    </a:moveTo>
                    <a:cubicBezTo>
                      <a:pt x="28" y="266"/>
                      <a:pt x="28" y="266"/>
                      <a:pt x="28" y="266"/>
                    </a:cubicBezTo>
                    <a:cubicBezTo>
                      <a:pt x="28" y="266"/>
                      <a:pt x="23" y="52"/>
                      <a:pt x="37" y="0"/>
                    </a:cubicBezTo>
                    <a:cubicBezTo>
                      <a:pt x="37" y="0"/>
                      <a:pt x="0" y="103"/>
                      <a:pt x="6" y="2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120"/>
              <p:cNvSpPr/>
              <p:nvPr/>
            </p:nvSpPr>
            <p:spPr bwMode="auto">
              <a:xfrm>
                <a:off x="4317" y="2027"/>
                <a:ext cx="50" cy="390"/>
              </a:xfrm>
              <a:custGeom>
                <a:avLst/>
                <a:gdLst>
                  <a:gd name="T0" fmla="*/ 5 w 25"/>
                  <a:gd name="T1" fmla="*/ 197 h 197"/>
                  <a:gd name="T2" fmla="*/ 22 w 25"/>
                  <a:gd name="T3" fmla="*/ 185 h 197"/>
                  <a:gd name="T4" fmla="*/ 25 w 25"/>
                  <a:gd name="T5" fmla="*/ 0 h 197"/>
                  <a:gd name="T6" fmla="*/ 5 w 25"/>
                  <a:gd name="T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97">
                    <a:moveTo>
                      <a:pt x="5" y="197"/>
                    </a:moveTo>
                    <a:cubicBezTo>
                      <a:pt x="22" y="185"/>
                      <a:pt x="22" y="185"/>
                      <a:pt x="22" y="185"/>
                    </a:cubicBezTo>
                    <a:cubicBezTo>
                      <a:pt x="22" y="185"/>
                      <a:pt x="18" y="17"/>
                      <a:pt x="25" y="0"/>
                    </a:cubicBezTo>
                    <a:cubicBezTo>
                      <a:pt x="25" y="0"/>
                      <a:pt x="0" y="126"/>
                      <a:pt x="5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121"/>
              <p:cNvSpPr/>
              <p:nvPr/>
            </p:nvSpPr>
            <p:spPr bwMode="auto">
              <a:xfrm>
                <a:off x="3988" y="2182"/>
                <a:ext cx="57" cy="390"/>
              </a:xfrm>
              <a:custGeom>
                <a:avLst/>
                <a:gdLst>
                  <a:gd name="T0" fmla="*/ 23 w 29"/>
                  <a:gd name="T1" fmla="*/ 197 h 197"/>
                  <a:gd name="T2" fmla="*/ 4 w 29"/>
                  <a:gd name="T3" fmla="*/ 185 h 197"/>
                  <a:gd name="T4" fmla="*/ 0 w 29"/>
                  <a:gd name="T5" fmla="*/ 0 h 197"/>
                  <a:gd name="T6" fmla="*/ 23 w 29"/>
                  <a:gd name="T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97">
                    <a:moveTo>
                      <a:pt x="23" y="197"/>
                    </a:moveTo>
                    <a:cubicBezTo>
                      <a:pt x="4" y="185"/>
                      <a:pt x="4" y="185"/>
                      <a:pt x="4" y="185"/>
                    </a:cubicBezTo>
                    <a:cubicBezTo>
                      <a:pt x="4" y="185"/>
                      <a:pt x="8" y="17"/>
                      <a:pt x="0" y="0"/>
                    </a:cubicBezTo>
                    <a:cubicBezTo>
                      <a:pt x="0" y="0"/>
                      <a:pt x="29" y="125"/>
                      <a:pt x="23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122"/>
              <p:cNvSpPr/>
              <p:nvPr/>
            </p:nvSpPr>
            <p:spPr bwMode="auto">
              <a:xfrm>
                <a:off x="4428" y="2132"/>
                <a:ext cx="35" cy="299"/>
              </a:xfrm>
              <a:custGeom>
                <a:avLst/>
                <a:gdLst>
                  <a:gd name="T0" fmla="*/ 5 w 18"/>
                  <a:gd name="T1" fmla="*/ 151 h 151"/>
                  <a:gd name="T2" fmla="*/ 17 w 18"/>
                  <a:gd name="T3" fmla="*/ 139 h 151"/>
                  <a:gd name="T4" fmla="*/ 18 w 18"/>
                  <a:gd name="T5" fmla="*/ 0 h 151"/>
                  <a:gd name="T6" fmla="*/ 5 w 18"/>
                  <a:gd name="T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51">
                    <a:moveTo>
                      <a:pt x="5" y="151"/>
                    </a:moveTo>
                    <a:cubicBezTo>
                      <a:pt x="17" y="139"/>
                      <a:pt x="17" y="139"/>
                      <a:pt x="17" y="139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0" y="110"/>
                      <a:pt x="5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123"/>
              <p:cNvSpPr/>
              <p:nvPr/>
            </p:nvSpPr>
            <p:spPr bwMode="auto">
              <a:xfrm>
                <a:off x="4144" y="2089"/>
                <a:ext cx="39" cy="342"/>
              </a:xfrm>
              <a:custGeom>
                <a:avLst/>
                <a:gdLst>
                  <a:gd name="T0" fmla="*/ 20 w 20"/>
                  <a:gd name="T1" fmla="*/ 173 h 173"/>
                  <a:gd name="T2" fmla="*/ 5 w 20"/>
                  <a:gd name="T3" fmla="*/ 0 h 173"/>
                  <a:gd name="T4" fmla="*/ 0 w 20"/>
                  <a:gd name="T5" fmla="*/ 156 h 173"/>
                  <a:gd name="T6" fmla="*/ 20 w 20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73">
                    <a:moveTo>
                      <a:pt x="20" y="173"/>
                    </a:moveTo>
                    <a:cubicBezTo>
                      <a:pt x="20" y="173"/>
                      <a:pt x="20" y="34"/>
                      <a:pt x="5" y="0"/>
                    </a:cubicBezTo>
                    <a:cubicBezTo>
                      <a:pt x="5" y="0"/>
                      <a:pt x="5" y="131"/>
                      <a:pt x="0" y="156"/>
                    </a:cubicBezTo>
                    <a:lnTo>
                      <a:pt x="2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124"/>
              <p:cNvSpPr/>
              <p:nvPr/>
            </p:nvSpPr>
            <p:spPr bwMode="auto">
              <a:xfrm>
                <a:off x="4601" y="2200"/>
                <a:ext cx="40" cy="342"/>
              </a:xfrm>
              <a:custGeom>
                <a:avLst/>
                <a:gdLst>
                  <a:gd name="T0" fmla="*/ 20 w 20"/>
                  <a:gd name="T1" fmla="*/ 173 h 173"/>
                  <a:gd name="T2" fmla="*/ 5 w 20"/>
                  <a:gd name="T3" fmla="*/ 0 h 173"/>
                  <a:gd name="T4" fmla="*/ 0 w 20"/>
                  <a:gd name="T5" fmla="*/ 156 h 173"/>
                  <a:gd name="T6" fmla="*/ 20 w 20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73">
                    <a:moveTo>
                      <a:pt x="20" y="173"/>
                    </a:moveTo>
                    <a:cubicBezTo>
                      <a:pt x="20" y="173"/>
                      <a:pt x="20" y="34"/>
                      <a:pt x="5" y="0"/>
                    </a:cubicBezTo>
                    <a:cubicBezTo>
                      <a:pt x="5" y="0"/>
                      <a:pt x="5" y="131"/>
                      <a:pt x="0" y="156"/>
                    </a:cubicBezTo>
                    <a:lnTo>
                      <a:pt x="2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125"/>
              <p:cNvSpPr/>
              <p:nvPr/>
            </p:nvSpPr>
            <p:spPr bwMode="auto">
              <a:xfrm>
                <a:off x="4376" y="2227"/>
                <a:ext cx="111" cy="276"/>
              </a:xfrm>
              <a:custGeom>
                <a:avLst/>
                <a:gdLst>
                  <a:gd name="T0" fmla="*/ 0 w 56"/>
                  <a:gd name="T1" fmla="*/ 125 h 139"/>
                  <a:gd name="T2" fmla="*/ 56 w 56"/>
                  <a:gd name="T3" fmla="*/ 0 h 139"/>
                  <a:gd name="T4" fmla="*/ 17 w 56"/>
                  <a:gd name="T5" fmla="*/ 139 h 139"/>
                  <a:gd name="T6" fmla="*/ 0 w 56"/>
                  <a:gd name="T7" fmla="*/ 12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39">
                    <a:moveTo>
                      <a:pt x="0" y="125"/>
                    </a:moveTo>
                    <a:cubicBezTo>
                      <a:pt x="0" y="125"/>
                      <a:pt x="16" y="25"/>
                      <a:pt x="56" y="0"/>
                    </a:cubicBezTo>
                    <a:cubicBezTo>
                      <a:pt x="56" y="0"/>
                      <a:pt x="12" y="88"/>
                      <a:pt x="17" y="139"/>
                    </a:cubicBezTo>
                    <a:lnTo>
                      <a:pt x="0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126"/>
              <p:cNvSpPr/>
              <p:nvPr/>
            </p:nvSpPr>
            <p:spPr bwMode="auto">
              <a:xfrm>
                <a:off x="4374" y="2237"/>
                <a:ext cx="111" cy="275"/>
              </a:xfrm>
              <a:custGeom>
                <a:avLst/>
                <a:gdLst>
                  <a:gd name="T0" fmla="*/ 0 w 56"/>
                  <a:gd name="T1" fmla="*/ 125 h 139"/>
                  <a:gd name="T2" fmla="*/ 56 w 56"/>
                  <a:gd name="T3" fmla="*/ 0 h 139"/>
                  <a:gd name="T4" fmla="*/ 17 w 56"/>
                  <a:gd name="T5" fmla="*/ 139 h 139"/>
                  <a:gd name="T6" fmla="*/ 0 w 56"/>
                  <a:gd name="T7" fmla="*/ 12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39">
                    <a:moveTo>
                      <a:pt x="0" y="125"/>
                    </a:moveTo>
                    <a:cubicBezTo>
                      <a:pt x="0" y="125"/>
                      <a:pt x="15" y="25"/>
                      <a:pt x="56" y="0"/>
                    </a:cubicBezTo>
                    <a:cubicBezTo>
                      <a:pt x="56" y="0"/>
                      <a:pt x="11" y="88"/>
                      <a:pt x="17" y="139"/>
                    </a:cubicBezTo>
                    <a:lnTo>
                      <a:pt x="0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127"/>
              <p:cNvSpPr/>
              <p:nvPr/>
            </p:nvSpPr>
            <p:spPr bwMode="auto">
              <a:xfrm>
                <a:off x="4256" y="2126"/>
                <a:ext cx="71" cy="343"/>
              </a:xfrm>
              <a:custGeom>
                <a:avLst/>
                <a:gdLst>
                  <a:gd name="T0" fmla="*/ 34 w 36"/>
                  <a:gd name="T1" fmla="*/ 149 h 173"/>
                  <a:gd name="T2" fmla="*/ 0 w 36"/>
                  <a:gd name="T3" fmla="*/ 0 h 173"/>
                  <a:gd name="T4" fmla="*/ 17 w 36"/>
                  <a:gd name="T5" fmla="*/ 173 h 173"/>
                  <a:gd name="T6" fmla="*/ 34 w 36"/>
                  <a:gd name="T7" fmla="*/ 14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73">
                    <a:moveTo>
                      <a:pt x="34" y="149"/>
                    </a:moveTo>
                    <a:cubicBezTo>
                      <a:pt x="34" y="149"/>
                      <a:pt x="36" y="29"/>
                      <a:pt x="0" y="0"/>
                    </a:cubicBezTo>
                    <a:cubicBezTo>
                      <a:pt x="0" y="0"/>
                      <a:pt x="24" y="115"/>
                      <a:pt x="17" y="173"/>
                    </a:cubicBezTo>
                    <a:lnTo>
                      <a:pt x="34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128"/>
              <p:cNvSpPr/>
              <p:nvPr/>
            </p:nvSpPr>
            <p:spPr bwMode="auto">
              <a:xfrm>
                <a:off x="4165" y="2112"/>
                <a:ext cx="44" cy="430"/>
              </a:xfrm>
              <a:custGeom>
                <a:avLst/>
                <a:gdLst>
                  <a:gd name="T0" fmla="*/ 6 w 22"/>
                  <a:gd name="T1" fmla="*/ 193 h 217"/>
                  <a:gd name="T2" fmla="*/ 22 w 22"/>
                  <a:gd name="T3" fmla="*/ 0 h 217"/>
                  <a:gd name="T4" fmla="*/ 22 w 22"/>
                  <a:gd name="T5" fmla="*/ 217 h 217"/>
                  <a:gd name="T6" fmla="*/ 6 w 22"/>
                  <a:gd name="T7" fmla="*/ 193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7">
                    <a:moveTo>
                      <a:pt x="6" y="193"/>
                    </a:moveTo>
                    <a:cubicBezTo>
                      <a:pt x="6" y="193"/>
                      <a:pt x="0" y="56"/>
                      <a:pt x="22" y="0"/>
                    </a:cubicBezTo>
                    <a:cubicBezTo>
                      <a:pt x="22" y="0"/>
                      <a:pt x="14" y="185"/>
                      <a:pt x="22" y="217"/>
                    </a:cubicBezTo>
                    <a:lnTo>
                      <a:pt x="6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129"/>
              <p:cNvSpPr/>
              <p:nvPr/>
            </p:nvSpPr>
            <p:spPr bwMode="auto">
              <a:xfrm>
                <a:off x="4077" y="2120"/>
                <a:ext cx="43" cy="367"/>
              </a:xfrm>
              <a:custGeom>
                <a:avLst/>
                <a:gdLst>
                  <a:gd name="T0" fmla="*/ 20 w 22"/>
                  <a:gd name="T1" fmla="*/ 132 h 185"/>
                  <a:gd name="T2" fmla="*/ 11 w 22"/>
                  <a:gd name="T3" fmla="*/ 0 h 185"/>
                  <a:gd name="T4" fmla="*/ 0 w 22"/>
                  <a:gd name="T5" fmla="*/ 185 h 185"/>
                  <a:gd name="T6" fmla="*/ 20 w 22"/>
                  <a:gd name="T7" fmla="*/ 132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85">
                    <a:moveTo>
                      <a:pt x="20" y="132"/>
                    </a:moveTo>
                    <a:cubicBezTo>
                      <a:pt x="20" y="132"/>
                      <a:pt x="22" y="37"/>
                      <a:pt x="11" y="0"/>
                    </a:cubicBezTo>
                    <a:cubicBezTo>
                      <a:pt x="11" y="0"/>
                      <a:pt x="10" y="144"/>
                      <a:pt x="0" y="185"/>
                    </a:cubicBezTo>
                    <a:lnTo>
                      <a:pt x="20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130"/>
              <p:cNvSpPr/>
              <p:nvPr/>
            </p:nvSpPr>
            <p:spPr bwMode="auto">
              <a:xfrm>
                <a:off x="4033" y="2227"/>
                <a:ext cx="107" cy="315"/>
              </a:xfrm>
              <a:custGeom>
                <a:avLst/>
                <a:gdLst>
                  <a:gd name="T0" fmla="*/ 54 w 54"/>
                  <a:gd name="T1" fmla="*/ 134 h 159"/>
                  <a:gd name="T2" fmla="*/ 0 w 54"/>
                  <a:gd name="T3" fmla="*/ 0 h 159"/>
                  <a:gd name="T4" fmla="*/ 40 w 54"/>
                  <a:gd name="T5" fmla="*/ 159 h 159"/>
                  <a:gd name="T6" fmla="*/ 54 w 54"/>
                  <a:gd name="T7" fmla="*/ 13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59">
                    <a:moveTo>
                      <a:pt x="54" y="134"/>
                    </a:moveTo>
                    <a:cubicBezTo>
                      <a:pt x="54" y="134"/>
                      <a:pt x="45" y="40"/>
                      <a:pt x="0" y="0"/>
                    </a:cubicBezTo>
                    <a:cubicBezTo>
                      <a:pt x="0" y="0"/>
                      <a:pt x="47" y="120"/>
                      <a:pt x="40" y="159"/>
                    </a:cubicBezTo>
                    <a:lnTo>
                      <a:pt x="54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Freeform 131"/>
              <p:cNvSpPr/>
              <p:nvPr/>
            </p:nvSpPr>
            <p:spPr bwMode="auto">
              <a:xfrm>
                <a:off x="4487" y="2178"/>
                <a:ext cx="106" cy="315"/>
              </a:xfrm>
              <a:custGeom>
                <a:avLst/>
                <a:gdLst>
                  <a:gd name="T0" fmla="*/ 54 w 54"/>
                  <a:gd name="T1" fmla="*/ 134 h 159"/>
                  <a:gd name="T2" fmla="*/ 0 w 54"/>
                  <a:gd name="T3" fmla="*/ 0 h 159"/>
                  <a:gd name="T4" fmla="*/ 41 w 54"/>
                  <a:gd name="T5" fmla="*/ 159 h 159"/>
                  <a:gd name="T6" fmla="*/ 54 w 54"/>
                  <a:gd name="T7" fmla="*/ 13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59">
                    <a:moveTo>
                      <a:pt x="54" y="134"/>
                    </a:moveTo>
                    <a:cubicBezTo>
                      <a:pt x="54" y="134"/>
                      <a:pt x="46" y="41"/>
                      <a:pt x="0" y="0"/>
                    </a:cubicBezTo>
                    <a:cubicBezTo>
                      <a:pt x="0" y="0"/>
                      <a:pt x="47" y="120"/>
                      <a:pt x="41" y="159"/>
                    </a:cubicBezTo>
                    <a:lnTo>
                      <a:pt x="54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Freeform 132"/>
              <p:cNvSpPr/>
              <p:nvPr/>
            </p:nvSpPr>
            <p:spPr bwMode="auto">
              <a:xfrm>
                <a:off x="4467" y="2330"/>
                <a:ext cx="51" cy="220"/>
              </a:xfrm>
              <a:custGeom>
                <a:avLst/>
                <a:gdLst>
                  <a:gd name="T0" fmla="*/ 5 w 26"/>
                  <a:gd name="T1" fmla="*/ 71 h 111"/>
                  <a:gd name="T2" fmla="*/ 26 w 26"/>
                  <a:gd name="T3" fmla="*/ 0 h 111"/>
                  <a:gd name="T4" fmla="*/ 21 w 26"/>
                  <a:gd name="T5" fmla="*/ 111 h 111"/>
                  <a:gd name="T6" fmla="*/ 5 w 26"/>
                  <a:gd name="T7" fmla="*/ 7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11">
                    <a:moveTo>
                      <a:pt x="5" y="71"/>
                    </a:moveTo>
                    <a:cubicBezTo>
                      <a:pt x="5" y="71"/>
                      <a:pt x="0" y="34"/>
                      <a:pt x="26" y="0"/>
                    </a:cubicBezTo>
                    <a:cubicBezTo>
                      <a:pt x="26" y="0"/>
                      <a:pt x="14" y="83"/>
                      <a:pt x="21" y="111"/>
                    </a:cubicBezTo>
                    <a:lnTo>
                      <a:pt x="5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133"/>
              <p:cNvSpPr/>
              <p:nvPr/>
            </p:nvSpPr>
            <p:spPr bwMode="auto">
              <a:xfrm>
                <a:off x="4457" y="2217"/>
                <a:ext cx="59" cy="381"/>
              </a:xfrm>
              <a:custGeom>
                <a:avLst/>
                <a:gdLst>
                  <a:gd name="T0" fmla="*/ 0 w 30"/>
                  <a:gd name="T1" fmla="*/ 150 h 192"/>
                  <a:gd name="T2" fmla="*/ 30 w 30"/>
                  <a:gd name="T3" fmla="*/ 0 h 192"/>
                  <a:gd name="T4" fmla="*/ 14 w 30"/>
                  <a:gd name="T5" fmla="*/ 192 h 192"/>
                  <a:gd name="T6" fmla="*/ 0 w 30"/>
                  <a:gd name="T7" fmla="*/ 15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92">
                    <a:moveTo>
                      <a:pt x="0" y="150"/>
                    </a:moveTo>
                    <a:cubicBezTo>
                      <a:pt x="0" y="150"/>
                      <a:pt x="0" y="41"/>
                      <a:pt x="30" y="0"/>
                    </a:cubicBezTo>
                    <a:cubicBezTo>
                      <a:pt x="30" y="0"/>
                      <a:pt x="7" y="139"/>
                      <a:pt x="14" y="192"/>
                    </a:cubicBezTo>
                    <a:lnTo>
                      <a:pt x="0" y="1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134"/>
              <p:cNvSpPr/>
              <p:nvPr/>
            </p:nvSpPr>
            <p:spPr bwMode="auto">
              <a:xfrm>
                <a:off x="4023" y="2118"/>
                <a:ext cx="56" cy="373"/>
              </a:xfrm>
              <a:custGeom>
                <a:avLst/>
                <a:gdLst>
                  <a:gd name="T0" fmla="*/ 28 w 28"/>
                  <a:gd name="T1" fmla="*/ 167 h 188"/>
                  <a:gd name="T2" fmla="*/ 0 w 28"/>
                  <a:gd name="T3" fmla="*/ 0 h 188"/>
                  <a:gd name="T4" fmla="*/ 5 w 28"/>
                  <a:gd name="T5" fmla="*/ 188 h 188"/>
                  <a:gd name="T6" fmla="*/ 28 w 28"/>
                  <a:gd name="T7" fmla="*/ 167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88">
                    <a:moveTo>
                      <a:pt x="28" y="167"/>
                    </a:moveTo>
                    <a:cubicBezTo>
                      <a:pt x="28" y="167"/>
                      <a:pt x="10" y="15"/>
                      <a:pt x="0" y="0"/>
                    </a:cubicBezTo>
                    <a:cubicBezTo>
                      <a:pt x="0" y="0"/>
                      <a:pt x="12" y="159"/>
                      <a:pt x="5" y="188"/>
                    </a:cubicBezTo>
                    <a:lnTo>
                      <a:pt x="28" y="1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135"/>
              <p:cNvSpPr/>
              <p:nvPr/>
            </p:nvSpPr>
            <p:spPr bwMode="auto">
              <a:xfrm>
                <a:off x="4343" y="2166"/>
                <a:ext cx="59" cy="327"/>
              </a:xfrm>
              <a:custGeom>
                <a:avLst/>
                <a:gdLst>
                  <a:gd name="T0" fmla="*/ 0 w 30"/>
                  <a:gd name="T1" fmla="*/ 165 h 165"/>
                  <a:gd name="T2" fmla="*/ 30 w 30"/>
                  <a:gd name="T3" fmla="*/ 0 h 165"/>
                  <a:gd name="T4" fmla="*/ 23 w 30"/>
                  <a:gd name="T5" fmla="*/ 132 h 165"/>
                  <a:gd name="T6" fmla="*/ 0 w 30"/>
                  <a:gd name="T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65">
                    <a:moveTo>
                      <a:pt x="0" y="165"/>
                    </a:moveTo>
                    <a:cubicBezTo>
                      <a:pt x="0" y="165"/>
                      <a:pt x="12" y="37"/>
                      <a:pt x="30" y="0"/>
                    </a:cubicBezTo>
                    <a:cubicBezTo>
                      <a:pt x="30" y="0"/>
                      <a:pt x="23" y="104"/>
                      <a:pt x="23" y="132"/>
                    </a:cubicBezTo>
                    <a:lnTo>
                      <a:pt x="0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136"/>
              <p:cNvSpPr/>
              <p:nvPr/>
            </p:nvSpPr>
            <p:spPr bwMode="auto">
              <a:xfrm>
                <a:off x="4518" y="2180"/>
                <a:ext cx="60" cy="326"/>
              </a:xfrm>
              <a:custGeom>
                <a:avLst/>
                <a:gdLst>
                  <a:gd name="T0" fmla="*/ 0 w 30"/>
                  <a:gd name="T1" fmla="*/ 165 h 165"/>
                  <a:gd name="T2" fmla="*/ 30 w 30"/>
                  <a:gd name="T3" fmla="*/ 0 h 165"/>
                  <a:gd name="T4" fmla="*/ 23 w 30"/>
                  <a:gd name="T5" fmla="*/ 132 h 165"/>
                  <a:gd name="T6" fmla="*/ 0 w 30"/>
                  <a:gd name="T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65">
                    <a:moveTo>
                      <a:pt x="0" y="165"/>
                    </a:moveTo>
                    <a:cubicBezTo>
                      <a:pt x="0" y="165"/>
                      <a:pt x="13" y="37"/>
                      <a:pt x="30" y="0"/>
                    </a:cubicBezTo>
                    <a:cubicBezTo>
                      <a:pt x="30" y="0"/>
                      <a:pt x="23" y="104"/>
                      <a:pt x="23" y="132"/>
                    </a:cubicBezTo>
                    <a:lnTo>
                      <a:pt x="0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137"/>
              <p:cNvSpPr/>
              <p:nvPr/>
            </p:nvSpPr>
            <p:spPr bwMode="auto">
              <a:xfrm>
                <a:off x="4207" y="2041"/>
                <a:ext cx="67" cy="446"/>
              </a:xfrm>
              <a:custGeom>
                <a:avLst/>
                <a:gdLst>
                  <a:gd name="T0" fmla="*/ 0 w 34"/>
                  <a:gd name="T1" fmla="*/ 198 h 225"/>
                  <a:gd name="T2" fmla="*/ 5 w 34"/>
                  <a:gd name="T3" fmla="*/ 0 h 225"/>
                  <a:gd name="T4" fmla="*/ 20 w 34"/>
                  <a:gd name="T5" fmla="*/ 225 h 225"/>
                  <a:gd name="T6" fmla="*/ 0 w 34"/>
                  <a:gd name="T7" fmla="*/ 198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25">
                    <a:moveTo>
                      <a:pt x="0" y="198"/>
                    </a:moveTo>
                    <a:cubicBezTo>
                      <a:pt x="0" y="198"/>
                      <a:pt x="20" y="49"/>
                      <a:pt x="5" y="0"/>
                    </a:cubicBezTo>
                    <a:cubicBezTo>
                      <a:pt x="5" y="0"/>
                      <a:pt x="34" y="147"/>
                      <a:pt x="20" y="225"/>
                    </a:cubicBezTo>
                    <a:lnTo>
                      <a:pt x="0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138"/>
              <p:cNvSpPr/>
              <p:nvPr/>
            </p:nvSpPr>
            <p:spPr bwMode="auto">
              <a:xfrm>
                <a:off x="3390" y="2031"/>
                <a:ext cx="75" cy="432"/>
              </a:xfrm>
              <a:custGeom>
                <a:avLst/>
                <a:gdLst>
                  <a:gd name="T0" fmla="*/ 31 w 38"/>
                  <a:gd name="T1" fmla="*/ 207 h 218"/>
                  <a:gd name="T2" fmla="*/ 9 w 38"/>
                  <a:gd name="T3" fmla="*/ 218 h 218"/>
                  <a:gd name="T4" fmla="*/ 0 w 38"/>
                  <a:gd name="T5" fmla="*/ 0 h 218"/>
                  <a:gd name="T6" fmla="*/ 31 w 38"/>
                  <a:gd name="T7" fmla="*/ 207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218">
                    <a:moveTo>
                      <a:pt x="31" y="207"/>
                    </a:moveTo>
                    <a:cubicBezTo>
                      <a:pt x="9" y="218"/>
                      <a:pt x="9" y="218"/>
                      <a:pt x="9" y="218"/>
                    </a:cubicBezTo>
                    <a:cubicBezTo>
                      <a:pt x="9" y="218"/>
                      <a:pt x="14" y="43"/>
                      <a:pt x="0" y="0"/>
                    </a:cubicBezTo>
                    <a:cubicBezTo>
                      <a:pt x="0" y="0"/>
                      <a:pt x="38" y="85"/>
                      <a:pt x="31" y="2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139"/>
              <p:cNvSpPr/>
              <p:nvPr/>
            </p:nvSpPr>
            <p:spPr bwMode="auto">
              <a:xfrm>
                <a:off x="3680" y="1932"/>
                <a:ext cx="50" cy="497"/>
              </a:xfrm>
              <a:custGeom>
                <a:avLst/>
                <a:gdLst>
                  <a:gd name="T0" fmla="*/ 5 w 25"/>
                  <a:gd name="T1" fmla="*/ 251 h 251"/>
                  <a:gd name="T2" fmla="*/ 22 w 25"/>
                  <a:gd name="T3" fmla="*/ 236 h 251"/>
                  <a:gd name="T4" fmla="*/ 25 w 25"/>
                  <a:gd name="T5" fmla="*/ 0 h 251"/>
                  <a:gd name="T6" fmla="*/ 5 w 25"/>
                  <a:gd name="T7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51">
                    <a:moveTo>
                      <a:pt x="5" y="251"/>
                    </a:moveTo>
                    <a:cubicBezTo>
                      <a:pt x="22" y="236"/>
                      <a:pt x="22" y="236"/>
                      <a:pt x="22" y="236"/>
                    </a:cubicBezTo>
                    <a:cubicBezTo>
                      <a:pt x="22" y="236"/>
                      <a:pt x="18" y="21"/>
                      <a:pt x="25" y="0"/>
                    </a:cubicBezTo>
                    <a:cubicBezTo>
                      <a:pt x="25" y="0"/>
                      <a:pt x="0" y="160"/>
                      <a:pt x="5" y="2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140"/>
              <p:cNvSpPr/>
              <p:nvPr/>
            </p:nvSpPr>
            <p:spPr bwMode="auto">
              <a:xfrm>
                <a:off x="3639" y="2192"/>
                <a:ext cx="57" cy="390"/>
              </a:xfrm>
              <a:custGeom>
                <a:avLst/>
                <a:gdLst>
                  <a:gd name="T0" fmla="*/ 6 w 29"/>
                  <a:gd name="T1" fmla="*/ 197 h 197"/>
                  <a:gd name="T2" fmla="*/ 25 w 29"/>
                  <a:gd name="T3" fmla="*/ 185 h 197"/>
                  <a:gd name="T4" fmla="*/ 29 w 29"/>
                  <a:gd name="T5" fmla="*/ 0 h 197"/>
                  <a:gd name="T6" fmla="*/ 6 w 29"/>
                  <a:gd name="T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97">
                    <a:moveTo>
                      <a:pt x="6" y="197"/>
                    </a:moveTo>
                    <a:cubicBezTo>
                      <a:pt x="25" y="185"/>
                      <a:pt x="25" y="185"/>
                      <a:pt x="25" y="185"/>
                    </a:cubicBezTo>
                    <a:cubicBezTo>
                      <a:pt x="25" y="185"/>
                      <a:pt x="21" y="17"/>
                      <a:pt x="29" y="0"/>
                    </a:cubicBezTo>
                    <a:cubicBezTo>
                      <a:pt x="29" y="0"/>
                      <a:pt x="0" y="126"/>
                      <a:pt x="6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141"/>
              <p:cNvSpPr/>
              <p:nvPr/>
            </p:nvSpPr>
            <p:spPr bwMode="auto">
              <a:xfrm>
                <a:off x="3791" y="2144"/>
                <a:ext cx="35" cy="299"/>
              </a:xfrm>
              <a:custGeom>
                <a:avLst/>
                <a:gdLst>
                  <a:gd name="T0" fmla="*/ 5 w 18"/>
                  <a:gd name="T1" fmla="*/ 151 h 151"/>
                  <a:gd name="T2" fmla="*/ 17 w 18"/>
                  <a:gd name="T3" fmla="*/ 139 h 151"/>
                  <a:gd name="T4" fmla="*/ 18 w 18"/>
                  <a:gd name="T5" fmla="*/ 0 h 151"/>
                  <a:gd name="T6" fmla="*/ 5 w 18"/>
                  <a:gd name="T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51">
                    <a:moveTo>
                      <a:pt x="5" y="151"/>
                    </a:moveTo>
                    <a:cubicBezTo>
                      <a:pt x="17" y="139"/>
                      <a:pt x="17" y="139"/>
                      <a:pt x="17" y="139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0" y="110"/>
                      <a:pt x="5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142"/>
              <p:cNvSpPr/>
              <p:nvPr/>
            </p:nvSpPr>
            <p:spPr bwMode="auto">
              <a:xfrm>
                <a:off x="3501" y="2101"/>
                <a:ext cx="41" cy="342"/>
              </a:xfrm>
              <a:custGeom>
                <a:avLst/>
                <a:gdLst>
                  <a:gd name="T0" fmla="*/ 0 w 21"/>
                  <a:gd name="T1" fmla="*/ 173 h 173"/>
                  <a:gd name="T2" fmla="*/ 16 w 21"/>
                  <a:gd name="T3" fmla="*/ 0 h 173"/>
                  <a:gd name="T4" fmla="*/ 21 w 21"/>
                  <a:gd name="T5" fmla="*/ 156 h 173"/>
                  <a:gd name="T6" fmla="*/ 0 w 21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73">
                    <a:moveTo>
                      <a:pt x="0" y="173"/>
                    </a:moveTo>
                    <a:cubicBezTo>
                      <a:pt x="0" y="173"/>
                      <a:pt x="0" y="33"/>
                      <a:pt x="16" y="0"/>
                    </a:cubicBezTo>
                    <a:cubicBezTo>
                      <a:pt x="16" y="0"/>
                      <a:pt x="16" y="130"/>
                      <a:pt x="21" y="156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Freeform 143"/>
              <p:cNvSpPr/>
              <p:nvPr/>
            </p:nvSpPr>
            <p:spPr bwMode="auto">
              <a:xfrm>
                <a:off x="3964" y="2211"/>
                <a:ext cx="40" cy="343"/>
              </a:xfrm>
              <a:custGeom>
                <a:avLst/>
                <a:gdLst>
                  <a:gd name="T0" fmla="*/ 20 w 20"/>
                  <a:gd name="T1" fmla="*/ 173 h 173"/>
                  <a:gd name="T2" fmla="*/ 5 w 20"/>
                  <a:gd name="T3" fmla="*/ 0 h 173"/>
                  <a:gd name="T4" fmla="*/ 0 w 20"/>
                  <a:gd name="T5" fmla="*/ 156 h 173"/>
                  <a:gd name="T6" fmla="*/ 20 w 20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73">
                    <a:moveTo>
                      <a:pt x="20" y="173"/>
                    </a:moveTo>
                    <a:cubicBezTo>
                      <a:pt x="20" y="173"/>
                      <a:pt x="20" y="34"/>
                      <a:pt x="5" y="0"/>
                    </a:cubicBezTo>
                    <a:cubicBezTo>
                      <a:pt x="5" y="0"/>
                      <a:pt x="5" y="130"/>
                      <a:pt x="0" y="156"/>
                    </a:cubicBezTo>
                    <a:lnTo>
                      <a:pt x="2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144"/>
              <p:cNvSpPr/>
              <p:nvPr/>
            </p:nvSpPr>
            <p:spPr bwMode="auto">
              <a:xfrm>
                <a:off x="3739" y="2237"/>
                <a:ext cx="111" cy="275"/>
              </a:xfrm>
              <a:custGeom>
                <a:avLst/>
                <a:gdLst>
                  <a:gd name="T0" fmla="*/ 0 w 56"/>
                  <a:gd name="T1" fmla="*/ 126 h 139"/>
                  <a:gd name="T2" fmla="*/ 56 w 56"/>
                  <a:gd name="T3" fmla="*/ 0 h 139"/>
                  <a:gd name="T4" fmla="*/ 17 w 56"/>
                  <a:gd name="T5" fmla="*/ 139 h 139"/>
                  <a:gd name="T6" fmla="*/ 0 w 56"/>
                  <a:gd name="T7" fmla="*/ 12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39">
                    <a:moveTo>
                      <a:pt x="0" y="126"/>
                    </a:moveTo>
                    <a:cubicBezTo>
                      <a:pt x="0" y="126"/>
                      <a:pt x="16" y="26"/>
                      <a:pt x="56" y="0"/>
                    </a:cubicBezTo>
                    <a:cubicBezTo>
                      <a:pt x="56" y="0"/>
                      <a:pt x="12" y="88"/>
                      <a:pt x="17" y="139"/>
                    </a:cubicBezTo>
                    <a:lnTo>
                      <a:pt x="0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145"/>
              <p:cNvSpPr/>
              <p:nvPr/>
            </p:nvSpPr>
            <p:spPr bwMode="auto">
              <a:xfrm>
                <a:off x="3357" y="2138"/>
                <a:ext cx="71" cy="343"/>
              </a:xfrm>
              <a:custGeom>
                <a:avLst/>
                <a:gdLst>
                  <a:gd name="T0" fmla="*/ 2 w 36"/>
                  <a:gd name="T1" fmla="*/ 149 h 173"/>
                  <a:gd name="T2" fmla="*/ 36 w 36"/>
                  <a:gd name="T3" fmla="*/ 0 h 173"/>
                  <a:gd name="T4" fmla="*/ 19 w 36"/>
                  <a:gd name="T5" fmla="*/ 173 h 173"/>
                  <a:gd name="T6" fmla="*/ 2 w 36"/>
                  <a:gd name="T7" fmla="*/ 14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73">
                    <a:moveTo>
                      <a:pt x="2" y="149"/>
                    </a:moveTo>
                    <a:cubicBezTo>
                      <a:pt x="2" y="149"/>
                      <a:pt x="0" y="28"/>
                      <a:pt x="36" y="0"/>
                    </a:cubicBezTo>
                    <a:cubicBezTo>
                      <a:pt x="36" y="0"/>
                      <a:pt x="12" y="115"/>
                      <a:pt x="19" y="173"/>
                    </a:cubicBezTo>
                    <a:lnTo>
                      <a:pt x="2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146"/>
              <p:cNvSpPr/>
              <p:nvPr/>
            </p:nvSpPr>
            <p:spPr bwMode="auto">
              <a:xfrm>
                <a:off x="3475" y="2122"/>
                <a:ext cx="44" cy="432"/>
              </a:xfrm>
              <a:custGeom>
                <a:avLst/>
                <a:gdLst>
                  <a:gd name="T0" fmla="*/ 17 w 22"/>
                  <a:gd name="T1" fmla="*/ 194 h 218"/>
                  <a:gd name="T2" fmla="*/ 0 w 22"/>
                  <a:gd name="T3" fmla="*/ 0 h 218"/>
                  <a:gd name="T4" fmla="*/ 0 w 22"/>
                  <a:gd name="T5" fmla="*/ 218 h 218"/>
                  <a:gd name="T6" fmla="*/ 17 w 22"/>
                  <a:gd name="T7" fmla="*/ 194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8">
                    <a:moveTo>
                      <a:pt x="17" y="194"/>
                    </a:moveTo>
                    <a:cubicBezTo>
                      <a:pt x="17" y="194"/>
                      <a:pt x="22" y="56"/>
                      <a:pt x="0" y="0"/>
                    </a:cubicBezTo>
                    <a:cubicBezTo>
                      <a:pt x="0" y="0"/>
                      <a:pt x="8" y="185"/>
                      <a:pt x="0" y="218"/>
                    </a:cubicBezTo>
                    <a:lnTo>
                      <a:pt x="17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147"/>
              <p:cNvSpPr/>
              <p:nvPr/>
            </p:nvSpPr>
            <p:spPr bwMode="auto">
              <a:xfrm>
                <a:off x="3566" y="2132"/>
                <a:ext cx="43" cy="367"/>
              </a:xfrm>
              <a:custGeom>
                <a:avLst/>
                <a:gdLst>
                  <a:gd name="T0" fmla="*/ 1 w 22"/>
                  <a:gd name="T1" fmla="*/ 132 h 185"/>
                  <a:gd name="T2" fmla="*/ 10 w 22"/>
                  <a:gd name="T3" fmla="*/ 0 h 185"/>
                  <a:gd name="T4" fmla="*/ 22 w 22"/>
                  <a:gd name="T5" fmla="*/ 185 h 185"/>
                  <a:gd name="T6" fmla="*/ 1 w 22"/>
                  <a:gd name="T7" fmla="*/ 132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85">
                    <a:moveTo>
                      <a:pt x="1" y="132"/>
                    </a:moveTo>
                    <a:cubicBezTo>
                      <a:pt x="1" y="132"/>
                      <a:pt x="0" y="37"/>
                      <a:pt x="10" y="0"/>
                    </a:cubicBezTo>
                    <a:cubicBezTo>
                      <a:pt x="10" y="0"/>
                      <a:pt x="11" y="144"/>
                      <a:pt x="22" y="185"/>
                    </a:cubicBezTo>
                    <a:lnTo>
                      <a:pt x="1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148"/>
              <p:cNvSpPr/>
              <p:nvPr/>
            </p:nvSpPr>
            <p:spPr bwMode="auto">
              <a:xfrm>
                <a:off x="3850" y="2188"/>
                <a:ext cx="106" cy="316"/>
              </a:xfrm>
              <a:custGeom>
                <a:avLst/>
                <a:gdLst>
                  <a:gd name="T0" fmla="*/ 54 w 54"/>
                  <a:gd name="T1" fmla="*/ 135 h 160"/>
                  <a:gd name="T2" fmla="*/ 0 w 54"/>
                  <a:gd name="T3" fmla="*/ 0 h 160"/>
                  <a:gd name="T4" fmla="*/ 41 w 54"/>
                  <a:gd name="T5" fmla="*/ 160 h 160"/>
                  <a:gd name="T6" fmla="*/ 54 w 54"/>
                  <a:gd name="T7" fmla="*/ 13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60">
                    <a:moveTo>
                      <a:pt x="54" y="135"/>
                    </a:moveTo>
                    <a:cubicBezTo>
                      <a:pt x="54" y="135"/>
                      <a:pt x="46" y="41"/>
                      <a:pt x="0" y="0"/>
                    </a:cubicBezTo>
                    <a:cubicBezTo>
                      <a:pt x="0" y="0"/>
                      <a:pt x="47" y="121"/>
                      <a:pt x="41" y="160"/>
                    </a:cubicBezTo>
                    <a:lnTo>
                      <a:pt x="54" y="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149"/>
              <p:cNvSpPr/>
              <p:nvPr/>
            </p:nvSpPr>
            <p:spPr bwMode="auto">
              <a:xfrm>
                <a:off x="3830" y="2342"/>
                <a:ext cx="51" cy="218"/>
              </a:xfrm>
              <a:custGeom>
                <a:avLst/>
                <a:gdLst>
                  <a:gd name="T0" fmla="*/ 5 w 26"/>
                  <a:gd name="T1" fmla="*/ 71 h 110"/>
                  <a:gd name="T2" fmla="*/ 26 w 26"/>
                  <a:gd name="T3" fmla="*/ 0 h 110"/>
                  <a:gd name="T4" fmla="*/ 21 w 26"/>
                  <a:gd name="T5" fmla="*/ 110 h 110"/>
                  <a:gd name="T6" fmla="*/ 5 w 26"/>
                  <a:gd name="T7" fmla="*/ 7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10">
                    <a:moveTo>
                      <a:pt x="5" y="71"/>
                    </a:moveTo>
                    <a:cubicBezTo>
                      <a:pt x="5" y="71"/>
                      <a:pt x="0" y="34"/>
                      <a:pt x="26" y="0"/>
                    </a:cubicBezTo>
                    <a:cubicBezTo>
                      <a:pt x="26" y="0"/>
                      <a:pt x="14" y="83"/>
                      <a:pt x="21" y="110"/>
                    </a:cubicBezTo>
                    <a:lnTo>
                      <a:pt x="5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Freeform 150"/>
              <p:cNvSpPr/>
              <p:nvPr/>
            </p:nvSpPr>
            <p:spPr bwMode="auto">
              <a:xfrm>
                <a:off x="3820" y="2229"/>
                <a:ext cx="59" cy="378"/>
              </a:xfrm>
              <a:custGeom>
                <a:avLst/>
                <a:gdLst>
                  <a:gd name="T0" fmla="*/ 0 w 30"/>
                  <a:gd name="T1" fmla="*/ 149 h 191"/>
                  <a:gd name="T2" fmla="*/ 30 w 30"/>
                  <a:gd name="T3" fmla="*/ 0 h 191"/>
                  <a:gd name="T4" fmla="*/ 14 w 30"/>
                  <a:gd name="T5" fmla="*/ 191 h 191"/>
                  <a:gd name="T6" fmla="*/ 0 w 30"/>
                  <a:gd name="T7" fmla="*/ 149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91">
                    <a:moveTo>
                      <a:pt x="0" y="149"/>
                    </a:moveTo>
                    <a:cubicBezTo>
                      <a:pt x="0" y="149"/>
                      <a:pt x="0" y="40"/>
                      <a:pt x="30" y="0"/>
                    </a:cubicBezTo>
                    <a:cubicBezTo>
                      <a:pt x="30" y="0"/>
                      <a:pt x="7" y="139"/>
                      <a:pt x="14" y="191"/>
                    </a:cubicBezTo>
                    <a:lnTo>
                      <a:pt x="0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Freeform 151"/>
              <p:cNvSpPr/>
              <p:nvPr/>
            </p:nvSpPr>
            <p:spPr bwMode="auto">
              <a:xfrm>
                <a:off x="3605" y="2130"/>
                <a:ext cx="56" cy="373"/>
              </a:xfrm>
              <a:custGeom>
                <a:avLst/>
                <a:gdLst>
                  <a:gd name="T0" fmla="*/ 0 w 28"/>
                  <a:gd name="T1" fmla="*/ 166 h 188"/>
                  <a:gd name="T2" fmla="*/ 28 w 28"/>
                  <a:gd name="T3" fmla="*/ 0 h 188"/>
                  <a:gd name="T4" fmla="*/ 23 w 28"/>
                  <a:gd name="T5" fmla="*/ 188 h 188"/>
                  <a:gd name="T6" fmla="*/ 0 w 28"/>
                  <a:gd name="T7" fmla="*/ 166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88">
                    <a:moveTo>
                      <a:pt x="0" y="166"/>
                    </a:moveTo>
                    <a:cubicBezTo>
                      <a:pt x="0" y="166"/>
                      <a:pt x="18" y="14"/>
                      <a:pt x="28" y="0"/>
                    </a:cubicBezTo>
                    <a:cubicBezTo>
                      <a:pt x="28" y="0"/>
                      <a:pt x="16" y="158"/>
                      <a:pt x="23" y="188"/>
                    </a:cubicBezTo>
                    <a:lnTo>
                      <a:pt x="0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152"/>
              <p:cNvSpPr/>
              <p:nvPr/>
            </p:nvSpPr>
            <p:spPr bwMode="auto">
              <a:xfrm>
                <a:off x="3706" y="2176"/>
                <a:ext cx="59" cy="328"/>
              </a:xfrm>
              <a:custGeom>
                <a:avLst/>
                <a:gdLst>
                  <a:gd name="T0" fmla="*/ 0 w 30"/>
                  <a:gd name="T1" fmla="*/ 166 h 166"/>
                  <a:gd name="T2" fmla="*/ 30 w 30"/>
                  <a:gd name="T3" fmla="*/ 0 h 166"/>
                  <a:gd name="T4" fmla="*/ 23 w 30"/>
                  <a:gd name="T5" fmla="*/ 132 h 166"/>
                  <a:gd name="T6" fmla="*/ 0 w 30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66">
                    <a:moveTo>
                      <a:pt x="0" y="166"/>
                    </a:moveTo>
                    <a:cubicBezTo>
                      <a:pt x="0" y="166"/>
                      <a:pt x="12" y="37"/>
                      <a:pt x="30" y="0"/>
                    </a:cubicBezTo>
                    <a:cubicBezTo>
                      <a:pt x="30" y="0"/>
                      <a:pt x="23" y="104"/>
                      <a:pt x="23" y="132"/>
                    </a:cubicBezTo>
                    <a:lnTo>
                      <a:pt x="0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153"/>
              <p:cNvSpPr/>
              <p:nvPr/>
            </p:nvSpPr>
            <p:spPr bwMode="auto">
              <a:xfrm>
                <a:off x="3881" y="2190"/>
                <a:ext cx="60" cy="328"/>
              </a:xfrm>
              <a:custGeom>
                <a:avLst/>
                <a:gdLst>
                  <a:gd name="T0" fmla="*/ 0 w 30"/>
                  <a:gd name="T1" fmla="*/ 166 h 166"/>
                  <a:gd name="T2" fmla="*/ 30 w 30"/>
                  <a:gd name="T3" fmla="*/ 0 h 166"/>
                  <a:gd name="T4" fmla="*/ 23 w 30"/>
                  <a:gd name="T5" fmla="*/ 132 h 166"/>
                  <a:gd name="T6" fmla="*/ 0 w 30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66">
                    <a:moveTo>
                      <a:pt x="0" y="166"/>
                    </a:moveTo>
                    <a:cubicBezTo>
                      <a:pt x="0" y="166"/>
                      <a:pt x="13" y="37"/>
                      <a:pt x="30" y="0"/>
                    </a:cubicBezTo>
                    <a:cubicBezTo>
                      <a:pt x="30" y="0"/>
                      <a:pt x="23" y="104"/>
                      <a:pt x="23" y="132"/>
                    </a:cubicBezTo>
                    <a:lnTo>
                      <a:pt x="0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154"/>
              <p:cNvSpPr/>
              <p:nvPr/>
            </p:nvSpPr>
            <p:spPr bwMode="auto">
              <a:xfrm>
                <a:off x="3412" y="2051"/>
                <a:ext cx="65" cy="446"/>
              </a:xfrm>
              <a:custGeom>
                <a:avLst/>
                <a:gdLst>
                  <a:gd name="T0" fmla="*/ 33 w 33"/>
                  <a:gd name="T1" fmla="*/ 199 h 225"/>
                  <a:gd name="T2" fmla="*/ 28 w 33"/>
                  <a:gd name="T3" fmla="*/ 0 h 225"/>
                  <a:gd name="T4" fmla="*/ 14 w 33"/>
                  <a:gd name="T5" fmla="*/ 225 h 225"/>
                  <a:gd name="T6" fmla="*/ 33 w 33"/>
                  <a:gd name="T7" fmla="*/ 19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225">
                    <a:moveTo>
                      <a:pt x="33" y="199"/>
                    </a:moveTo>
                    <a:cubicBezTo>
                      <a:pt x="33" y="199"/>
                      <a:pt x="14" y="49"/>
                      <a:pt x="28" y="0"/>
                    </a:cubicBezTo>
                    <a:cubicBezTo>
                      <a:pt x="28" y="0"/>
                      <a:pt x="0" y="148"/>
                      <a:pt x="14" y="225"/>
                    </a:cubicBezTo>
                    <a:lnTo>
                      <a:pt x="33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155"/>
              <p:cNvSpPr/>
              <p:nvPr/>
            </p:nvSpPr>
            <p:spPr bwMode="auto">
              <a:xfrm>
                <a:off x="3540" y="2247"/>
                <a:ext cx="111" cy="277"/>
              </a:xfrm>
              <a:custGeom>
                <a:avLst/>
                <a:gdLst>
                  <a:gd name="T0" fmla="*/ 56 w 56"/>
                  <a:gd name="T1" fmla="*/ 126 h 140"/>
                  <a:gd name="T2" fmla="*/ 0 w 56"/>
                  <a:gd name="T3" fmla="*/ 0 h 140"/>
                  <a:gd name="T4" fmla="*/ 39 w 56"/>
                  <a:gd name="T5" fmla="*/ 140 h 140"/>
                  <a:gd name="T6" fmla="*/ 56 w 56"/>
                  <a:gd name="T7" fmla="*/ 126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40">
                    <a:moveTo>
                      <a:pt x="56" y="126"/>
                    </a:moveTo>
                    <a:cubicBezTo>
                      <a:pt x="56" y="126"/>
                      <a:pt x="40" y="26"/>
                      <a:pt x="0" y="0"/>
                    </a:cubicBezTo>
                    <a:cubicBezTo>
                      <a:pt x="0" y="0"/>
                      <a:pt x="44" y="89"/>
                      <a:pt x="39" y="140"/>
                    </a:cubicBezTo>
                    <a:lnTo>
                      <a:pt x="56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156"/>
              <p:cNvSpPr/>
              <p:nvPr/>
            </p:nvSpPr>
            <p:spPr bwMode="auto">
              <a:xfrm>
                <a:off x="3735" y="2237"/>
                <a:ext cx="107" cy="317"/>
              </a:xfrm>
              <a:custGeom>
                <a:avLst/>
                <a:gdLst>
                  <a:gd name="T0" fmla="*/ 54 w 54"/>
                  <a:gd name="T1" fmla="*/ 134 h 160"/>
                  <a:gd name="T2" fmla="*/ 0 w 54"/>
                  <a:gd name="T3" fmla="*/ 0 h 160"/>
                  <a:gd name="T4" fmla="*/ 40 w 54"/>
                  <a:gd name="T5" fmla="*/ 160 h 160"/>
                  <a:gd name="T6" fmla="*/ 54 w 54"/>
                  <a:gd name="T7" fmla="*/ 13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60">
                    <a:moveTo>
                      <a:pt x="54" y="134"/>
                    </a:moveTo>
                    <a:cubicBezTo>
                      <a:pt x="54" y="134"/>
                      <a:pt x="46" y="41"/>
                      <a:pt x="0" y="0"/>
                    </a:cubicBezTo>
                    <a:cubicBezTo>
                      <a:pt x="0" y="0"/>
                      <a:pt x="47" y="121"/>
                      <a:pt x="40" y="160"/>
                    </a:cubicBezTo>
                    <a:lnTo>
                      <a:pt x="54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157"/>
              <p:cNvSpPr/>
              <p:nvPr/>
            </p:nvSpPr>
            <p:spPr bwMode="auto">
              <a:xfrm>
                <a:off x="4702" y="1853"/>
                <a:ext cx="73" cy="527"/>
              </a:xfrm>
              <a:custGeom>
                <a:avLst/>
                <a:gdLst>
                  <a:gd name="T0" fmla="*/ 6 w 37"/>
                  <a:gd name="T1" fmla="*/ 252 h 266"/>
                  <a:gd name="T2" fmla="*/ 28 w 37"/>
                  <a:gd name="T3" fmla="*/ 266 h 266"/>
                  <a:gd name="T4" fmla="*/ 37 w 37"/>
                  <a:gd name="T5" fmla="*/ 0 h 266"/>
                  <a:gd name="T6" fmla="*/ 6 w 37"/>
                  <a:gd name="T7" fmla="*/ 252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266">
                    <a:moveTo>
                      <a:pt x="6" y="252"/>
                    </a:moveTo>
                    <a:cubicBezTo>
                      <a:pt x="28" y="266"/>
                      <a:pt x="28" y="266"/>
                      <a:pt x="28" y="266"/>
                    </a:cubicBezTo>
                    <a:cubicBezTo>
                      <a:pt x="28" y="266"/>
                      <a:pt x="23" y="52"/>
                      <a:pt x="37" y="0"/>
                    </a:cubicBezTo>
                    <a:cubicBezTo>
                      <a:pt x="37" y="0"/>
                      <a:pt x="0" y="103"/>
                      <a:pt x="6" y="2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158"/>
              <p:cNvSpPr/>
              <p:nvPr/>
            </p:nvSpPr>
            <p:spPr bwMode="auto">
              <a:xfrm>
                <a:off x="4799" y="1956"/>
                <a:ext cx="49" cy="390"/>
              </a:xfrm>
              <a:custGeom>
                <a:avLst/>
                <a:gdLst>
                  <a:gd name="T0" fmla="*/ 5 w 25"/>
                  <a:gd name="T1" fmla="*/ 197 h 197"/>
                  <a:gd name="T2" fmla="*/ 22 w 25"/>
                  <a:gd name="T3" fmla="*/ 185 h 197"/>
                  <a:gd name="T4" fmla="*/ 25 w 25"/>
                  <a:gd name="T5" fmla="*/ 0 h 197"/>
                  <a:gd name="T6" fmla="*/ 5 w 25"/>
                  <a:gd name="T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97">
                    <a:moveTo>
                      <a:pt x="5" y="197"/>
                    </a:moveTo>
                    <a:cubicBezTo>
                      <a:pt x="22" y="185"/>
                      <a:pt x="22" y="185"/>
                      <a:pt x="22" y="185"/>
                    </a:cubicBezTo>
                    <a:cubicBezTo>
                      <a:pt x="22" y="185"/>
                      <a:pt x="18" y="17"/>
                      <a:pt x="25" y="0"/>
                    </a:cubicBezTo>
                    <a:cubicBezTo>
                      <a:pt x="25" y="0"/>
                      <a:pt x="0" y="126"/>
                      <a:pt x="5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159"/>
              <p:cNvSpPr/>
              <p:nvPr/>
            </p:nvSpPr>
            <p:spPr bwMode="auto">
              <a:xfrm>
                <a:off x="4469" y="2110"/>
                <a:ext cx="57" cy="389"/>
              </a:xfrm>
              <a:custGeom>
                <a:avLst/>
                <a:gdLst>
                  <a:gd name="T0" fmla="*/ 23 w 29"/>
                  <a:gd name="T1" fmla="*/ 196 h 196"/>
                  <a:gd name="T2" fmla="*/ 4 w 29"/>
                  <a:gd name="T3" fmla="*/ 184 h 196"/>
                  <a:gd name="T4" fmla="*/ 0 w 29"/>
                  <a:gd name="T5" fmla="*/ 0 h 196"/>
                  <a:gd name="T6" fmla="*/ 23 w 29"/>
                  <a:gd name="T7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96">
                    <a:moveTo>
                      <a:pt x="23" y="196"/>
                    </a:moveTo>
                    <a:cubicBezTo>
                      <a:pt x="4" y="184"/>
                      <a:pt x="4" y="184"/>
                      <a:pt x="4" y="184"/>
                    </a:cubicBezTo>
                    <a:cubicBezTo>
                      <a:pt x="4" y="184"/>
                      <a:pt x="8" y="16"/>
                      <a:pt x="0" y="0"/>
                    </a:cubicBezTo>
                    <a:cubicBezTo>
                      <a:pt x="0" y="0"/>
                      <a:pt x="29" y="125"/>
                      <a:pt x="23" y="1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160"/>
              <p:cNvSpPr/>
              <p:nvPr/>
            </p:nvSpPr>
            <p:spPr bwMode="auto">
              <a:xfrm>
                <a:off x="4909" y="2061"/>
                <a:ext cx="35" cy="299"/>
              </a:xfrm>
              <a:custGeom>
                <a:avLst/>
                <a:gdLst>
                  <a:gd name="T0" fmla="*/ 5 w 18"/>
                  <a:gd name="T1" fmla="*/ 151 h 151"/>
                  <a:gd name="T2" fmla="*/ 17 w 18"/>
                  <a:gd name="T3" fmla="*/ 139 h 151"/>
                  <a:gd name="T4" fmla="*/ 18 w 18"/>
                  <a:gd name="T5" fmla="*/ 0 h 151"/>
                  <a:gd name="T6" fmla="*/ 5 w 18"/>
                  <a:gd name="T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51">
                    <a:moveTo>
                      <a:pt x="5" y="151"/>
                    </a:moveTo>
                    <a:cubicBezTo>
                      <a:pt x="17" y="139"/>
                      <a:pt x="17" y="139"/>
                      <a:pt x="17" y="139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0" y="110"/>
                      <a:pt x="5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161"/>
              <p:cNvSpPr/>
              <p:nvPr/>
            </p:nvSpPr>
            <p:spPr bwMode="auto">
              <a:xfrm>
                <a:off x="4625" y="2017"/>
                <a:ext cx="39" cy="343"/>
              </a:xfrm>
              <a:custGeom>
                <a:avLst/>
                <a:gdLst>
                  <a:gd name="T0" fmla="*/ 20 w 20"/>
                  <a:gd name="T1" fmla="*/ 173 h 173"/>
                  <a:gd name="T2" fmla="*/ 5 w 20"/>
                  <a:gd name="T3" fmla="*/ 0 h 173"/>
                  <a:gd name="T4" fmla="*/ 0 w 20"/>
                  <a:gd name="T5" fmla="*/ 156 h 173"/>
                  <a:gd name="T6" fmla="*/ 20 w 20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73">
                    <a:moveTo>
                      <a:pt x="20" y="173"/>
                    </a:moveTo>
                    <a:cubicBezTo>
                      <a:pt x="20" y="173"/>
                      <a:pt x="20" y="34"/>
                      <a:pt x="5" y="0"/>
                    </a:cubicBezTo>
                    <a:cubicBezTo>
                      <a:pt x="5" y="0"/>
                      <a:pt x="5" y="130"/>
                      <a:pt x="0" y="156"/>
                    </a:cubicBezTo>
                    <a:lnTo>
                      <a:pt x="2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162"/>
              <p:cNvSpPr/>
              <p:nvPr/>
            </p:nvSpPr>
            <p:spPr bwMode="auto">
              <a:xfrm>
                <a:off x="5083" y="2128"/>
                <a:ext cx="39" cy="343"/>
              </a:xfrm>
              <a:custGeom>
                <a:avLst/>
                <a:gdLst>
                  <a:gd name="T0" fmla="*/ 20 w 20"/>
                  <a:gd name="T1" fmla="*/ 173 h 173"/>
                  <a:gd name="T2" fmla="*/ 5 w 20"/>
                  <a:gd name="T3" fmla="*/ 0 h 173"/>
                  <a:gd name="T4" fmla="*/ 0 w 20"/>
                  <a:gd name="T5" fmla="*/ 156 h 173"/>
                  <a:gd name="T6" fmla="*/ 20 w 20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73">
                    <a:moveTo>
                      <a:pt x="20" y="173"/>
                    </a:moveTo>
                    <a:cubicBezTo>
                      <a:pt x="20" y="173"/>
                      <a:pt x="20" y="34"/>
                      <a:pt x="5" y="0"/>
                    </a:cubicBezTo>
                    <a:cubicBezTo>
                      <a:pt x="5" y="0"/>
                      <a:pt x="5" y="131"/>
                      <a:pt x="0" y="156"/>
                    </a:cubicBezTo>
                    <a:lnTo>
                      <a:pt x="2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163"/>
              <p:cNvSpPr/>
              <p:nvPr/>
            </p:nvSpPr>
            <p:spPr bwMode="auto">
              <a:xfrm>
                <a:off x="4858" y="2154"/>
                <a:ext cx="110" cy="275"/>
              </a:xfrm>
              <a:custGeom>
                <a:avLst/>
                <a:gdLst>
                  <a:gd name="T0" fmla="*/ 0 w 56"/>
                  <a:gd name="T1" fmla="*/ 126 h 139"/>
                  <a:gd name="T2" fmla="*/ 56 w 56"/>
                  <a:gd name="T3" fmla="*/ 0 h 139"/>
                  <a:gd name="T4" fmla="*/ 17 w 56"/>
                  <a:gd name="T5" fmla="*/ 139 h 139"/>
                  <a:gd name="T6" fmla="*/ 0 w 56"/>
                  <a:gd name="T7" fmla="*/ 12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39">
                    <a:moveTo>
                      <a:pt x="0" y="126"/>
                    </a:moveTo>
                    <a:cubicBezTo>
                      <a:pt x="0" y="126"/>
                      <a:pt x="16" y="26"/>
                      <a:pt x="56" y="0"/>
                    </a:cubicBezTo>
                    <a:cubicBezTo>
                      <a:pt x="56" y="0"/>
                      <a:pt x="12" y="88"/>
                      <a:pt x="17" y="139"/>
                    </a:cubicBezTo>
                    <a:lnTo>
                      <a:pt x="0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164"/>
              <p:cNvSpPr/>
              <p:nvPr/>
            </p:nvSpPr>
            <p:spPr bwMode="auto">
              <a:xfrm>
                <a:off x="4856" y="2166"/>
                <a:ext cx="110" cy="275"/>
              </a:xfrm>
              <a:custGeom>
                <a:avLst/>
                <a:gdLst>
                  <a:gd name="T0" fmla="*/ 0 w 56"/>
                  <a:gd name="T1" fmla="*/ 125 h 139"/>
                  <a:gd name="T2" fmla="*/ 56 w 56"/>
                  <a:gd name="T3" fmla="*/ 0 h 139"/>
                  <a:gd name="T4" fmla="*/ 17 w 56"/>
                  <a:gd name="T5" fmla="*/ 139 h 139"/>
                  <a:gd name="T6" fmla="*/ 0 w 56"/>
                  <a:gd name="T7" fmla="*/ 12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39">
                    <a:moveTo>
                      <a:pt x="0" y="125"/>
                    </a:moveTo>
                    <a:cubicBezTo>
                      <a:pt x="0" y="125"/>
                      <a:pt x="15" y="25"/>
                      <a:pt x="56" y="0"/>
                    </a:cubicBezTo>
                    <a:cubicBezTo>
                      <a:pt x="56" y="0"/>
                      <a:pt x="11" y="88"/>
                      <a:pt x="17" y="139"/>
                    </a:cubicBezTo>
                    <a:lnTo>
                      <a:pt x="0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165"/>
              <p:cNvSpPr/>
              <p:nvPr/>
            </p:nvSpPr>
            <p:spPr bwMode="auto">
              <a:xfrm>
                <a:off x="4737" y="2055"/>
                <a:ext cx="71" cy="343"/>
              </a:xfrm>
              <a:custGeom>
                <a:avLst/>
                <a:gdLst>
                  <a:gd name="T0" fmla="*/ 34 w 36"/>
                  <a:gd name="T1" fmla="*/ 149 h 173"/>
                  <a:gd name="T2" fmla="*/ 0 w 36"/>
                  <a:gd name="T3" fmla="*/ 0 h 173"/>
                  <a:gd name="T4" fmla="*/ 17 w 36"/>
                  <a:gd name="T5" fmla="*/ 173 h 173"/>
                  <a:gd name="T6" fmla="*/ 34 w 36"/>
                  <a:gd name="T7" fmla="*/ 14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73">
                    <a:moveTo>
                      <a:pt x="34" y="149"/>
                    </a:moveTo>
                    <a:cubicBezTo>
                      <a:pt x="34" y="149"/>
                      <a:pt x="36" y="28"/>
                      <a:pt x="0" y="0"/>
                    </a:cubicBezTo>
                    <a:cubicBezTo>
                      <a:pt x="0" y="0"/>
                      <a:pt x="24" y="115"/>
                      <a:pt x="17" y="173"/>
                    </a:cubicBezTo>
                    <a:lnTo>
                      <a:pt x="34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166"/>
              <p:cNvSpPr/>
              <p:nvPr/>
            </p:nvSpPr>
            <p:spPr bwMode="auto">
              <a:xfrm>
                <a:off x="4647" y="2041"/>
                <a:ext cx="43" cy="430"/>
              </a:xfrm>
              <a:custGeom>
                <a:avLst/>
                <a:gdLst>
                  <a:gd name="T0" fmla="*/ 6 w 22"/>
                  <a:gd name="T1" fmla="*/ 193 h 217"/>
                  <a:gd name="T2" fmla="*/ 22 w 22"/>
                  <a:gd name="T3" fmla="*/ 0 h 217"/>
                  <a:gd name="T4" fmla="*/ 22 w 22"/>
                  <a:gd name="T5" fmla="*/ 217 h 217"/>
                  <a:gd name="T6" fmla="*/ 6 w 22"/>
                  <a:gd name="T7" fmla="*/ 193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7">
                    <a:moveTo>
                      <a:pt x="6" y="193"/>
                    </a:moveTo>
                    <a:cubicBezTo>
                      <a:pt x="6" y="193"/>
                      <a:pt x="0" y="56"/>
                      <a:pt x="22" y="0"/>
                    </a:cubicBezTo>
                    <a:cubicBezTo>
                      <a:pt x="22" y="0"/>
                      <a:pt x="14" y="185"/>
                      <a:pt x="22" y="217"/>
                    </a:cubicBezTo>
                    <a:lnTo>
                      <a:pt x="6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167"/>
              <p:cNvSpPr/>
              <p:nvPr/>
            </p:nvSpPr>
            <p:spPr bwMode="auto">
              <a:xfrm>
                <a:off x="4558" y="2049"/>
                <a:ext cx="43" cy="366"/>
              </a:xfrm>
              <a:custGeom>
                <a:avLst/>
                <a:gdLst>
                  <a:gd name="T0" fmla="*/ 20 w 22"/>
                  <a:gd name="T1" fmla="*/ 132 h 185"/>
                  <a:gd name="T2" fmla="*/ 11 w 22"/>
                  <a:gd name="T3" fmla="*/ 0 h 185"/>
                  <a:gd name="T4" fmla="*/ 0 w 22"/>
                  <a:gd name="T5" fmla="*/ 185 h 185"/>
                  <a:gd name="T6" fmla="*/ 20 w 22"/>
                  <a:gd name="T7" fmla="*/ 132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85">
                    <a:moveTo>
                      <a:pt x="20" y="132"/>
                    </a:moveTo>
                    <a:cubicBezTo>
                      <a:pt x="20" y="132"/>
                      <a:pt x="22" y="37"/>
                      <a:pt x="11" y="0"/>
                    </a:cubicBezTo>
                    <a:cubicBezTo>
                      <a:pt x="11" y="0"/>
                      <a:pt x="10" y="144"/>
                      <a:pt x="0" y="185"/>
                    </a:cubicBezTo>
                    <a:lnTo>
                      <a:pt x="20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168"/>
              <p:cNvSpPr/>
              <p:nvPr/>
            </p:nvSpPr>
            <p:spPr bwMode="auto">
              <a:xfrm>
                <a:off x="4515" y="2154"/>
                <a:ext cx="106" cy="317"/>
              </a:xfrm>
              <a:custGeom>
                <a:avLst/>
                <a:gdLst>
                  <a:gd name="T0" fmla="*/ 54 w 54"/>
                  <a:gd name="T1" fmla="*/ 134 h 160"/>
                  <a:gd name="T2" fmla="*/ 0 w 54"/>
                  <a:gd name="T3" fmla="*/ 0 h 160"/>
                  <a:gd name="T4" fmla="*/ 40 w 54"/>
                  <a:gd name="T5" fmla="*/ 160 h 160"/>
                  <a:gd name="T6" fmla="*/ 54 w 54"/>
                  <a:gd name="T7" fmla="*/ 13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60">
                    <a:moveTo>
                      <a:pt x="54" y="134"/>
                    </a:moveTo>
                    <a:cubicBezTo>
                      <a:pt x="54" y="134"/>
                      <a:pt x="45" y="41"/>
                      <a:pt x="0" y="0"/>
                    </a:cubicBezTo>
                    <a:cubicBezTo>
                      <a:pt x="0" y="0"/>
                      <a:pt x="47" y="121"/>
                      <a:pt x="40" y="160"/>
                    </a:cubicBezTo>
                    <a:lnTo>
                      <a:pt x="54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169"/>
              <p:cNvSpPr/>
              <p:nvPr/>
            </p:nvSpPr>
            <p:spPr bwMode="auto">
              <a:xfrm>
                <a:off x="4968" y="2107"/>
                <a:ext cx="107" cy="314"/>
              </a:xfrm>
              <a:custGeom>
                <a:avLst/>
                <a:gdLst>
                  <a:gd name="T0" fmla="*/ 54 w 54"/>
                  <a:gd name="T1" fmla="*/ 134 h 159"/>
                  <a:gd name="T2" fmla="*/ 0 w 54"/>
                  <a:gd name="T3" fmla="*/ 0 h 159"/>
                  <a:gd name="T4" fmla="*/ 41 w 54"/>
                  <a:gd name="T5" fmla="*/ 159 h 159"/>
                  <a:gd name="T6" fmla="*/ 54 w 54"/>
                  <a:gd name="T7" fmla="*/ 13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59">
                    <a:moveTo>
                      <a:pt x="54" y="134"/>
                    </a:moveTo>
                    <a:cubicBezTo>
                      <a:pt x="54" y="134"/>
                      <a:pt x="46" y="40"/>
                      <a:pt x="0" y="0"/>
                    </a:cubicBezTo>
                    <a:cubicBezTo>
                      <a:pt x="0" y="0"/>
                      <a:pt x="47" y="120"/>
                      <a:pt x="41" y="159"/>
                    </a:cubicBezTo>
                    <a:lnTo>
                      <a:pt x="54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170"/>
              <p:cNvSpPr/>
              <p:nvPr/>
            </p:nvSpPr>
            <p:spPr bwMode="auto">
              <a:xfrm>
                <a:off x="4948" y="2259"/>
                <a:ext cx="52" cy="218"/>
              </a:xfrm>
              <a:custGeom>
                <a:avLst/>
                <a:gdLst>
                  <a:gd name="T0" fmla="*/ 5 w 26"/>
                  <a:gd name="T1" fmla="*/ 71 h 110"/>
                  <a:gd name="T2" fmla="*/ 26 w 26"/>
                  <a:gd name="T3" fmla="*/ 0 h 110"/>
                  <a:gd name="T4" fmla="*/ 21 w 26"/>
                  <a:gd name="T5" fmla="*/ 110 h 110"/>
                  <a:gd name="T6" fmla="*/ 5 w 26"/>
                  <a:gd name="T7" fmla="*/ 7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10">
                    <a:moveTo>
                      <a:pt x="5" y="71"/>
                    </a:moveTo>
                    <a:cubicBezTo>
                      <a:pt x="5" y="71"/>
                      <a:pt x="0" y="34"/>
                      <a:pt x="26" y="0"/>
                    </a:cubicBezTo>
                    <a:cubicBezTo>
                      <a:pt x="26" y="0"/>
                      <a:pt x="14" y="83"/>
                      <a:pt x="21" y="110"/>
                    </a:cubicBezTo>
                    <a:lnTo>
                      <a:pt x="5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171"/>
              <p:cNvSpPr/>
              <p:nvPr/>
            </p:nvSpPr>
            <p:spPr bwMode="auto">
              <a:xfrm>
                <a:off x="4939" y="2146"/>
                <a:ext cx="59" cy="380"/>
              </a:xfrm>
              <a:custGeom>
                <a:avLst/>
                <a:gdLst>
                  <a:gd name="T0" fmla="*/ 0 w 30"/>
                  <a:gd name="T1" fmla="*/ 149 h 192"/>
                  <a:gd name="T2" fmla="*/ 30 w 30"/>
                  <a:gd name="T3" fmla="*/ 0 h 192"/>
                  <a:gd name="T4" fmla="*/ 14 w 30"/>
                  <a:gd name="T5" fmla="*/ 192 h 192"/>
                  <a:gd name="T6" fmla="*/ 0 w 30"/>
                  <a:gd name="T7" fmla="*/ 14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92">
                    <a:moveTo>
                      <a:pt x="0" y="149"/>
                    </a:moveTo>
                    <a:cubicBezTo>
                      <a:pt x="0" y="149"/>
                      <a:pt x="0" y="40"/>
                      <a:pt x="30" y="0"/>
                    </a:cubicBezTo>
                    <a:cubicBezTo>
                      <a:pt x="30" y="0"/>
                      <a:pt x="7" y="139"/>
                      <a:pt x="14" y="192"/>
                    </a:cubicBezTo>
                    <a:lnTo>
                      <a:pt x="0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172"/>
              <p:cNvSpPr/>
              <p:nvPr/>
            </p:nvSpPr>
            <p:spPr bwMode="auto">
              <a:xfrm>
                <a:off x="4505" y="2047"/>
                <a:ext cx="55" cy="372"/>
              </a:xfrm>
              <a:custGeom>
                <a:avLst/>
                <a:gdLst>
                  <a:gd name="T0" fmla="*/ 28 w 28"/>
                  <a:gd name="T1" fmla="*/ 166 h 188"/>
                  <a:gd name="T2" fmla="*/ 0 w 28"/>
                  <a:gd name="T3" fmla="*/ 0 h 188"/>
                  <a:gd name="T4" fmla="*/ 5 w 28"/>
                  <a:gd name="T5" fmla="*/ 188 h 188"/>
                  <a:gd name="T6" fmla="*/ 28 w 28"/>
                  <a:gd name="T7" fmla="*/ 166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88">
                    <a:moveTo>
                      <a:pt x="28" y="166"/>
                    </a:moveTo>
                    <a:cubicBezTo>
                      <a:pt x="28" y="166"/>
                      <a:pt x="10" y="14"/>
                      <a:pt x="0" y="0"/>
                    </a:cubicBezTo>
                    <a:cubicBezTo>
                      <a:pt x="0" y="0"/>
                      <a:pt x="12" y="158"/>
                      <a:pt x="5" y="188"/>
                    </a:cubicBezTo>
                    <a:lnTo>
                      <a:pt x="28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173"/>
              <p:cNvSpPr/>
              <p:nvPr/>
            </p:nvSpPr>
            <p:spPr bwMode="auto">
              <a:xfrm>
                <a:off x="4824" y="2093"/>
                <a:ext cx="59" cy="328"/>
              </a:xfrm>
              <a:custGeom>
                <a:avLst/>
                <a:gdLst>
                  <a:gd name="T0" fmla="*/ 0 w 30"/>
                  <a:gd name="T1" fmla="*/ 166 h 166"/>
                  <a:gd name="T2" fmla="*/ 30 w 30"/>
                  <a:gd name="T3" fmla="*/ 0 h 166"/>
                  <a:gd name="T4" fmla="*/ 23 w 30"/>
                  <a:gd name="T5" fmla="*/ 132 h 166"/>
                  <a:gd name="T6" fmla="*/ 0 w 30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66">
                    <a:moveTo>
                      <a:pt x="0" y="166"/>
                    </a:moveTo>
                    <a:cubicBezTo>
                      <a:pt x="0" y="166"/>
                      <a:pt x="12" y="37"/>
                      <a:pt x="30" y="0"/>
                    </a:cubicBezTo>
                    <a:cubicBezTo>
                      <a:pt x="30" y="0"/>
                      <a:pt x="23" y="104"/>
                      <a:pt x="23" y="132"/>
                    </a:cubicBezTo>
                    <a:lnTo>
                      <a:pt x="0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174"/>
              <p:cNvSpPr/>
              <p:nvPr/>
            </p:nvSpPr>
            <p:spPr bwMode="auto">
              <a:xfrm>
                <a:off x="5000" y="2107"/>
                <a:ext cx="59" cy="328"/>
              </a:xfrm>
              <a:custGeom>
                <a:avLst/>
                <a:gdLst>
                  <a:gd name="T0" fmla="*/ 0 w 30"/>
                  <a:gd name="T1" fmla="*/ 166 h 166"/>
                  <a:gd name="T2" fmla="*/ 30 w 30"/>
                  <a:gd name="T3" fmla="*/ 0 h 166"/>
                  <a:gd name="T4" fmla="*/ 23 w 30"/>
                  <a:gd name="T5" fmla="*/ 132 h 166"/>
                  <a:gd name="T6" fmla="*/ 0 w 30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66">
                    <a:moveTo>
                      <a:pt x="0" y="166"/>
                    </a:moveTo>
                    <a:cubicBezTo>
                      <a:pt x="0" y="166"/>
                      <a:pt x="13" y="37"/>
                      <a:pt x="30" y="0"/>
                    </a:cubicBezTo>
                    <a:cubicBezTo>
                      <a:pt x="30" y="0"/>
                      <a:pt x="23" y="104"/>
                      <a:pt x="23" y="132"/>
                    </a:cubicBezTo>
                    <a:lnTo>
                      <a:pt x="0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175"/>
              <p:cNvSpPr/>
              <p:nvPr/>
            </p:nvSpPr>
            <p:spPr bwMode="auto">
              <a:xfrm>
                <a:off x="4688" y="1968"/>
                <a:ext cx="67" cy="445"/>
              </a:xfrm>
              <a:custGeom>
                <a:avLst/>
                <a:gdLst>
                  <a:gd name="T0" fmla="*/ 0 w 34"/>
                  <a:gd name="T1" fmla="*/ 199 h 225"/>
                  <a:gd name="T2" fmla="*/ 5 w 34"/>
                  <a:gd name="T3" fmla="*/ 0 h 225"/>
                  <a:gd name="T4" fmla="*/ 20 w 34"/>
                  <a:gd name="T5" fmla="*/ 225 h 225"/>
                  <a:gd name="T6" fmla="*/ 0 w 34"/>
                  <a:gd name="T7" fmla="*/ 19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25">
                    <a:moveTo>
                      <a:pt x="0" y="199"/>
                    </a:moveTo>
                    <a:cubicBezTo>
                      <a:pt x="0" y="199"/>
                      <a:pt x="20" y="49"/>
                      <a:pt x="5" y="0"/>
                    </a:cubicBezTo>
                    <a:cubicBezTo>
                      <a:pt x="5" y="0"/>
                      <a:pt x="34" y="148"/>
                      <a:pt x="20" y="225"/>
                    </a:cubicBezTo>
                    <a:lnTo>
                      <a:pt x="0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176"/>
              <p:cNvSpPr/>
              <p:nvPr/>
            </p:nvSpPr>
            <p:spPr bwMode="auto">
              <a:xfrm>
                <a:off x="3872" y="1960"/>
                <a:ext cx="75" cy="430"/>
              </a:xfrm>
              <a:custGeom>
                <a:avLst/>
                <a:gdLst>
                  <a:gd name="T0" fmla="*/ 31 w 38"/>
                  <a:gd name="T1" fmla="*/ 206 h 217"/>
                  <a:gd name="T2" fmla="*/ 9 w 38"/>
                  <a:gd name="T3" fmla="*/ 217 h 217"/>
                  <a:gd name="T4" fmla="*/ 0 w 38"/>
                  <a:gd name="T5" fmla="*/ 0 h 217"/>
                  <a:gd name="T6" fmla="*/ 31 w 38"/>
                  <a:gd name="T7" fmla="*/ 20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217">
                    <a:moveTo>
                      <a:pt x="31" y="206"/>
                    </a:moveTo>
                    <a:cubicBezTo>
                      <a:pt x="9" y="217"/>
                      <a:pt x="9" y="217"/>
                      <a:pt x="9" y="217"/>
                    </a:cubicBezTo>
                    <a:cubicBezTo>
                      <a:pt x="9" y="217"/>
                      <a:pt x="14" y="43"/>
                      <a:pt x="0" y="0"/>
                    </a:cubicBezTo>
                    <a:cubicBezTo>
                      <a:pt x="0" y="0"/>
                      <a:pt x="38" y="84"/>
                      <a:pt x="31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177"/>
              <p:cNvSpPr/>
              <p:nvPr/>
            </p:nvSpPr>
            <p:spPr bwMode="auto">
              <a:xfrm>
                <a:off x="4161" y="1859"/>
                <a:ext cx="50" cy="497"/>
              </a:xfrm>
              <a:custGeom>
                <a:avLst/>
                <a:gdLst>
                  <a:gd name="T0" fmla="*/ 5 w 25"/>
                  <a:gd name="T1" fmla="*/ 251 h 251"/>
                  <a:gd name="T2" fmla="*/ 22 w 25"/>
                  <a:gd name="T3" fmla="*/ 236 h 251"/>
                  <a:gd name="T4" fmla="*/ 25 w 25"/>
                  <a:gd name="T5" fmla="*/ 0 h 251"/>
                  <a:gd name="T6" fmla="*/ 5 w 25"/>
                  <a:gd name="T7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51">
                    <a:moveTo>
                      <a:pt x="5" y="251"/>
                    </a:moveTo>
                    <a:cubicBezTo>
                      <a:pt x="22" y="236"/>
                      <a:pt x="22" y="236"/>
                      <a:pt x="22" y="236"/>
                    </a:cubicBezTo>
                    <a:cubicBezTo>
                      <a:pt x="22" y="236"/>
                      <a:pt x="18" y="22"/>
                      <a:pt x="25" y="0"/>
                    </a:cubicBezTo>
                    <a:cubicBezTo>
                      <a:pt x="25" y="0"/>
                      <a:pt x="0" y="161"/>
                      <a:pt x="5" y="2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178"/>
              <p:cNvSpPr/>
              <p:nvPr/>
            </p:nvSpPr>
            <p:spPr bwMode="auto">
              <a:xfrm>
                <a:off x="4120" y="2120"/>
                <a:ext cx="57" cy="390"/>
              </a:xfrm>
              <a:custGeom>
                <a:avLst/>
                <a:gdLst>
                  <a:gd name="T0" fmla="*/ 6 w 29"/>
                  <a:gd name="T1" fmla="*/ 197 h 197"/>
                  <a:gd name="T2" fmla="*/ 25 w 29"/>
                  <a:gd name="T3" fmla="*/ 185 h 197"/>
                  <a:gd name="T4" fmla="*/ 29 w 29"/>
                  <a:gd name="T5" fmla="*/ 0 h 197"/>
                  <a:gd name="T6" fmla="*/ 6 w 29"/>
                  <a:gd name="T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97">
                    <a:moveTo>
                      <a:pt x="6" y="197"/>
                    </a:moveTo>
                    <a:cubicBezTo>
                      <a:pt x="25" y="185"/>
                      <a:pt x="25" y="185"/>
                      <a:pt x="25" y="185"/>
                    </a:cubicBezTo>
                    <a:cubicBezTo>
                      <a:pt x="25" y="185"/>
                      <a:pt x="21" y="17"/>
                      <a:pt x="29" y="0"/>
                    </a:cubicBezTo>
                    <a:cubicBezTo>
                      <a:pt x="29" y="0"/>
                      <a:pt x="0" y="126"/>
                      <a:pt x="6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179"/>
              <p:cNvSpPr/>
              <p:nvPr/>
            </p:nvSpPr>
            <p:spPr bwMode="auto">
              <a:xfrm>
                <a:off x="4272" y="2071"/>
                <a:ext cx="35" cy="299"/>
              </a:xfrm>
              <a:custGeom>
                <a:avLst/>
                <a:gdLst>
                  <a:gd name="T0" fmla="*/ 5 w 18"/>
                  <a:gd name="T1" fmla="*/ 151 h 151"/>
                  <a:gd name="T2" fmla="*/ 17 w 18"/>
                  <a:gd name="T3" fmla="*/ 139 h 151"/>
                  <a:gd name="T4" fmla="*/ 18 w 18"/>
                  <a:gd name="T5" fmla="*/ 0 h 151"/>
                  <a:gd name="T6" fmla="*/ 5 w 18"/>
                  <a:gd name="T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51">
                    <a:moveTo>
                      <a:pt x="5" y="151"/>
                    </a:moveTo>
                    <a:cubicBezTo>
                      <a:pt x="17" y="139"/>
                      <a:pt x="17" y="139"/>
                      <a:pt x="17" y="139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0" y="111"/>
                      <a:pt x="5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180"/>
              <p:cNvSpPr/>
              <p:nvPr/>
            </p:nvSpPr>
            <p:spPr bwMode="auto">
              <a:xfrm>
                <a:off x="3982" y="2027"/>
                <a:ext cx="41" cy="343"/>
              </a:xfrm>
              <a:custGeom>
                <a:avLst/>
                <a:gdLst>
                  <a:gd name="T0" fmla="*/ 0 w 21"/>
                  <a:gd name="T1" fmla="*/ 173 h 173"/>
                  <a:gd name="T2" fmla="*/ 16 w 21"/>
                  <a:gd name="T3" fmla="*/ 0 h 173"/>
                  <a:gd name="T4" fmla="*/ 21 w 21"/>
                  <a:gd name="T5" fmla="*/ 156 h 173"/>
                  <a:gd name="T6" fmla="*/ 0 w 21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73">
                    <a:moveTo>
                      <a:pt x="0" y="173"/>
                    </a:moveTo>
                    <a:cubicBezTo>
                      <a:pt x="0" y="173"/>
                      <a:pt x="0" y="34"/>
                      <a:pt x="16" y="0"/>
                    </a:cubicBezTo>
                    <a:cubicBezTo>
                      <a:pt x="16" y="0"/>
                      <a:pt x="16" y="131"/>
                      <a:pt x="21" y="156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181"/>
              <p:cNvSpPr/>
              <p:nvPr/>
            </p:nvSpPr>
            <p:spPr bwMode="auto">
              <a:xfrm>
                <a:off x="4445" y="2138"/>
                <a:ext cx="40" cy="345"/>
              </a:xfrm>
              <a:custGeom>
                <a:avLst/>
                <a:gdLst>
                  <a:gd name="T0" fmla="*/ 20 w 20"/>
                  <a:gd name="T1" fmla="*/ 174 h 174"/>
                  <a:gd name="T2" fmla="*/ 5 w 20"/>
                  <a:gd name="T3" fmla="*/ 0 h 174"/>
                  <a:gd name="T4" fmla="*/ 0 w 20"/>
                  <a:gd name="T5" fmla="*/ 157 h 174"/>
                  <a:gd name="T6" fmla="*/ 20 w 20"/>
                  <a:gd name="T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74">
                    <a:moveTo>
                      <a:pt x="20" y="174"/>
                    </a:moveTo>
                    <a:cubicBezTo>
                      <a:pt x="20" y="174"/>
                      <a:pt x="20" y="34"/>
                      <a:pt x="5" y="0"/>
                    </a:cubicBezTo>
                    <a:cubicBezTo>
                      <a:pt x="5" y="0"/>
                      <a:pt x="5" y="131"/>
                      <a:pt x="0" y="157"/>
                    </a:cubicBezTo>
                    <a:lnTo>
                      <a:pt x="2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182"/>
              <p:cNvSpPr/>
              <p:nvPr/>
            </p:nvSpPr>
            <p:spPr bwMode="auto">
              <a:xfrm>
                <a:off x="4221" y="2166"/>
                <a:ext cx="110" cy="275"/>
              </a:xfrm>
              <a:custGeom>
                <a:avLst/>
                <a:gdLst>
                  <a:gd name="T0" fmla="*/ 0 w 56"/>
                  <a:gd name="T1" fmla="*/ 125 h 139"/>
                  <a:gd name="T2" fmla="*/ 56 w 56"/>
                  <a:gd name="T3" fmla="*/ 0 h 139"/>
                  <a:gd name="T4" fmla="*/ 17 w 56"/>
                  <a:gd name="T5" fmla="*/ 139 h 139"/>
                  <a:gd name="T6" fmla="*/ 0 w 56"/>
                  <a:gd name="T7" fmla="*/ 12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39">
                    <a:moveTo>
                      <a:pt x="0" y="125"/>
                    </a:moveTo>
                    <a:cubicBezTo>
                      <a:pt x="0" y="125"/>
                      <a:pt x="16" y="25"/>
                      <a:pt x="56" y="0"/>
                    </a:cubicBezTo>
                    <a:cubicBezTo>
                      <a:pt x="56" y="0"/>
                      <a:pt x="12" y="88"/>
                      <a:pt x="17" y="139"/>
                    </a:cubicBezTo>
                    <a:lnTo>
                      <a:pt x="0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183"/>
              <p:cNvSpPr/>
              <p:nvPr/>
            </p:nvSpPr>
            <p:spPr bwMode="auto">
              <a:xfrm>
                <a:off x="3838" y="2065"/>
                <a:ext cx="71" cy="342"/>
              </a:xfrm>
              <a:custGeom>
                <a:avLst/>
                <a:gdLst>
                  <a:gd name="T0" fmla="*/ 2 w 36"/>
                  <a:gd name="T1" fmla="*/ 149 h 173"/>
                  <a:gd name="T2" fmla="*/ 36 w 36"/>
                  <a:gd name="T3" fmla="*/ 0 h 173"/>
                  <a:gd name="T4" fmla="*/ 19 w 36"/>
                  <a:gd name="T5" fmla="*/ 173 h 173"/>
                  <a:gd name="T6" fmla="*/ 2 w 36"/>
                  <a:gd name="T7" fmla="*/ 14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73">
                    <a:moveTo>
                      <a:pt x="2" y="149"/>
                    </a:moveTo>
                    <a:cubicBezTo>
                      <a:pt x="2" y="149"/>
                      <a:pt x="0" y="29"/>
                      <a:pt x="36" y="0"/>
                    </a:cubicBezTo>
                    <a:cubicBezTo>
                      <a:pt x="36" y="0"/>
                      <a:pt x="12" y="115"/>
                      <a:pt x="19" y="173"/>
                    </a:cubicBezTo>
                    <a:lnTo>
                      <a:pt x="2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184"/>
              <p:cNvSpPr/>
              <p:nvPr/>
            </p:nvSpPr>
            <p:spPr bwMode="auto">
              <a:xfrm>
                <a:off x="3956" y="2051"/>
                <a:ext cx="44" cy="430"/>
              </a:xfrm>
              <a:custGeom>
                <a:avLst/>
                <a:gdLst>
                  <a:gd name="T0" fmla="*/ 17 w 22"/>
                  <a:gd name="T1" fmla="*/ 194 h 217"/>
                  <a:gd name="T2" fmla="*/ 0 w 22"/>
                  <a:gd name="T3" fmla="*/ 0 h 217"/>
                  <a:gd name="T4" fmla="*/ 0 w 22"/>
                  <a:gd name="T5" fmla="*/ 217 h 217"/>
                  <a:gd name="T6" fmla="*/ 17 w 22"/>
                  <a:gd name="T7" fmla="*/ 19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7">
                    <a:moveTo>
                      <a:pt x="17" y="194"/>
                    </a:moveTo>
                    <a:cubicBezTo>
                      <a:pt x="17" y="194"/>
                      <a:pt x="22" y="56"/>
                      <a:pt x="0" y="0"/>
                    </a:cubicBezTo>
                    <a:cubicBezTo>
                      <a:pt x="0" y="0"/>
                      <a:pt x="8" y="185"/>
                      <a:pt x="0" y="217"/>
                    </a:cubicBezTo>
                    <a:lnTo>
                      <a:pt x="17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185"/>
              <p:cNvSpPr/>
              <p:nvPr/>
            </p:nvSpPr>
            <p:spPr bwMode="auto">
              <a:xfrm>
                <a:off x="4047" y="2059"/>
                <a:ext cx="43" cy="366"/>
              </a:xfrm>
              <a:custGeom>
                <a:avLst/>
                <a:gdLst>
                  <a:gd name="T0" fmla="*/ 1 w 22"/>
                  <a:gd name="T1" fmla="*/ 133 h 185"/>
                  <a:gd name="T2" fmla="*/ 10 w 22"/>
                  <a:gd name="T3" fmla="*/ 0 h 185"/>
                  <a:gd name="T4" fmla="*/ 22 w 22"/>
                  <a:gd name="T5" fmla="*/ 185 h 185"/>
                  <a:gd name="T6" fmla="*/ 1 w 22"/>
                  <a:gd name="T7" fmla="*/ 13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85">
                    <a:moveTo>
                      <a:pt x="1" y="133"/>
                    </a:moveTo>
                    <a:cubicBezTo>
                      <a:pt x="1" y="133"/>
                      <a:pt x="0" y="38"/>
                      <a:pt x="10" y="0"/>
                    </a:cubicBezTo>
                    <a:cubicBezTo>
                      <a:pt x="10" y="0"/>
                      <a:pt x="11" y="145"/>
                      <a:pt x="22" y="185"/>
                    </a:cubicBezTo>
                    <a:lnTo>
                      <a:pt x="1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186"/>
              <p:cNvSpPr/>
              <p:nvPr/>
            </p:nvSpPr>
            <p:spPr bwMode="auto">
              <a:xfrm>
                <a:off x="4331" y="2116"/>
                <a:ext cx="107" cy="317"/>
              </a:xfrm>
              <a:custGeom>
                <a:avLst/>
                <a:gdLst>
                  <a:gd name="T0" fmla="*/ 54 w 54"/>
                  <a:gd name="T1" fmla="*/ 134 h 160"/>
                  <a:gd name="T2" fmla="*/ 0 w 54"/>
                  <a:gd name="T3" fmla="*/ 0 h 160"/>
                  <a:gd name="T4" fmla="*/ 41 w 54"/>
                  <a:gd name="T5" fmla="*/ 160 h 160"/>
                  <a:gd name="T6" fmla="*/ 54 w 54"/>
                  <a:gd name="T7" fmla="*/ 13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60">
                    <a:moveTo>
                      <a:pt x="54" y="134"/>
                    </a:moveTo>
                    <a:cubicBezTo>
                      <a:pt x="54" y="134"/>
                      <a:pt x="46" y="41"/>
                      <a:pt x="0" y="0"/>
                    </a:cubicBezTo>
                    <a:cubicBezTo>
                      <a:pt x="0" y="0"/>
                      <a:pt x="47" y="121"/>
                      <a:pt x="41" y="160"/>
                    </a:cubicBezTo>
                    <a:lnTo>
                      <a:pt x="54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187"/>
              <p:cNvSpPr/>
              <p:nvPr/>
            </p:nvSpPr>
            <p:spPr bwMode="auto">
              <a:xfrm>
                <a:off x="4311" y="2269"/>
                <a:ext cx="52" cy="220"/>
              </a:xfrm>
              <a:custGeom>
                <a:avLst/>
                <a:gdLst>
                  <a:gd name="T0" fmla="*/ 5 w 26"/>
                  <a:gd name="T1" fmla="*/ 72 h 111"/>
                  <a:gd name="T2" fmla="*/ 26 w 26"/>
                  <a:gd name="T3" fmla="*/ 0 h 111"/>
                  <a:gd name="T4" fmla="*/ 21 w 26"/>
                  <a:gd name="T5" fmla="*/ 111 h 111"/>
                  <a:gd name="T6" fmla="*/ 5 w 26"/>
                  <a:gd name="T7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11">
                    <a:moveTo>
                      <a:pt x="5" y="72"/>
                    </a:moveTo>
                    <a:cubicBezTo>
                      <a:pt x="5" y="72"/>
                      <a:pt x="0" y="34"/>
                      <a:pt x="26" y="0"/>
                    </a:cubicBezTo>
                    <a:cubicBezTo>
                      <a:pt x="26" y="0"/>
                      <a:pt x="14" y="83"/>
                      <a:pt x="21" y="111"/>
                    </a:cubicBezTo>
                    <a:lnTo>
                      <a:pt x="5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188"/>
              <p:cNvSpPr/>
              <p:nvPr/>
            </p:nvSpPr>
            <p:spPr bwMode="auto">
              <a:xfrm>
                <a:off x="4302" y="2156"/>
                <a:ext cx="59" cy="380"/>
              </a:xfrm>
              <a:custGeom>
                <a:avLst/>
                <a:gdLst>
                  <a:gd name="T0" fmla="*/ 0 w 30"/>
                  <a:gd name="T1" fmla="*/ 150 h 192"/>
                  <a:gd name="T2" fmla="*/ 30 w 30"/>
                  <a:gd name="T3" fmla="*/ 0 h 192"/>
                  <a:gd name="T4" fmla="*/ 14 w 30"/>
                  <a:gd name="T5" fmla="*/ 192 h 192"/>
                  <a:gd name="T6" fmla="*/ 0 w 30"/>
                  <a:gd name="T7" fmla="*/ 15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92">
                    <a:moveTo>
                      <a:pt x="0" y="150"/>
                    </a:moveTo>
                    <a:cubicBezTo>
                      <a:pt x="0" y="150"/>
                      <a:pt x="0" y="41"/>
                      <a:pt x="30" y="0"/>
                    </a:cubicBezTo>
                    <a:cubicBezTo>
                      <a:pt x="30" y="0"/>
                      <a:pt x="7" y="139"/>
                      <a:pt x="14" y="192"/>
                    </a:cubicBezTo>
                    <a:lnTo>
                      <a:pt x="0" y="1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189"/>
              <p:cNvSpPr/>
              <p:nvPr/>
            </p:nvSpPr>
            <p:spPr bwMode="auto">
              <a:xfrm>
                <a:off x="4087" y="2057"/>
                <a:ext cx="55" cy="372"/>
              </a:xfrm>
              <a:custGeom>
                <a:avLst/>
                <a:gdLst>
                  <a:gd name="T0" fmla="*/ 0 w 28"/>
                  <a:gd name="T1" fmla="*/ 167 h 188"/>
                  <a:gd name="T2" fmla="*/ 28 w 28"/>
                  <a:gd name="T3" fmla="*/ 0 h 188"/>
                  <a:gd name="T4" fmla="*/ 23 w 28"/>
                  <a:gd name="T5" fmla="*/ 188 h 188"/>
                  <a:gd name="T6" fmla="*/ 0 w 28"/>
                  <a:gd name="T7" fmla="*/ 167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88">
                    <a:moveTo>
                      <a:pt x="0" y="167"/>
                    </a:moveTo>
                    <a:cubicBezTo>
                      <a:pt x="0" y="167"/>
                      <a:pt x="18" y="15"/>
                      <a:pt x="28" y="0"/>
                    </a:cubicBezTo>
                    <a:cubicBezTo>
                      <a:pt x="28" y="0"/>
                      <a:pt x="16" y="159"/>
                      <a:pt x="23" y="188"/>
                    </a:cubicBezTo>
                    <a:lnTo>
                      <a:pt x="0" y="1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190"/>
              <p:cNvSpPr/>
              <p:nvPr/>
            </p:nvSpPr>
            <p:spPr bwMode="auto">
              <a:xfrm>
                <a:off x="4187" y="2105"/>
                <a:ext cx="59" cy="326"/>
              </a:xfrm>
              <a:custGeom>
                <a:avLst/>
                <a:gdLst>
                  <a:gd name="T0" fmla="*/ 0 w 30"/>
                  <a:gd name="T1" fmla="*/ 165 h 165"/>
                  <a:gd name="T2" fmla="*/ 30 w 30"/>
                  <a:gd name="T3" fmla="*/ 0 h 165"/>
                  <a:gd name="T4" fmla="*/ 23 w 30"/>
                  <a:gd name="T5" fmla="*/ 132 h 165"/>
                  <a:gd name="T6" fmla="*/ 0 w 30"/>
                  <a:gd name="T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65">
                    <a:moveTo>
                      <a:pt x="0" y="165"/>
                    </a:moveTo>
                    <a:cubicBezTo>
                      <a:pt x="0" y="165"/>
                      <a:pt x="12" y="37"/>
                      <a:pt x="30" y="0"/>
                    </a:cubicBezTo>
                    <a:cubicBezTo>
                      <a:pt x="30" y="0"/>
                      <a:pt x="23" y="104"/>
                      <a:pt x="23" y="132"/>
                    </a:cubicBezTo>
                    <a:lnTo>
                      <a:pt x="0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191"/>
              <p:cNvSpPr/>
              <p:nvPr/>
            </p:nvSpPr>
            <p:spPr bwMode="auto">
              <a:xfrm>
                <a:off x="4363" y="2118"/>
                <a:ext cx="59" cy="327"/>
              </a:xfrm>
              <a:custGeom>
                <a:avLst/>
                <a:gdLst>
                  <a:gd name="T0" fmla="*/ 0 w 30"/>
                  <a:gd name="T1" fmla="*/ 165 h 165"/>
                  <a:gd name="T2" fmla="*/ 30 w 30"/>
                  <a:gd name="T3" fmla="*/ 0 h 165"/>
                  <a:gd name="T4" fmla="*/ 23 w 30"/>
                  <a:gd name="T5" fmla="*/ 132 h 165"/>
                  <a:gd name="T6" fmla="*/ 0 w 30"/>
                  <a:gd name="T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65">
                    <a:moveTo>
                      <a:pt x="0" y="165"/>
                    </a:moveTo>
                    <a:cubicBezTo>
                      <a:pt x="0" y="165"/>
                      <a:pt x="13" y="37"/>
                      <a:pt x="30" y="0"/>
                    </a:cubicBezTo>
                    <a:cubicBezTo>
                      <a:pt x="30" y="0"/>
                      <a:pt x="23" y="104"/>
                      <a:pt x="23" y="132"/>
                    </a:cubicBezTo>
                    <a:lnTo>
                      <a:pt x="0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192"/>
              <p:cNvSpPr/>
              <p:nvPr/>
            </p:nvSpPr>
            <p:spPr bwMode="auto">
              <a:xfrm>
                <a:off x="3893" y="1980"/>
                <a:ext cx="65" cy="445"/>
              </a:xfrm>
              <a:custGeom>
                <a:avLst/>
                <a:gdLst>
                  <a:gd name="T0" fmla="*/ 33 w 33"/>
                  <a:gd name="T1" fmla="*/ 198 h 225"/>
                  <a:gd name="T2" fmla="*/ 28 w 33"/>
                  <a:gd name="T3" fmla="*/ 0 h 225"/>
                  <a:gd name="T4" fmla="*/ 14 w 33"/>
                  <a:gd name="T5" fmla="*/ 225 h 225"/>
                  <a:gd name="T6" fmla="*/ 33 w 33"/>
                  <a:gd name="T7" fmla="*/ 198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225">
                    <a:moveTo>
                      <a:pt x="33" y="198"/>
                    </a:moveTo>
                    <a:cubicBezTo>
                      <a:pt x="33" y="198"/>
                      <a:pt x="14" y="49"/>
                      <a:pt x="28" y="0"/>
                    </a:cubicBezTo>
                    <a:cubicBezTo>
                      <a:pt x="28" y="0"/>
                      <a:pt x="0" y="147"/>
                      <a:pt x="14" y="225"/>
                    </a:cubicBezTo>
                    <a:lnTo>
                      <a:pt x="33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193"/>
              <p:cNvSpPr/>
              <p:nvPr/>
            </p:nvSpPr>
            <p:spPr bwMode="auto">
              <a:xfrm>
                <a:off x="4021" y="2176"/>
                <a:ext cx="111" cy="275"/>
              </a:xfrm>
              <a:custGeom>
                <a:avLst/>
                <a:gdLst>
                  <a:gd name="T0" fmla="*/ 56 w 56"/>
                  <a:gd name="T1" fmla="*/ 126 h 139"/>
                  <a:gd name="T2" fmla="*/ 0 w 56"/>
                  <a:gd name="T3" fmla="*/ 0 h 139"/>
                  <a:gd name="T4" fmla="*/ 39 w 56"/>
                  <a:gd name="T5" fmla="*/ 139 h 139"/>
                  <a:gd name="T6" fmla="*/ 56 w 56"/>
                  <a:gd name="T7" fmla="*/ 12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39">
                    <a:moveTo>
                      <a:pt x="56" y="126"/>
                    </a:moveTo>
                    <a:cubicBezTo>
                      <a:pt x="56" y="126"/>
                      <a:pt x="40" y="25"/>
                      <a:pt x="0" y="0"/>
                    </a:cubicBezTo>
                    <a:cubicBezTo>
                      <a:pt x="0" y="0"/>
                      <a:pt x="44" y="88"/>
                      <a:pt x="39" y="139"/>
                    </a:cubicBezTo>
                    <a:lnTo>
                      <a:pt x="56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194"/>
              <p:cNvSpPr/>
              <p:nvPr/>
            </p:nvSpPr>
            <p:spPr bwMode="auto">
              <a:xfrm>
                <a:off x="4217" y="2166"/>
                <a:ext cx="106" cy="315"/>
              </a:xfrm>
              <a:custGeom>
                <a:avLst/>
                <a:gdLst>
                  <a:gd name="T0" fmla="*/ 54 w 54"/>
                  <a:gd name="T1" fmla="*/ 134 h 159"/>
                  <a:gd name="T2" fmla="*/ 0 w 54"/>
                  <a:gd name="T3" fmla="*/ 0 h 159"/>
                  <a:gd name="T4" fmla="*/ 40 w 54"/>
                  <a:gd name="T5" fmla="*/ 159 h 159"/>
                  <a:gd name="T6" fmla="*/ 54 w 54"/>
                  <a:gd name="T7" fmla="*/ 13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59">
                    <a:moveTo>
                      <a:pt x="54" y="134"/>
                    </a:moveTo>
                    <a:cubicBezTo>
                      <a:pt x="54" y="134"/>
                      <a:pt x="46" y="40"/>
                      <a:pt x="0" y="0"/>
                    </a:cubicBezTo>
                    <a:cubicBezTo>
                      <a:pt x="0" y="0"/>
                      <a:pt x="47" y="120"/>
                      <a:pt x="40" y="159"/>
                    </a:cubicBezTo>
                    <a:lnTo>
                      <a:pt x="54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195"/>
              <p:cNvSpPr/>
              <p:nvPr/>
            </p:nvSpPr>
            <p:spPr bwMode="auto">
              <a:xfrm>
                <a:off x="2939" y="1996"/>
                <a:ext cx="75" cy="528"/>
              </a:xfrm>
              <a:custGeom>
                <a:avLst/>
                <a:gdLst>
                  <a:gd name="T0" fmla="*/ 7 w 38"/>
                  <a:gd name="T1" fmla="*/ 253 h 267"/>
                  <a:gd name="T2" fmla="*/ 29 w 38"/>
                  <a:gd name="T3" fmla="*/ 267 h 267"/>
                  <a:gd name="T4" fmla="*/ 38 w 38"/>
                  <a:gd name="T5" fmla="*/ 0 h 267"/>
                  <a:gd name="T6" fmla="*/ 7 w 38"/>
                  <a:gd name="T7" fmla="*/ 253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267">
                    <a:moveTo>
                      <a:pt x="7" y="253"/>
                    </a:moveTo>
                    <a:cubicBezTo>
                      <a:pt x="29" y="267"/>
                      <a:pt x="29" y="267"/>
                      <a:pt x="29" y="267"/>
                    </a:cubicBezTo>
                    <a:cubicBezTo>
                      <a:pt x="29" y="267"/>
                      <a:pt x="24" y="53"/>
                      <a:pt x="38" y="0"/>
                    </a:cubicBezTo>
                    <a:cubicBezTo>
                      <a:pt x="38" y="0"/>
                      <a:pt x="0" y="104"/>
                      <a:pt x="7" y="2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196"/>
              <p:cNvSpPr/>
              <p:nvPr/>
            </p:nvSpPr>
            <p:spPr bwMode="auto">
              <a:xfrm>
                <a:off x="3037" y="2101"/>
                <a:ext cx="50" cy="390"/>
              </a:xfrm>
              <a:custGeom>
                <a:avLst/>
                <a:gdLst>
                  <a:gd name="T0" fmla="*/ 5 w 25"/>
                  <a:gd name="T1" fmla="*/ 197 h 197"/>
                  <a:gd name="T2" fmla="*/ 22 w 25"/>
                  <a:gd name="T3" fmla="*/ 185 h 197"/>
                  <a:gd name="T4" fmla="*/ 25 w 25"/>
                  <a:gd name="T5" fmla="*/ 0 h 197"/>
                  <a:gd name="T6" fmla="*/ 5 w 25"/>
                  <a:gd name="T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97">
                    <a:moveTo>
                      <a:pt x="5" y="197"/>
                    </a:moveTo>
                    <a:cubicBezTo>
                      <a:pt x="22" y="185"/>
                      <a:pt x="22" y="185"/>
                      <a:pt x="22" y="185"/>
                    </a:cubicBezTo>
                    <a:cubicBezTo>
                      <a:pt x="22" y="185"/>
                      <a:pt x="18" y="17"/>
                      <a:pt x="25" y="0"/>
                    </a:cubicBezTo>
                    <a:cubicBezTo>
                      <a:pt x="25" y="0"/>
                      <a:pt x="0" y="125"/>
                      <a:pt x="5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197"/>
              <p:cNvSpPr/>
              <p:nvPr/>
            </p:nvSpPr>
            <p:spPr bwMode="auto">
              <a:xfrm>
                <a:off x="2708" y="2253"/>
                <a:ext cx="57" cy="390"/>
              </a:xfrm>
              <a:custGeom>
                <a:avLst/>
                <a:gdLst>
                  <a:gd name="T0" fmla="*/ 23 w 29"/>
                  <a:gd name="T1" fmla="*/ 197 h 197"/>
                  <a:gd name="T2" fmla="*/ 4 w 29"/>
                  <a:gd name="T3" fmla="*/ 185 h 197"/>
                  <a:gd name="T4" fmla="*/ 0 w 29"/>
                  <a:gd name="T5" fmla="*/ 0 h 197"/>
                  <a:gd name="T6" fmla="*/ 23 w 29"/>
                  <a:gd name="T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97">
                    <a:moveTo>
                      <a:pt x="23" y="197"/>
                    </a:moveTo>
                    <a:cubicBezTo>
                      <a:pt x="4" y="185"/>
                      <a:pt x="4" y="185"/>
                      <a:pt x="4" y="185"/>
                    </a:cubicBezTo>
                    <a:cubicBezTo>
                      <a:pt x="4" y="185"/>
                      <a:pt x="8" y="17"/>
                      <a:pt x="0" y="0"/>
                    </a:cubicBezTo>
                    <a:cubicBezTo>
                      <a:pt x="0" y="0"/>
                      <a:pt x="29" y="126"/>
                      <a:pt x="23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198"/>
              <p:cNvSpPr/>
              <p:nvPr/>
            </p:nvSpPr>
            <p:spPr bwMode="auto">
              <a:xfrm>
                <a:off x="3148" y="2204"/>
                <a:ext cx="35" cy="300"/>
              </a:xfrm>
              <a:custGeom>
                <a:avLst/>
                <a:gdLst>
                  <a:gd name="T0" fmla="*/ 5 w 18"/>
                  <a:gd name="T1" fmla="*/ 152 h 152"/>
                  <a:gd name="T2" fmla="*/ 17 w 18"/>
                  <a:gd name="T3" fmla="*/ 140 h 152"/>
                  <a:gd name="T4" fmla="*/ 18 w 18"/>
                  <a:gd name="T5" fmla="*/ 0 h 152"/>
                  <a:gd name="T6" fmla="*/ 5 w 18"/>
                  <a:gd name="T7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52">
                    <a:moveTo>
                      <a:pt x="5" y="152"/>
                    </a:moveTo>
                    <a:cubicBezTo>
                      <a:pt x="17" y="140"/>
                      <a:pt x="17" y="140"/>
                      <a:pt x="17" y="14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0" y="111"/>
                      <a:pt x="5" y="1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199"/>
              <p:cNvSpPr/>
              <p:nvPr/>
            </p:nvSpPr>
            <p:spPr bwMode="auto">
              <a:xfrm>
                <a:off x="2862" y="2160"/>
                <a:ext cx="41" cy="344"/>
              </a:xfrm>
              <a:custGeom>
                <a:avLst/>
                <a:gdLst>
                  <a:gd name="T0" fmla="*/ 21 w 21"/>
                  <a:gd name="T1" fmla="*/ 174 h 174"/>
                  <a:gd name="T2" fmla="*/ 6 w 21"/>
                  <a:gd name="T3" fmla="*/ 0 h 174"/>
                  <a:gd name="T4" fmla="*/ 0 w 21"/>
                  <a:gd name="T5" fmla="*/ 157 h 174"/>
                  <a:gd name="T6" fmla="*/ 21 w 21"/>
                  <a:gd name="T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74">
                    <a:moveTo>
                      <a:pt x="21" y="174"/>
                    </a:moveTo>
                    <a:cubicBezTo>
                      <a:pt x="21" y="174"/>
                      <a:pt x="21" y="34"/>
                      <a:pt x="6" y="0"/>
                    </a:cubicBezTo>
                    <a:cubicBezTo>
                      <a:pt x="6" y="0"/>
                      <a:pt x="6" y="131"/>
                      <a:pt x="0" y="157"/>
                    </a:cubicBezTo>
                    <a:lnTo>
                      <a:pt x="21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200"/>
              <p:cNvSpPr/>
              <p:nvPr/>
            </p:nvSpPr>
            <p:spPr bwMode="auto">
              <a:xfrm>
                <a:off x="3321" y="2273"/>
                <a:ext cx="40" cy="342"/>
              </a:xfrm>
              <a:custGeom>
                <a:avLst/>
                <a:gdLst>
                  <a:gd name="T0" fmla="*/ 20 w 20"/>
                  <a:gd name="T1" fmla="*/ 173 h 173"/>
                  <a:gd name="T2" fmla="*/ 5 w 20"/>
                  <a:gd name="T3" fmla="*/ 0 h 173"/>
                  <a:gd name="T4" fmla="*/ 0 w 20"/>
                  <a:gd name="T5" fmla="*/ 156 h 173"/>
                  <a:gd name="T6" fmla="*/ 20 w 20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73">
                    <a:moveTo>
                      <a:pt x="20" y="173"/>
                    </a:moveTo>
                    <a:cubicBezTo>
                      <a:pt x="20" y="173"/>
                      <a:pt x="20" y="34"/>
                      <a:pt x="5" y="0"/>
                    </a:cubicBezTo>
                    <a:cubicBezTo>
                      <a:pt x="5" y="0"/>
                      <a:pt x="5" y="130"/>
                      <a:pt x="0" y="156"/>
                    </a:cubicBezTo>
                    <a:lnTo>
                      <a:pt x="2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201"/>
              <p:cNvSpPr/>
              <p:nvPr/>
            </p:nvSpPr>
            <p:spPr bwMode="auto">
              <a:xfrm>
                <a:off x="3096" y="2299"/>
                <a:ext cx="111" cy="275"/>
              </a:xfrm>
              <a:custGeom>
                <a:avLst/>
                <a:gdLst>
                  <a:gd name="T0" fmla="*/ 0 w 56"/>
                  <a:gd name="T1" fmla="*/ 126 h 139"/>
                  <a:gd name="T2" fmla="*/ 56 w 56"/>
                  <a:gd name="T3" fmla="*/ 0 h 139"/>
                  <a:gd name="T4" fmla="*/ 17 w 56"/>
                  <a:gd name="T5" fmla="*/ 139 h 139"/>
                  <a:gd name="T6" fmla="*/ 0 w 56"/>
                  <a:gd name="T7" fmla="*/ 12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39">
                    <a:moveTo>
                      <a:pt x="0" y="126"/>
                    </a:moveTo>
                    <a:cubicBezTo>
                      <a:pt x="0" y="126"/>
                      <a:pt x="15" y="25"/>
                      <a:pt x="56" y="0"/>
                    </a:cubicBezTo>
                    <a:cubicBezTo>
                      <a:pt x="56" y="0"/>
                      <a:pt x="12" y="88"/>
                      <a:pt x="17" y="139"/>
                    </a:cubicBezTo>
                    <a:lnTo>
                      <a:pt x="0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202"/>
              <p:cNvSpPr/>
              <p:nvPr/>
            </p:nvSpPr>
            <p:spPr bwMode="auto">
              <a:xfrm>
                <a:off x="3093" y="2308"/>
                <a:ext cx="110" cy="276"/>
              </a:xfrm>
              <a:custGeom>
                <a:avLst/>
                <a:gdLst>
                  <a:gd name="T0" fmla="*/ 0 w 56"/>
                  <a:gd name="T1" fmla="*/ 126 h 139"/>
                  <a:gd name="T2" fmla="*/ 56 w 56"/>
                  <a:gd name="T3" fmla="*/ 0 h 139"/>
                  <a:gd name="T4" fmla="*/ 17 w 56"/>
                  <a:gd name="T5" fmla="*/ 139 h 139"/>
                  <a:gd name="T6" fmla="*/ 0 w 56"/>
                  <a:gd name="T7" fmla="*/ 12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39">
                    <a:moveTo>
                      <a:pt x="0" y="126"/>
                    </a:moveTo>
                    <a:cubicBezTo>
                      <a:pt x="0" y="126"/>
                      <a:pt x="16" y="26"/>
                      <a:pt x="56" y="0"/>
                    </a:cubicBezTo>
                    <a:cubicBezTo>
                      <a:pt x="56" y="0"/>
                      <a:pt x="12" y="89"/>
                      <a:pt x="17" y="139"/>
                    </a:cubicBezTo>
                    <a:lnTo>
                      <a:pt x="0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203"/>
              <p:cNvSpPr/>
              <p:nvPr/>
            </p:nvSpPr>
            <p:spPr bwMode="auto">
              <a:xfrm>
                <a:off x="2976" y="2198"/>
                <a:ext cx="71" cy="342"/>
              </a:xfrm>
              <a:custGeom>
                <a:avLst/>
                <a:gdLst>
                  <a:gd name="T0" fmla="*/ 34 w 36"/>
                  <a:gd name="T1" fmla="*/ 150 h 173"/>
                  <a:gd name="T2" fmla="*/ 0 w 36"/>
                  <a:gd name="T3" fmla="*/ 0 h 173"/>
                  <a:gd name="T4" fmla="*/ 17 w 36"/>
                  <a:gd name="T5" fmla="*/ 173 h 173"/>
                  <a:gd name="T6" fmla="*/ 34 w 36"/>
                  <a:gd name="T7" fmla="*/ 15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73">
                    <a:moveTo>
                      <a:pt x="34" y="150"/>
                    </a:moveTo>
                    <a:cubicBezTo>
                      <a:pt x="34" y="150"/>
                      <a:pt x="36" y="29"/>
                      <a:pt x="0" y="0"/>
                    </a:cubicBezTo>
                    <a:cubicBezTo>
                      <a:pt x="0" y="0"/>
                      <a:pt x="24" y="116"/>
                      <a:pt x="17" y="173"/>
                    </a:cubicBezTo>
                    <a:lnTo>
                      <a:pt x="34" y="1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204"/>
              <p:cNvSpPr/>
              <p:nvPr/>
            </p:nvSpPr>
            <p:spPr bwMode="auto">
              <a:xfrm>
                <a:off x="2885" y="2184"/>
                <a:ext cx="44" cy="431"/>
              </a:xfrm>
              <a:custGeom>
                <a:avLst/>
                <a:gdLst>
                  <a:gd name="T0" fmla="*/ 5 w 22"/>
                  <a:gd name="T1" fmla="*/ 194 h 218"/>
                  <a:gd name="T2" fmla="*/ 22 w 22"/>
                  <a:gd name="T3" fmla="*/ 0 h 218"/>
                  <a:gd name="T4" fmla="*/ 22 w 22"/>
                  <a:gd name="T5" fmla="*/ 218 h 218"/>
                  <a:gd name="T6" fmla="*/ 5 w 22"/>
                  <a:gd name="T7" fmla="*/ 194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8">
                    <a:moveTo>
                      <a:pt x="5" y="194"/>
                    </a:moveTo>
                    <a:cubicBezTo>
                      <a:pt x="5" y="194"/>
                      <a:pt x="0" y="56"/>
                      <a:pt x="22" y="0"/>
                    </a:cubicBezTo>
                    <a:cubicBezTo>
                      <a:pt x="22" y="0"/>
                      <a:pt x="14" y="185"/>
                      <a:pt x="22" y="218"/>
                    </a:cubicBezTo>
                    <a:lnTo>
                      <a:pt x="5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5" name="Group 406"/>
            <p:cNvGrpSpPr/>
            <p:nvPr/>
          </p:nvGrpSpPr>
          <p:grpSpPr bwMode="auto">
            <a:xfrm>
              <a:off x="50800" y="2941638"/>
              <a:ext cx="11177588" cy="1427163"/>
              <a:chOff x="32" y="1853"/>
              <a:chExt cx="7041" cy="899"/>
            </a:xfrm>
            <a:grpFill/>
          </p:grpSpPr>
          <p:sp>
            <p:nvSpPr>
              <p:cNvPr id="44" name="Freeform 206"/>
              <p:cNvSpPr/>
              <p:nvPr/>
            </p:nvSpPr>
            <p:spPr bwMode="auto">
              <a:xfrm>
                <a:off x="2795" y="2194"/>
                <a:ext cx="43" cy="364"/>
              </a:xfrm>
              <a:custGeom>
                <a:avLst/>
                <a:gdLst>
                  <a:gd name="T0" fmla="*/ 21 w 22"/>
                  <a:gd name="T1" fmla="*/ 132 h 184"/>
                  <a:gd name="T2" fmla="*/ 12 w 22"/>
                  <a:gd name="T3" fmla="*/ 0 h 184"/>
                  <a:gd name="T4" fmla="*/ 0 w 22"/>
                  <a:gd name="T5" fmla="*/ 184 h 184"/>
                  <a:gd name="T6" fmla="*/ 21 w 22"/>
                  <a:gd name="T7" fmla="*/ 132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84">
                    <a:moveTo>
                      <a:pt x="21" y="132"/>
                    </a:moveTo>
                    <a:cubicBezTo>
                      <a:pt x="21" y="132"/>
                      <a:pt x="22" y="37"/>
                      <a:pt x="12" y="0"/>
                    </a:cubicBezTo>
                    <a:cubicBezTo>
                      <a:pt x="12" y="0"/>
                      <a:pt x="11" y="144"/>
                      <a:pt x="0" y="184"/>
                    </a:cubicBezTo>
                    <a:lnTo>
                      <a:pt x="21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207"/>
              <p:cNvSpPr/>
              <p:nvPr/>
            </p:nvSpPr>
            <p:spPr bwMode="auto">
              <a:xfrm>
                <a:off x="2751" y="2299"/>
                <a:ext cx="109" cy="316"/>
              </a:xfrm>
              <a:custGeom>
                <a:avLst/>
                <a:gdLst>
                  <a:gd name="T0" fmla="*/ 55 w 55"/>
                  <a:gd name="T1" fmla="*/ 134 h 160"/>
                  <a:gd name="T2" fmla="*/ 0 w 55"/>
                  <a:gd name="T3" fmla="*/ 0 h 160"/>
                  <a:gd name="T4" fmla="*/ 41 w 55"/>
                  <a:gd name="T5" fmla="*/ 160 h 160"/>
                  <a:gd name="T6" fmla="*/ 55 w 55"/>
                  <a:gd name="T7" fmla="*/ 13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160">
                    <a:moveTo>
                      <a:pt x="55" y="134"/>
                    </a:moveTo>
                    <a:cubicBezTo>
                      <a:pt x="55" y="134"/>
                      <a:pt x="46" y="41"/>
                      <a:pt x="0" y="0"/>
                    </a:cubicBezTo>
                    <a:cubicBezTo>
                      <a:pt x="0" y="0"/>
                      <a:pt x="48" y="120"/>
                      <a:pt x="41" y="160"/>
                    </a:cubicBezTo>
                    <a:lnTo>
                      <a:pt x="55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208"/>
              <p:cNvSpPr/>
              <p:nvPr/>
            </p:nvSpPr>
            <p:spPr bwMode="auto">
              <a:xfrm>
                <a:off x="3207" y="2249"/>
                <a:ext cx="106" cy="317"/>
              </a:xfrm>
              <a:custGeom>
                <a:avLst/>
                <a:gdLst>
                  <a:gd name="T0" fmla="*/ 54 w 54"/>
                  <a:gd name="T1" fmla="*/ 134 h 160"/>
                  <a:gd name="T2" fmla="*/ 0 w 54"/>
                  <a:gd name="T3" fmla="*/ 0 h 160"/>
                  <a:gd name="T4" fmla="*/ 41 w 54"/>
                  <a:gd name="T5" fmla="*/ 160 h 160"/>
                  <a:gd name="T6" fmla="*/ 54 w 54"/>
                  <a:gd name="T7" fmla="*/ 13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60">
                    <a:moveTo>
                      <a:pt x="54" y="134"/>
                    </a:moveTo>
                    <a:cubicBezTo>
                      <a:pt x="54" y="134"/>
                      <a:pt x="46" y="41"/>
                      <a:pt x="0" y="0"/>
                    </a:cubicBezTo>
                    <a:cubicBezTo>
                      <a:pt x="0" y="0"/>
                      <a:pt x="47" y="121"/>
                      <a:pt x="41" y="160"/>
                    </a:cubicBezTo>
                    <a:lnTo>
                      <a:pt x="54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209"/>
              <p:cNvSpPr/>
              <p:nvPr/>
            </p:nvSpPr>
            <p:spPr bwMode="auto">
              <a:xfrm>
                <a:off x="3187" y="2404"/>
                <a:ext cx="51" cy="217"/>
              </a:xfrm>
              <a:custGeom>
                <a:avLst/>
                <a:gdLst>
                  <a:gd name="T0" fmla="*/ 5 w 26"/>
                  <a:gd name="T1" fmla="*/ 71 h 110"/>
                  <a:gd name="T2" fmla="*/ 26 w 26"/>
                  <a:gd name="T3" fmla="*/ 0 h 110"/>
                  <a:gd name="T4" fmla="*/ 20 w 26"/>
                  <a:gd name="T5" fmla="*/ 110 h 110"/>
                  <a:gd name="T6" fmla="*/ 5 w 26"/>
                  <a:gd name="T7" fmla="*/ 7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10">
                    <a:moveTo>
                      <a:pt x="5" y="71"/>
                    </a:moveTo>
                    <a:cubicBezTo>
                      <a:pt x="5" y="71"/>
                      <a:pt x="0" y="34"/>
                      <a:pt x="26" y="0"/>
                    </a:cubicBezTo>
                    <a:cubicBezTo>
                      <a:pt x="26" y="0"/>
                      <a:pt x="14" y="83"/>
                      <a:pt x="20" y="110"/>
                    </a:cubicBezTo>
                    <a:lnTo>
                      <a:pt x="5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210"/>
              <p:cNvSpPr/>
              <p:nvPr/>
            </p:nvSpPr>
            <p:spPr bwMode="auto">
              <a:xfrm>
                <a:off x="3177" y="2291"/>
                <a:ext cx="59" cy="378"/>
              </a:xfrm>
              <a:custGeom>
                <a:avLst/>
                <a:gdLst>
                  <a:gd name="T0" fmla="*/ 0 w 30"/>
                  <a:gd name="T1" fmla="*/ 149 h 191"/>
                  <a:gd name="T2" fmla="*/ 30 w 30"/>
                  <a:gd name="T3" fmla="*/ 0 h 191"/>
                  <a:gd name="T4" fmla="*/ 14 w 30"/>
                  <a:gd name="T5" fmla="*/ 191 h 191"/>
                  <a:gd name="T6" fmla="*/ 0 w 30"/>
                  <a:gd name="T7" fmla="*/ 149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91">
                    <a:moveTo>
                      <a:pt x="0" y="149"/>
                    </a:moveTo>
                    <a:cubicBezTo>
                      <a:pt x="0" y="149"/>
                      <a:pt x="0" y="40"/>
                      <a:pt x="30" y="0"/>
                    </a:cubicBezTo>
                    <a:cubicBezTo>
                      <a:pt x="30" y="0"/>
                      <a:pt x="7" y="139"/>
                      <a:pt x="14" y="191"/>
                    </a:cubicBezTo>
                    <a:lnTo>
                      <a:pt x="0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211"/>
              <p:cNvSpPr/>
              <p:nvPr/>
            </p:nvSpPr>
            <p:spPr bwMode="auto">
              <a:xfrm>
                <a:off x="2743" y="2190"/>
                <a:ext cx="56" cy="374"/>
              </a:xfrm>
              <a:custGeom>
                <a:avLst/>
                <a:gdLst>
                  <a:gd name="T0" fmla="*/ 28 w 28"/>
                  <a:gd name="T1" fmla="*/ 167 h 189"/>
                  <a:gd name="T2" fmla="*/ 0 w 28"/>
                  <a:gd name="T3" fmla="*/ 0 h 189"/>
                  <a:gd name="T4" fmla="*/ 5 w 28"/>
                  <a:gd name="T5" fmla="*/ 189 h 189"/>
                  <a:gd name="T6" fmla="*/ 28 w 28"/>
                  <a:gd name="T7" fmla="*/ 167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89">
                    <a:moveTo>
                      <a:pt x="28" y="167"/>
                    </a:moveTo>
                    <a:cubicBezTo>
                      <a:pt x="28" y="167"/>
                      <a:pt x="10" y="15"/>
                      <a:pt x="0" y="0"/>
                    </a:cubicBezTo>
                    <a:cubicBezTo>
                      <a:pt x="0" y="0"/>
                      <a:pt x="12" y="159"/>
                      <a:pt x="5" y="189"/>
                    </a:cubicBezTo>
                    <a:lnTo>
                      <a:pt x="28" y="1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212"/>
              <p:cNvSpPr/>
              <p:nvPr/>
            </p:nvSpPr>
            <p:spPr bwMode="auto">
              <a:xfrm>
                <a:off x="3063" y="2237"/>
                <a:ext cx="59" cy="329"/>
              </a:xfrm>
              <a:custGeom>
                <a:avLst/>
                <a:gdLst>
                  <a:gd name="T0" fmla="*/ 0 w 30"/>
                  <a:gd name="T1" fmla="*/ 166 h 166"/>
                  <a:gd name="T2" fmla="*/ 30 w 30"/>
                  <a:gd name="T3" fmla="*/ 0 h 166"/>
                  <a:gd name="T4" fmla="*/ 23 w 30"/>
                  <a:gd name="T5" fmla="*/ 132 h 166"/>
                  <a:gd name="T6" fmla="*/ 0 w 30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66">
                    <a:moveTo>
                      <a:pt x="0" y="166"/>
                    </a:moveTo>
                    <a:cubicBezTo>
                      <a:pt x="0" y="166"/>
                      <a:pt x="12" y="37"/>
                      <a:pt x="30" y="0"/>
                    </a:cubicBezTo>
                    <a:cubicBezTo>
                      <a:pt x="30" y="0"/>
                      <a:pt x="23" y="104"/>
                      <a:pt x="23" y="132"/>
                    </a:cubicBezTo>
                    <a:lnTo>
                      <a:pt x="0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213"/>
              <p:cNvSpPr/>
              <p:nvPr/>
            </p:nvSpPr>
            <p:spPr bwMode="auto">
              <a:xfrm>
                <a:off x="3238" y="2251"/>
                <a:ext cx="60" cy="329"/>
              </a:xfrm>
              <a:custGeom>
                <a:avLst/>
                <a:gdLst>
                  <a:gd name="T0" fmla="*/ 0 w 30"/>
                  <a:gd name="T1" fmla="*/ 166 h 166"/>
                  <a:gd name="T2" fmla="*/ 30 w 30"/>
                  <a:gd name="T3" fmla="*/ 0 h 166"/>
                  <a:gd name="T4" fmla="*/ 23 w 30"/>
                  <a:gd name="T5" fmla="*/ 132 h 166"/>
                  <a:gd name="T6" fmla="*/ 0 w 30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66">
                    <a:moveTo>
                      <a:pt x="0" y="166"/>
                    </a:moveTo>
                    <a:cubicBezTo>
                      <a:pt x="0" y="166"/>
                      <a:pt x="13" y="37"/>
                      <a:pt x="30" y="0"/>
                    </a:cubicBezTo>
                    <a:cubicBezTo>
                      <a:pt x="30" y="0"/>
                      <a:pt x="23" y="104"/>
                      <a:pt x="23" y="132"/>
                    </a:cubicBezTo>
                    <a:lnTo>
                      <a:pt x="0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214"/>
              <p:cNvSpPr/>
              <p:nvPr/>
            </p:nvSpPr>
            <p:spPr bwMode="auto">
              <a:xfrm>
                <a:off x="2927" y="2112"/>
                <a:ext cx="65" cy="446"/>
              </a:xfrm>
              <a:custGeom>
                <a:avLst/>
                <a:gdLst>
                  <a:gd name="T0" fmla="*/ 0 w 33"/>
                  <a:gd name="T1" fmla="*/ 199 h 225"/>
                  <a:gd name="T2" fmla="*/ 5 w 33"/>
                  <a:gd name="T3" fmla="*/ 0 h 225"/>
                  <a:gd name="T4" fmla="*/ 19 w 33"/>
                  <a:gd name="T5" fmla="*/ 225 h 225"/>
                  <a:gd name="T6" fmla="*/ 0 w 33"/>
                  <a:gd name="T7" fmla="*/ 19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225">
                    <a:moveTo>
                      <a:pt x="0" y="199"/>
                    </a:moveTo>
                    <a:cubicBezTo>
                      <a:pt x="0" y="199"/>
                      <a:pt x="19" y="49"/>
                      <a:pt x="5" y="0"/>
                    </a:cubicBezTo>
                    <a:cubicBezTo>
                      <a:pt x="5" y="0"/>
                      <a:pt x="33" y="148"/>
                      <a:pt x="19" y="225"/>
                    </a:cubicBezTo>
                    <a:lnTo>
                      <a:pt x="0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215"/>
              <p:cNvSpPr/>
              <p:nvPr/>
            </p:nvSpPr>
            <p:spPr bwMode="auto">
              <a:xfrm>
                <a:off x="2110" y="2103"/>
                <a:ext cx="73" cy="431"/>
              </a:xfrm>
              <a:custGeom>
                <a:avLst/>
                <a:gdLst>
                  <a:gd name="T0" fmla="*/ 31 w 37"/>
                  <a:gd name="T1" fmla="*/ 207 h 218"/>
                  <a:gd name="T2" fmla="*/ 9 w 37"/>
                  <a:gd name="T3" fmla="*/ 218 h 218"/>
                  <a:gd name="T4" fmla="*/ 0 w 37"/>
                  <a:gd name="T5" fmla="*/ 0 h 218"/>
                  <a:gd name="T6" fmla="*/ 31 w 37"/>
                  <a:gd name="T7" fmla="*/ 207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218">
                    <a:moveTo>
                      <a:pt x="31" y="207"/>
                    </a:moveTo>
                    <a:cubicBezTo>
                      <a:pt x="9" y="218"/>
                      <a:pt x="9" y="218"/>
                      <a:pt x="9" y="218"/>
                    </a:cubicBezTo>
                    <a:cubicBezTo>
                      <a:pt x="9" y="218"/>
                      <a:pt x="14" y="43"/>
                      <a:pt x="0" y="0"/>
                    </a:cubicBezTo>
                    <a:cubicBezTo>
                      <a:pt x="0" y="0"/>
                      <a:pt x="37" y="85"/>
                      <a:pt x="31" y="2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216"/>
              <p:cNvSpPr/>
              <p:nvPr/>
            </p:nvSpPr>
            <p:spPr bwMode="auto">
              <a:xfrm>
                <a:off x="2400" y="2004"/>
                <a:ext cx="50" cy="497"/>
              </a:xfrm>
              <a:custGeom>
                <a:avLst/>
                <a:gdLst>
                  <a:gd name="T0" fmla="*/ 5 w 25"/>
                  <a:gd name="T1" fmla="*/ 251 h 251"/>
                  <a:gd name="T2" fmla="*/ 22 w 25"/>
                  <a:gd name="T3" fmla="*/ 236 h 251"/>
                  <a:gd name="T4" fmla="*/ 25 w 25"/>
                  <a:gd name="T5" fmla="*/ 0 h 251"/>
                  <a:gd name="T6" fmla="*/ 5 w 25"/>
                  <a:gd name="T7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51">
                    <a:moveTo>
                      <a:pt x="5" y="251"/>
                    </a:moveTo>
                    <a:cubicBezTo>
                      <a:pt x="22" y="236"/>
                      <a:pt x="22" y="236"/>
                      <a:pt x="22" y="236"/>
                    </a:cubicBezTo>
                    <a:cubicBezTo>
                      <a:pt x="22" y="236"/>
                      <a:pt x="18" y="22"/>
                      <a:pt x="25" y="0"/>
                    </a:cubicBezTo>
                    <a:cubicBezTo>
                      <a:pt x="25" y="0"/>
                      <a:pt x="0" y="160"/>
                      <a:pt x="5" y="2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217"/>
              <p:cNvSpPr/>
              <p:nvPr/>
            </p:nvSpPr>
            <p:spPr bwMode="auto">
              <a:xfrm>
                <a:off x="2359" y="2265"/>
                <a:ext cx="57" cy="390"/>
              </a:xfrm>
              <a:custGeom>
                <a:avLst/>
                <a:gdLst>
                  <a:gd name="T0" fmla="*/ 6 w 29"/>
                  <a:gd name="T1" fmla="*/ 197 h 197"/>
                  <a:gd name="T2" fmla="*/ 25 w 29"/>
                  <a:gd name="T3" fmla="*/ 185 h 197"/>
                  <a:gd name="T4" fmla="*/ 29 w 29"/>
                  <a:gd name="T5" fmla="*/ 0 h 197"/>
                  <a:gd name="T6" fmla="*/ 6 w 29"/>
                  <a:gd name="T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97">
                    <a:moveTo>
                      <a:pt x="6" y="197"/>
                    </a:moveTo>
                    <a:cubicBezTo>
                      <a:pt x="25" y="185"/>
                      <a:pt x="25" y="185"/>
                      <a:pt x="25" y="185"/>
                    </a:cubicBezTo>
                    <a:cubicBezTo>
                      <a:pt x="25" y="185"/>
                      <a:pt x="21" y="17"/>
                      <a:pt x="29" y="0"/>
                    </a:cubicBezTo>
                    <a:cubicBezTo>
                      <a:pt x="29" y="0"/>
                      <a:pt x="0" y="125"/>
                      <a:pt x="6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218"/>
              <p:cNvSpPr/>
              <p:nvPr/>
            </p:nvSpPr>
            <p:spPr bwMode="auto">
              <a:xfrm>
                <a:off x="2511" y="2215"/>
                <a:ext cx="35" cy="299"/>
              </a:xfrm>
              <a:custGeom>
                <a:avLst/>
                <a:gdLst>
                  <a:gd name="T0" fmla="*/ 5 w 18"/>
                  <a:gd name="T1" fmla="*/ 151 h 151"/>
                  <a:gd name="T2" fmla="*/ 17 w 18"/>
                  <a:gd name="T3" fmla="*/ 139 h 151"/>
                  <a:gd name="T4" fmla="*/ 18 w 18"/>
                  <a:gd name="T5" fmla="*/ 0 h 151"/>
                  <a:gd name="T6" fmla="*/ 5 w 18"/>
                  <a:gd name="T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51">
                    <a:moveTo>
                      <a:pt x="5" y="151"/>
                    </a:moveTo>
                    <a:cubicBezTo>
                      <a:pt x="17" y="139"/>
                      <a:pt x="17" y="139"/>
                      <a:pt x="17" y="139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0" y="110"/>
                      <a:pt x="5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219"/>
              <p:cNvSpPr/>
              <p:nvPr/>
            </p:nvSpPr>
            <p:spPr bwMode="auto">
              <a:xfrm>
                <a:off x="2221" y="2172"/>
                <a:ext cx="39" cy="342"/>
              </a:xfrm>
              <a:custGeom>
                <a:avLst/>
                <a:gdLst>
                  <a:gd name="T0" fmla="*/ 0 w 20"/>
                  <a:gd name="T1" fmla="*/ 173 h 173"/>
                  <a:gd name="T2" fmla="*/ 15 w 20"/>
                  <a:gd name="T3" fmla="*/ 0 h 173"/>
                  <a:gd name="T4" fmla="*/ 20 w 20"/>
                  <a:gd name="T5" fmla="*/ 156 h 173"/>
                  <a:gd name="T6" fmla="*/ 0 w 20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73">
                    <a:moveTo>
                      <a:pt x="0" y="173"/>
                    </a:moveTo>
                    <a:cubicBezTo>
                      <a:pt x="0" y="173"/>
                      <a:pt x="0" y="34"/>
                      <a:pt x="15" y="0"/>
                    </a:cubicBezTo>
                    <a:cubicBezTo>
                      <a:pt x="15" y="0"/>
                      <a:pt x="15" y="131"/>
                      <a:pt x="20" y="156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220"/>
              <p:cNvSpPr/>
              <p:nvPr/>
            </p:nvSpPr>
            <p:spPr bwMode="auto">
              <a:xfrm>
                <a:off x="2684" y="2283"/>
                <a:ext cx="40" cy="342"/>
              </a:xfrm>
              <a:custGeom>
                <a:avLst/>
                <a:gdLst>
                  <a:gd name="T0" fmla="*/ 20 w 20"/>
                  <a:gd name="T1" fmla="*/ 173 h 173"/>
                  <a:gd name="T2" fmla="*/ 5 w 20"/>
                  <a:gd name="T3" fmla="*/ 0 h 173"/>
                  <a:gd name="T4" fmla="*/ 0 w 20"/>
                  <a:gd name="T5" fmla="*/ 156 h 173"/>
                  <a:gd name="T6" fmla="*/ 20 w 20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73">
                    <a:moveTo>
                      <a:pt x="20" y="173"/>
                    </a:moveTo>
                    <a:cubicBezTo>
                      <a:pt x="20" y="173"/>
                      <a:pt x="20" y="34"/>
                      <a:pt x="5" y="0"/>
                    </a:cubicBezTo>
                    <a:cubicBezTo>
                      <a:pt x="5" y="0"/>
                      <a:pt x="5" y="131"/>
                      <a:pt x="0" y="156"/>
                    </a:cubicBezTo>
                    <a:lnTo>
                      <a:pt x="2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221"/>
              <p:cNvSpPr/>
              <p:nvPr/>
            </p:nvSpPr>
            <p:spPr bwMode="auto">
              <a:xfrm>
                <a:off x="2459" y="2308"/>
                <a:ext cx="111" cy="278"/>
              </a:xfrm>
              <a:custGeom>
                <a:avLst/>
                <a:gdLst>
                  <a:gd name="T0" fmla="*/ 0 w 56"/>
                  <a:gd name="T1" fmla="*/ 126 h 140"/>
                  <a:gd name="T2" fmla="*/ 56 w 56"/>
                  <a:gd name="T3" fmla="*/ 0 h 140"/>
                  <a:gd name="T4" fmla="*/ 17 w 56"/>
                  <a:gd name="T5" fmla="*/ 140 h 140"/>
                  <a:gd name="T6" fmla="*/ 0 w 56"/>
                  <a:gd name="T7" fmla="*/ 126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40">
                    <a:moveTo>
                      <a:pt x="0" y="126"/>
                    </a:moveTo>
                    <a:cubicBezTo>
                      <a:pt x="0" y="126"/>
                      <a:pt x="15" y="26"/>
                      <a:pt x="56" y="0"/>
                    </a:cubicBezTo>
                    <a:cubicBezTo>
                      <a:pt x="56" y="0"/>
                      <a:pt x="12" y="89"/>
                      <a:pt x="17" y="140"/>
                    </a:cubicBezTo>
                    <a:lnTo>
                      <a:pt x="0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222"/>
              <p:cNvSpPr/>
              <p:nvPr/>
            </p:nvSpPr>
            <p:spPr bwMode="auto">
              <a:xfrm>
                <a:off x="2077" y="2209"/>
                <a:ext cx="71" cy="343"/>
              </a:xfrm>
              <a:custGeom>
                <a:avLst/>
                <a:gdLst>
                  <a:gd name="T0" fmla="*/ 2 w 36"/>
                  <a:gd name="T1" fmla="*/ 149 h 173"/>
                  <a:gd name="T2" fmla="*/ 36 w 36"/>
                  <a:gd name="T3" fmla="*/ 0 h 173"/>
                  <a:gd name="T4" fmla="*/ 19 w 36"/>
                  <a:gd name="T5" fmla="*/ 173 h 173"/>
                  <a:gd name="T6" fmla="*/ 2 w 36"/>
                  <a:gd name="T7" fmla="*/ 14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73">
                    <a:moveTo>
                      <a:pt x="2" y="149"/>
                    </a:moveTo>
                    <a:cubicBezTo>
                      <a:pt x="2" y="149"/>
                      <a:pt x="0" y="29"/>
                      <a:pt x="36" y="0"/>
                    </a:cubicBezTo>
                    <a:cubicBezTo>
                      <a:pt x="36" y="0"/>
                      <a:pt x="12" y="115"/>
                      <a:pt x="19" y="173"/>
                    </a:cubicBezTo>
                    <a:lnTo>
                      <a:pt x="2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223"/>
              <p:cNvSpPr/>
              <p:nvPr/>
            </p:nvSpPr>
            <p:spPr bwMode="auto">
              <a:xfrm>
                <a:off x="2195" y="2196"/>
                <a:ext cx="44" cy="429"/>
              </a:xfrm>
              <a:custGeom>
                <a:avLst/>
                <a:gdLst>
                  <a:gd name="T0" fmla="*/ 17 w 22"/>
                  <a:gd name="T1" fmla="*/ 193 h 217"/>
                  <a:gd name="T2" fmla="*/ 0 w 22"/>
                  <a:gd name="T3" fmla="*/ 0 h 217"/>
                  <a:gd name="T4" fmla="*/ 0 w 22"/>
                  <a:gd name="T5" fmla="*/ 217 h 217"/>
                  <a:gd name="T6" fmla="*/ 17 w 22"/>
                  <a:gd name="T7" fmla="*/ 193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7">
                    <a:moveTo>
                      <a:pt x="17" y="193"/>
                    </a:moveTo>
                    <a:cubicBezTo>
                      <a:pt x="17" y="193"/>
                      <a:pt x="22" y="56"/>
                      <a:pt x="0" y="0"/>
                    </a:cubicBezTo>
                    <a:cubicBezTo>
                      <a:pt x="0" y="0"/>
                      <a:pt x="8" y="185"/>
                      <a:pt x="0" y="217"/>
                    </a:cubicBezTo>
                    <a:lnTo>
                      <a:pt x="17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224"/>
              <p:cNvSpPr/>
              <p:nvPr/>
            </p:nvSpPr>
            <p:spPr bwMode="auto">
              <a:xfrm>
                <a:off x="2284" y="2204"/>
                <a:ext cx="43" cy="366"/>
              </a:xfrm>
              <a:custGeom>
                <a:avLst/>
                <a:gdLst>
                  <a:gd name="T0" fmla="*/ 2 w 22"/>
                  <a:gd name="T1" fmla="*/ 132 h 185"/>
                  <a:gd name="T2" fmla="*/ 11 w 22"/>
                  <a:gd name="T3" fmla="*/ 0 h 185"/>
                  <a:gd name="T4" fmla="*/ 22 w 22"/>
                  <a:gd name="T5" fmla="*/ 185 h 185"/>
                  <a:gd name="T6" fmla="*/ 2 w 22"/>
                  <a:gd name="T7" fmla="*/ 132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85">
                    <a:moveTo>
                      <a:pt x="2" y="132"/>
                    </a:moveTo>
                    <a:cubicBezTo>
                      <a:pt x="2" y="132"/>
                      <a:pt x="0" y="37"/>
                      <a:pt x="11" y="0"/>
                    </a:cubicBezTo>
                    <a:cubicBezTo>
                      <a:pt x="11" y="0"/>
                      <a:pt x="12" y="144"/>
                      <a:pt x="22" y="185"/>
                    </a:cubicBezTo>
                    <a:lnTo>
                      <a:pt x="2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225"/>
              <p:cNvSpPr/>
              <p:nvPr/>
            </p:nvSpPr>
            <p:spPr bwMode="auto">
              <a:xfrm>
                <a:off x="2570" y="2261"/>
                <a:ext cx="106" cy="315"/>
              </a:xfrm>
              <a:custGeom>
                <a:avLst/>
                <a:gdLst>
                  <a:gd name="T0" fmla="*/ 54 w 54"/>
                  <a:gd name="T1" fmla="*/ 134 h 159"/>
                  <a:gd name="T2" fmla="*/ 0 w 54"/>
                  <a:gd name="T3" fmla="*/ 0 h 159"/>
                  <a:gd name="T4" fmla="*/ 41 w 54"/>
                  <a:gd name="T5" fmla="*/ 159 h 159"/>
                  <a:gd name="T6" fmla="*/ 54 w 54"/>
                  <a:gd name="T7" fmla="*/ 13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59">
                    <a:moveTo>
                      <a:pt x="54" y="134"/>
                    </a:moveTo>
                    <a:cubicBezTo>
                      <a:pt x="54" y="134"/>
                      <a:pt x="46" y="41"/>
                      <a:pt x="0" y="0"/>
                    </a:cubicBezTo>
                    <a:cubicBezTo>
                      <a:pt x="0" y="0"/>
                      <a:pt x="47" y="120"/>
                      <a:pt x="41" y="159"/>
                    </a:cubicBezTo>
                    <a:lnTo>
                      <a:pt x="54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226"/>
              <p:cNvSpPr/>
              <p:nvPr/>
            </p:nvSpPr>
            <p:spPr bwMode="auto">
              <a:xfrm>
                <a:off x="2550" y="2413"/>
                <a:ext cx="51" cy="218"/>
              </a:xfrm>
              <a:custGeom>
                <a:avLst/>
                <a:gdLst>
                  <a:gd name="T0" fmla="*/ 5 w 26"/>
                  <a:gd name="T1" fmla="*/ 71 h 110"/>
                  <a:gd name="T2" fmla="*/ 26 w 26"/>
                  <a:gd name="T3" fmla="*/ 0 h 110"/>
                  <a:gd name="T4" fmla="*/ 20 w 26"/>
                  <a:gd name="T5" fmla="*/ 110 h 110"/>
                  <a:gd name="T6" fmla="*/ 5 w 26"/>
                  <a:gd name="T7" fmla="*/ 7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10">
                    <a:moveTo>
                      <a:pt x="5" y="71"/>
                    </a:moveTo>
                    <a:cubicBezTo>
                      <a:pt x="5" y="71"/>
                      <a:pt x="0" y="34"/>
                      <a:pt x="26" y="0"/>
                    </a:cubicBezTo>
                    <a:cubicBezTo>
                      <a:pt x="26" y="0"/>
                      <a:pt x="14" y="83"/>
                      <a:pt x="20" y="110"/>
                    </a:cubicBezTo>
                    <a:lnTo>
                      <a:pt x="5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227"/>
              <p:cNvSpPr/>
              <p:nvPr/>
            </p:nvSpPr>
            <p:spPr bwMode="auto">
              <a:xfrm>
                <a:off x="2540" y="2301"/>
                <a:ext cx="59" cy="380"/>
              </a:xfrm>
              <a:custGeom>
                <a:avLst/>
                <a:gdLst>
                  <a:gd name="T0" fmla="*/ 0 w 30"/>
                  <a:gd name="T1" fmla="*/ 150 h 192"/>
                  <a:gd name="T2" fmla="*/ 30 w 30"/>
                  <a:gd name="T3" fmla="*/ 0 h 192"/>
                  <a:gd name="T4" fmla="*/ 14 w 30"/>
                  <a:gd name="T5" fmla="*/ 192 h 192"/>
                  <a:gd name="T6" fmla="*/ 0 w 30"/>
                  <a:gd name="T7" fmla="*/ 15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92">
                    <a:moveTo>
                      <a:pt x="0" y="150"/>
                    </a:moveTo>
                    <a:cubicBezTo>
                      <a:pt x="0" y="150"/>
                      <a:pt x="0" y="41"/>
                      <a:pt x="30" y="0"/>
                    </a:cubicBezTo>
                    <a:cubicBezTo>
                      <a:pt x="30" y="0"/>
                      <a:pt x="7" y="139"/>
                      <a:pt x="14" y="192"/>
                    </a:cubicBezTo>
                    <a:lnTo>
                      <a:pt x="0" y="1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228"/>
              <p:cNvSpPr/>
              <p:nvPr/>
            </p:nvSpPr>
            <p:spPr bwMode="auto">
              <a:xfrm>
                <a:off x="2325" y="2202"/>
                <a:ext cx="56" cy="372"/>
              </a:xfrm>
              <a:custGeom>
                <a:avLst/>
                <a:gdLst>
                  <a:gd name="T0" fmla="*/ 0 w 28"/>
                  <a:gd name="T1" fmla="*/ 166 h 188"/>
                  <a:gd name="T2" fmla="*/ 28 w 28"/>
                  <a:gd name="T3" fmla="*/ 0 h 188"/>
                  <a:gd name="T4" fmla="*/ 23 w 28"/>
                  <a:gd name="T5" fmla="*/ 188 h 188"/>
                  <a:gd name="T6" fmla="*/ 0 w 28"/>
                  <a:gd name="T7" fmla="*/ 166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88">
                    <a:moveTo>
                      <a:pt x="0" y="166"/>
                    </a:moveTo>
                    <a:cubicBezTo>
                      <a:pt x="0" y="166"/>
                      <a:pt x="18" y="14"/>
                      <a:pt x="28" y="0"/>
                    </a:cubicBezTo>
                    <a:cubicBezTo>
                      <a:pt x="28" y="0"/>
                      <a:pt x="16" y="158"/>
                      <a:pt x="23" y="188"/>
                    </a:cubicBezTo>
                    <a:lnTo>
                      <a:pt x="0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229"/>
              <p:cNvSpPr/>
              <p:nvPr/>
            </p:nvSpPr>
            <p:spPr bwMode="auto">
              <a:xfrm>
                <a:off x="2426" y="2249"/>
                <a:ext cx="59" cy="327"/>
              </a:xfrm>
              <a:custGeom>
                <a:avLst/>
                <a:gdLst>
                  <a:gd name="T0" fmla="*/ 0 w 30"/>
                  <a:gd name="T1" fmla="*/ 165 h 165"/>
                  <a:gd name="T2" fmla="*/ 30 w 30"/>
                  <a:gd name="T3" fmla="*/ 0 h 165"/>
                  <a:gd name="T4" fmla="*/ 23 w 30"/>
                  <a:gd name="T5" fmla="*/ 132 h 165"/>
                  <a:gd name="T6" fmla="*/ 0 w 30"/>
                  <a:gd name="T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65">
                    <a:moveTo>
                      <a:pt x="0" y="165"/>
                    </a:moveTo>
                    <a:cubicBezTo>
                      <a:pt x="0" y="165"/>
                      <a:pt x="12" y="37"/>
                      <a:pt x="30" y="0"/>
                    </a:cubicBezTo>
                    <a:cubicBezTo>
                      <a:pt x="30" y="0"/>
                      <a:pt x="23" y="103"/>
                      <a:pt x="23" y="132"/>
                    </a:cubicBezTo>
                    <a:lnTo>
                      <a:pt x="0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230"/>
              <p:cNvSpPr/>
              <p:nvPr/>
            </p:nvSpPr>
            <p:spPr bwMode="auto">
              <a:xfrm>
                <a:off x="2601" y="2263"/>
                <a:ext cx="60" cy="327"/>
              </a:xfrm>
              <a:custGeom>
                <a:avLst/>
                <a:gdLst>
                  <a:gd name="T0" fmla="*/ 0 w 30"/>
                  <a:gd name="T1" fmla="*/ 165 h 165"/>
                  <a:gd name="T2" fmla="*/ 30 w 30"/>
                  <a:gd name="T3" fmla="*/ 0 h 165"/>
                  <a:gd name="T4" fmla="*/ 23 w 30"/>
                  <a:gd name="T5" fmla="*/ 132 h 165"/>
                  <a:gd name="T6" fmla="*/ 0 w 30"/>
                  <a:gd name="T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65">
                    <a:moveTo>
                      <a:pt x="0" y="165"/>
                    </a:moveTo>
                    <a:cubicBezTo>
                      <a:pt x="0" y="165"/>
                      <a:pt x="13" y="37"/>
                      <a:pt x="30" y="0"/>
                    </a:cubicBezTo>
                    <a:cubicBezTo>
                      <a:pt x="30" y="0"/>
                      <a:pt x="23" y="104"/>
                      <a:pt x="23" y="132"/>
                    </a:cubicBezTo>
                    <a:lnTo>
                      <a:pt x="0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231"/>
              <p:cNvSpPr/>
              <p:nvPr/>
            </p:nvSpPr>
            <p:spPr bwMode="auto">
              <a:xfrm>
                <a:off x="2130" y="2122"/>
                <a:ext cx="67" cy="448"/>
              </a:xfrm>
              <a:custGeom>
                <a:avLst/>
                <a:gdLst>
                  <a:gd name="T0" fmla="*/ 34 w 34"/>
                  <a:gd name="T1" fmla="*/ 199 h 226"/>
                  <a:gd name="T2" fmla="*/ 29 w 34"/>
                  <a:gd name="T3" fmla="*/ 0 h 226"/>
                  <a:gd name="T4" fmla="*/ 15 w 34"/>
                  <a:gd name="T5" fmla="*/ 226 h 226"/>
                  <a:gd name="T6" fmla="*/ 34 w 34"/>
                  <a:gd name="T7" fmla="*/ 199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26">
                    <a:moveTo>
                      <a:pt x="34" y="199"/>
                    </a:moveTo>
                    <a:cubicBezTo>
                      <a:pt x="34" y="199"/>
                      <a:pt x="14" y="50"/>
                      <a:pt x="29" y="0"/>
                    </a:cubicBezTo>
                    <a:cubicBezTo>
                      <a:pt x="29" y="0"/>
                      <a:pt x="0" y="148"/>
                      <a:pt x="15" y="226"/>
                    </a:cubicBezTo>
                    <a:lnTo>
                      <a:pt x="34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232"/>
              <p:cNvSpPr/>
              <p:nvPr/>
            </p:nvSpPr>
            <p:spPr bwMode="auto">
              <a:xfrm>
                <a:off x="2260" y="2320"/>
                <a:ext cx="111" cy="276"/>
              </a:xfrm>
              <a:custGeom>
                <a:avLst/>
                <a:gdLst>
                  <a:gd name="T0" fmla="*/ 56 w 56"/>
                  <a:gd name="T1" fmla="*/ 125 h 139"/>
                  <a:gd name="T2" fmla="*/ 0 w 56"/>
                  <a:gd name="T3" fmla="*/ 0 h 139"/>
                  <a:gd name="T4" fmla="*/ 39 w 56"/>
                  <a:gd name="T5" fmla="*/ 139 h 139"/>
                  <a:gd name="T6" fmla="*/ 56 w 56"/>
                  <a:gd name="T7" fmla="*/ 12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39">
                    <a:moveTo>
                      <a:pt x="56" y="125"/>
                    </a:moveTo>
                    <a:cubicBezTo>
                      <a:pt x="56" y="125"/>
                      <a:pt x="40" y="25"/>
                      <a:pt x="0" y="0"/>
                    </a:cubicBezTo>
                    <a:cubicBezTo>
                      <a:pt x="0" y="0"/>
                      <a:pt x="44" y="88"/>
                      <a:pt x="39" y="139"/>
                    </a:cubicBezTo>
                    <a:lnTo>
                      <a:pt x="56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233"/>
              <p:cNvSpPr/>
              <p:nvPr/>
            </p:nvSpPr>
            <p:spPr bwMode="auto">
              <a:xfrm>
                <a:off x="2455" y="2308"/>
                <a:ext cx="107" cy="317"/>
              </a:xfrm>
              <a:custGeom>
                <a:avLst/>
                <a:gdLst>
                  <a:gd name="T0" fmla="*/ 54 w 54"/>
                  <a:gd name="T1" fmla="*/ 135 h 160"/>
                  <a:gd name="T2" fmla="*/ 0 w 54"/>
                  <a:gd name="T3" fmla="*/ 0 h 160"/>
                  <a:gd name="T4" fmla="*/ 40 w 54"/>
                  <a:gd name="T5" fmla="*/ 160 h 160"/>
                  <a:gd name="T6" fmla="*/ 54 w 54"/>
                  <a:gd name="T7" fmla="*/ 13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60">
                    <a:moveTo>
                      <a:pt x="54" y="135"/>
                    </a:moveTo>
                    <a:cubicBezTo>
                      <a:pt x="54" y="135"/>
                      <a:pt x="45" y="41"/>
                      <a:pt x="0" y="0"/>
                    </a:cubicBezTo>
                    <a:cubicBezTo>
                      <a:pt x="0" y="0"/>
                      <a:pt x="47" y="121"/>
                      <a:pt x="40" y="160"/>
                    </a:cubicBezTo>
                    <a:lnTo>
                      <a:pt x="54" y="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234"/>
              <p:cNvSpPr/>
              <p:nvPr/>
            </p:nvSpPr>
            <p:spPr bwMode="auto">
              <a:xfrm>
                <a:off x="3420" y="1853"/>
                <a:ext cx="75" cy="527"/>
              </a:xfrm>
              <a:custGeom>
                <a:avLst/>
                <a:gdLst>
                  <a:gd name="T0" fmla="*/ 7 w 38"/>
                  <a:gd name="T1" fmla="*/ 252 h 266"/>
                  <a:gd name="T2" fmla="*/ 29 w 38"/>
                  <a:gd name="T3" fmla="*/ 266 h 266"/>
                  <a:gd name="T4" fmla="*/ 38 w 38"/>
                  <a:gd name="T5" fmla="*/ 0 h 266"/>
                  <a:gd name="T6" fmla="*/ 7 w 38"/>
                  <a:gd name="T7" fmla="*/ 252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266">
                    <a:moveTo>
                      <a:pt x="7" y="252"/>
                    </a:moveTo>
                    <a:cubicBezTo>
                      <a:pt x="29" y="266"/>
                      <a:pt x="29" y="266"/>
                      <a:pt x="29" y="266"/>
                    </a:cubicBezTo>
                    <a:cubicBezTo>
                      <a:pt x="29" y="266"/>
                      <a:pt x="24" y="52"/>
                      <a:pt x="38" y="0"/>
                    </a:cubicBezTo>
                    <a:cubicBezTo>
                      <a:pt x="38" y="0"/>
                      <a:pt x="0" y="103"/>
                      <a:pt x="7" y="2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235"/>
              <p:cNvSpPr/>
              <p:nvPr/>
            </p:nvSpPr>
            <p:spPr bwMode="auto">
              <a:xfrm>
                <a:off x="3519" y="1956"/>
                <a:ext cx="49" cy="390"/>
              </a:xfrm>
              <a:custGeom>
                <a:avLst/>
                <a:gdLst>
                  <a:gd name="T0" fmla="*/ 5 w 25"/>
                  <a:gd name="T1" fmla="*/ 197 h 197"/>
                  <a:gd name="T2" fmla="*/ 22 w 25"/>
                  <a:gd name="T3" fmla="*/ 185 h 197"/>
                  <a:gd name="T4" fmla="*/ 25 w 25"/>
                  <a:gd name="T5" fmla="*/ 0 h 197"/>
                  <a:gd name="T6" fmla="*/ 5 w 25"/>
                  <a:gd name="T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97">
                    <a:moveTo>
                      <a:pt x="5" y="197"/>
                    </a:moveTo>
                    <a:cubicBezTo>
                      <a:pt x="22" y="185"/>
                      <a:pt x="22" y="185"/>
                      <a:pt x="22" y="185"/>
                    </a:cubicBezTo>
                    <a:cubicBezTo>
                      <a:pt x="22" y="185"/>
                      <a:pt x="18" y="17"/>
                      <a:pt x="25" y="0"/>
                    </a:cubicBezTo>
                    <a:cubicBezTo>
                      <a:pt x="25" y="0"/>
                      <a:pt x="0" y="126"/>
                      <a:pt x="5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236"/>
              <p:cNvSpPr/>
              <p:nvPr/>
            </p:nvSpPr>
            <p:spPr bwMode="auto">
              <a:xfrm>
                <a:off x="3189" y="2110"/>
                <a:ext cx="57" cy="389"/>
              </a:xfrm>
              <a:custGeom>
                <a:avLst/>
                <a:gdLst>
                  <a:gd name="T0" fmla="*/ 23 w 29"/>
                  <a:gd name="T1" fmla="*/ 196 h 196"/>
                  <a:gd name="T2" fmla="*/ 4 w 29"/>
                  <a:gd name="T3" fmla="*/ 184 h 196"/>
                  <a:gd name="T4" fmla="*/ 0 w 29"/>
                  <a:gd name="T5" fmla="*/ 0 h 196"/>
                  <a:gd name="T6" fmla="*/ 23 w 29"/>
                  <a:gd name="T7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96">
                    <a:moveTo>
                      <a:pt x="23" y="196"/>
                    </a:moveTo>
                    <a:cubicBezTo>
                      <a:pt x="4" y="184"/>
                      <a:pt x="4" y="184"/>
                      <a:pt x="4" y="184"/>
                    </a:cubicBezTo>
                    <a:cubicBezTo>
                      <a:pt x="4" y="184"/>
                      <a:pt x="8" y="16"/>
                      <a:pt x="0" y="0"/>
                    </a:cubicBezTo>
                    <a:cubicBezTo>
                      <a:pt x="0" y="0"/>
                      <a:pt x="29" y="125"/>
                      <a:pt x="23" y="1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237"/>
              <p:cNvSpPr/>
              <p:nvPr/>
            </p:nvSpPr>
            <p:spPr bwMode="auto">
              <a:xfrm>
                <a:off x="3629" y="2061"/>
                <a:ext cx="35" cy="299"/>
              </a:xfrm>
              <a:custGeom>
                <a:avLst/>
                <a:gdLst>
                  <a:gd name="T0" fmla="*/ 5 w 18"/>
                  <a:gd name="T1" fmla="*/ 151 h 151"/>
                  <a:gd name="T2" fmla="*/ 17 w 18"/>
                  <a:gd name="T3" fmla="*/ 139 h 151"/>
                  <a:gd name="T4" fmla="*/ 18 w 18"/>
                  <a:gd name="T5" fmla="*/ 0 h 151"/>
                  <a:gd name="T6" fmla="*/ 5 w 18"/>
                  <a:gd name="T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51">
                    <a:moveTo>
                      <a:pt x="5" y="151"/>
                    </a:moveTo>
                    <a:cubicBezTo>
                      <a:pt x="17" y="139"/>
                      <a:pt x="17" y="139"/>
                      <a:pt x="17" y="139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0" y="110"/>
                      <a:pt x="5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238"/>
              <p:cNvSpPr/>
              <p:nvPr/>
            </p:nvSpPr>
            <p:spPr bwMode="auto">
              <a:xfrm>
                <a:off x="3343" y="2017"/>
                <a:ext cx="41" cy="343"/>
              </a:xfrm>
              <a:custGeom>
                <a:avLst/>
                <a:gdLst>
                  <a:gd name="T0" fmla="*/ 21 w 21"/>
                  <a:gd name="T1" fmla="*/ 173 h 173"/>
                  <a:gd name="T2" fmla="*/ 6 w 21"/>
                  <a:gd name="T3" fmla="*/ 0 h 173"/>
                  <a:gd name="T4" fmla="*/ 0 w 21"/>
                  <a:gd name="T5" fmla="*/ 156 h 173"/>
                  <a:gd name="T6" fmla="*/ 21 w 21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73">
                    <a:moveTo>
                      <a:pt x="21" y="173"/>
                    </a:moveTo>
                    <a:cubicBezTo>
                      <a:pt x="21" y="173"/>
                      <a:pt x="21" y="34"/>
                      <a:pt x="6" y="0"/>
                    </a:cubicBezTo>
                    <a:cubicBezTo>
                      <a:pt x="6" y="0"/>
                      <a:pt x="6" y="130"/>
                      <a:pt x="0" y="156"/>
                    </a:cubicBezTo>
                    <a:lnTo>
                      <a:pt x="21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239"/>
              <p:cNvSpPr/>
              <p:nvPr/>
            </p:nvSpPr>
            <p:spPr bwMode="auto">
              <a:xfrm>
                <a:off x="3803" y="2128"/>
                <a:ext cx="39" cy="343"/>
              </a:xfrm>
              <a:custGeom>
                <a:avLst/>
                <a:gdLst>
                  <a:gd name="T0" fmla="*/ 20 w 20"/>
                  <a:gd name="T1" fmla="*/ 173 h 173"/>
                  <a:gd name="T2" fmla="*/ 5 w 20"/>
                  <a:gd name="T3" fmla="*/ 0 h 173"/>
                  <a:gd name="T4" fmla="*/ 0 w 20"/>
                  <a:gd name="T5" fmla="*/ 156 h 173"/>
                  <a:gd name="T6" fmla="*/ 20 w 20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73">
                    <a:moveTo>
                      <a:pt x="20" y="173"/>
                    </a:moveTo>
                    <a:cubicBezTo>
                      <a:pt x="20" y="173"/>
                      <a:pt x="20" y="34"/>
                      <a:pt x="5" y="0"/>
                    </a:cubicBezTo>
                    <a:cubicBezTo>
                      <a:pt x="5" y="0"/>
                      <a:pt x="5" y="131"/>
                      <a:pt x="0" y="156"/>
                    </a:cubicBezTo>
                    <a:lnTo>
                      <a:pt x="2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240"/>
              <p:cNvSpPr/>
              <p:nvPr/>
            </p:nvSpPr>
            <p:spPr bwMode="auto">
              <a:xfrm>
                <a:off x="3578" y="2154"/>
                <a:ext cx="110" cy="275"/>
              </a:xfrm>
              <a:custGeom>
                <a:avLst/>
                <a:gdLst>
                  <a:gd name="T0" fmla="*/ 0 w 56"/>
                  <a:gd name="T1" fmla="*/ 126 h 139"/>
                  <a:gd name="T2" fmla="*/ 56 w 56"/>
                  <a:gd name="T3" fmla="*/ 0 h 139"/>
                  <a:gd name="T4" fmla="*/ 17 w 56"/>
                  <a:gd name="T5" fmla="*/ 139 h 139"/>
                  <a:gd name="T6" fmla="*/ 0 w 56"/>
                  <a:gd name="T7" fmla="*/ 12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39">
                    <a:moveTo>
                      <a:pt x="0" y="126"/>
                    </a:moveTo>
                    <a:cubicBezTo>
                      <a:pt x="0" y="126"/>
                      <a:pt x="15" y="26"/>
                      <a:pt x="56" y="0"/>
                    </a:cubicBezTo>
                    <a:cubicBezTo>
                      <a:pt x="56" y="0"/>
                      <a:pt x="12" y="88"/>
                      <a:pt x="17" y="139"/>
                    </a:cubicBezTo>
                    <a:lnTo>
                      <a:pt x="0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241"/>
              <p:cNvSpPr/>
              <p:nvPr/>
            </p:nvSpPr>
            <p:spPr bwMode="auto">
              <a:xfrm>
                <a:off x="3574" y="2166"/>
                <a:ext cx="110" cy="275"/>
              </a:xfrm>
              <a:custGeom>
                <a:avLst/>
                <a:gdLst>
                  <a:gd name="T0" fmla="*/ 0 w 56"/>
                  <a:gd name="T1" fmla="*/ 125 h 139"/>
                  <a:gd name="T2" fmla="*/ 56 w 56"/>
                  <a:gd name="T3" fmla="*/ 0 h 139"/>
                  <a:gd name="T4" fmla="*/ 17 w 56"/>
                  <a:gd name="T5" fmla="*/ 139 h 139"/>
                  <a:gd name="T6" fmla="*/ 0 w 56"/>
                  <a:gd name="T7" fmla="*/ 12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39">
                    <a:moveTo>
                      <a:pt x="0" y="125"/>
                    </a:moveTo>
                    <a:cubicBezTo>
                      <a:pt x="0" y="125"/>
                      <a:pt x="16" y="25"/>
                      <a:pt x="56" y="0"/>
                    </a:cubicBezTo>
                    <a:cubicBezTo>
                      <a:pt x="56" y="0"/>
                      <a:pt x="12" y="88"/>
                      <a:pt x="17" y="139"/>
                    </a:cubicBezTo>
                    <a:lnTo>
                      <a:pt x="0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242"/>
              <p:cNvSpPr/>
              <p:nvPr/>
            </p:nvSpPr>
            <p:spPr bwMode="auto">
              <a:xfrm>
                <a:off x="3457" y="2055"/>
                <a:ext cx="71" cy="343"/>
              </a:xfrm>
              <a:custGeom>
                <a:avLst/>
                <a:gdLst>
                  <a:gd name="T0" fmla="*/ 34 w 36"/>
                  <a:gd name="T1" fmla="*/ 149 h 173"/>
                  <a:gd name="T2" fmla="*/ 0 w 36"/>
                  <a:gd name="T3" fmla="*/ 0 h 173"/>
                  <a:gd name="T4" fmla="*/ 17 w 36"/>
                  <a:gd name="T5" fmla="*/ 173 h 173"/>
                  <a:gd name="T6" fmla="*/ 34 w 36"/>
                  <a:gd name="T7" fmla="*/ 14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73">
                    <a:moveTo>
                      <a:pt x="34" y="149"/>
                    </a:moveTo>
                    <a:cubicBezTo>
                      <a:pt x="34" y="149"/>
                      <a:pt x="36" y="28"/>
                      <a:pt x="0" y="0"/>
                    </a:cubicBezTo>
                    <a:cubicBezTo>
                      <a:pt x="0" y="0"/>
                      <a:pt x="24" y="115"/>
                      <a:pt x="17" y="173"/>
                    </a:cubicBezTo>
                    <a:lnTo>
                      <a:pt x="34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243"/>
              <p:cNvSpPr/>
              <p:nvPr/>
            </p:nvSpPr>
            <p:spPr bwMode="auto">
              <a:xfrm>
                <a:off x="3367" y="2041"/>
                <a:ext cx="43" cy="430"/>
              </a:xfrm>
              <a:custGeom>
                <a:avLst/>
                <a:gdLst>
                  <a:gd name="T0" fmla="*/ 5 w 22"/>
                  <a:gd name="T1" fmla="*/ 193 h 217"/>
                  <a:gd name="T2" fmla="*/ 22 w 22"/>
                  <a:gd name="T3" fmla="*/ 0 h 217"/>
                  <a:gd name="T4" fmla="*/ 22 w 22"/>
                  <a:gd name="T5" fmla="*/ 217 h 217"/>
                  <a:gd name="T6" fmla="*/ 5 w 22"/>
                  <a:gd name="T7" fmla="*/ 193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7">
                    <a:moveTo>
                      <a:pt x="5" y="193"/>
                    </a:moveTo>
                    <a:cubicBezTo>
                      <a:pt x="5" y="193"/>
                      <a:pt x="0" y="56"/>
                      <a:pt x="22" y="0"/>
                    </a:cubicBezTo>
                    <a:cubicBezTo>
                      <a:pt x="22" y="0"/>
                      <a:pt x="14" y="185"/>
                      <a:pt x="22" y="217"/>
                    </a:cubicBezTo>
                    <a:lnTo>
                      <a:pt x="5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244"/>
              <p:cNvSpPr/>
              <p:nvPr/>
            </p:nvSpPr>
            <p:spPr bwMode="auto">
              <a:xfrm>
                <a:off x="3276" y="2049"/>
                <a:ext cx="43" cy="366"/>
              </a:xfrm>
              <a:custGeom>
                <a:avLst/>
                <a:gdLst>
                  <a:gd name="T0" fmla="*/ 21 w 22"/>
                  <a:gd name="T1" fmla="*/ 132 h 185"/>
                  <a:gd name="T2" fmla="*/ 12 w 22"/>
                  <a:gd name="T3" fmla="*/ 0 h 185"/>
                  <a:gd name="T4" fmla="*/ 0 w 22"/>
                  <a:gd name="T5" fmla="*/ 185 h 185"/>
                  <a:gd name="T6" fmla="*/ 21 w 22"/>
                  <a:gd name="T7" fmla="*/ 132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85">
                    <a:moveTo>
                      <a:pt x="21" y="132"/>
                    </a:moveTo>
                    <a:cubicBezTo>
                      <a:pt x="21" y="132"/>
                      <a:pt x="22" y="37"/>
                      <a:pt x="12" y="0"/>
                    </a:cubicBezTo>
                    <a:cubicBezTo>
                      <a:pt x="12" y="0"/>
                      <a:pt x="11" y="144"/>
                      <a:pt x="0" y="185"/>
                    </a:cubicBezTo>
                    <a:lnTo>
                      <a:pt x="21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245"/>
              <p:cNvSpPr/>
              <p:nvPr/>
            </p:nvSpPr>
            <p:spPr bwMode="auto">
              <a:xfrm>
                <a:off x="3233" y="2154"/>
                <a:ext cx="108" cy="317"/>
              </a:xfrm>
              <a:custGeom>
                <a:avLst/>
                <a:gdLst>
                  <a:gd name="T0" fmla="*/ 55 w 55"/>
                  <a:gd name="T1" fmla="*/ 134 h 160"/>
                  <a:gd name="T2" fmla="*/ 0 w 55"/>
                  <a:gd name="T3" fmla="*/ 0 h 160"/>
                  <a:gd name="T4" fmla="*/ 41 w 55"/>
                  <a:gd name="T5" fmla="*/ 160 h 160"/>
                  <a:gd name="T6" fmla="*/ 55 w 55"/>
                  <a:gd name="T7" fmla="*/ 13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160">
                    <a:moveTo>
                      <a:pt x="55" y="134"/>
                    </a:moveTo>
                    <a:cubicBezTo>
                      <a:pt x="55" y="134"/>
                      <a:pt x="46" y="41"/>
                      <a:pt x="0" y="0"/>
                    </a:cubicBezTo>
                    <a:cubicBezTo>
                      <a:pt x="0" y="0"/>
                      <a:pt x="48" y="121"/>
                      <a:pt x="41" y="160"/>
                    </a:cubicBezTo>
                    <a:lnTo>
                      <a:pt x="55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246"/>
              <p:cNvSpPr/>
              <p:nvPr/>
            </p:nvSpPr>
            <p:spPr bwMode="auto">
              <a:xfrm>
                <a:off x="3688" y="2107"/>
                <a:ext cx="107" cy="314"/>
              </a:xfrm>
              <a:custGeom>
                <a:avLst/>
                <a:gdLst>
                  <a:gd name="T0" fmla="*/ 54 w 54"/>
                  <a:gd name="T1" fmla="*/ 134 h 159"/>
                  <a:gd name="T2" fmla="*/ 0 w 54"/>
                  <a:gd name="T3" fmla="*/ 0 h 159"/>
                  <a:gd name="T4" fmla="*/ 41 w 54"/>
                  <a:gd name="T5" fmla="*/ 159 h 159"/>
                  <a:gd name="T6" fmla="*/ 54 w 54"/>
                  <a:gd name="T7" fmla="*/ 13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59">
                    <a:moveTo>
                      <a:pt x="54" y="134"/>
                    </a:moveTo>
                    <a:cubicBezTo>
                      <a:pt x="54" y="134"/>
                      <a:pt x="46" y="40"/>
                      <a:pt x="0" y="0"/>
                    </a:cubicBezTo>
                    <a:cubicBezTo>
                      <a:pt x="0" y="0"/>
                      <a:pt x="47" y="120"/>
                      <a:pt x="41" y="159"/>
                    </a:cubicBezTo>
                    <a:lnTo>
                      <a:pt x="54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247"/>
              <p:cNvSpPr/>
              <p:nvPr/>
            </p:nvSpPr>
            <p:spPr bwMode="auto">
              <a:xfrm>
                <a:off x="3668" y="2259"/>
                <a:ext cx="52" cy="218"/>
              </a:xfrm>
              <a:custGeom>
                <a:avLst/>
                <a:gdLst>
                  <a:gd name="T0" fmla="*/ 5 w 26"/>
                  <a:gd name="T1" fmla="*/ 71 h 110"/>
                  <a:gd name="T2" fmla="*/ 26 w 26"/>
                  <a:gd name="T3" fmla="*/ 0 h 110"/>
                  <a:gd name="T4" fmla="*/ 20 w 26"/>
                  <a:gd name="T5" fmla="*/ 110 h 110"/>
                  <a:gd name="T6" fmla="*/ 5 w 26"/>
                  <a:gd name="T7" fmla="*/ 7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10">
                    <a:moveTo>
                      <a:pt x="5" y="71"/>
                    </a:moveTo>
                    <a:cubicBezTo>
                      <a:pt x="5" y="71"/>
                      <a:pt x="0" y="34"/>
                      <a:pt x="26" y="0"/>
                    </a:cubicBezTo>
                    <a:cubicBezTo>
                      <a:pt x="26" y="0"/>
                      <a:pt x="14" y="83"/>
                      <a:pt x="20" y="110"/>
                    </a:cubicBezTo>
                    <a:lnTo>
                      <a:pt x="5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248"/>
              <p:cNvSpPr/>
              <p:nvPr/>
            </p:nvSpPr>
            <p:spPr bwMode="auto">
              <a:xfrm>
                <a:off x="3659" y="2146"/>
                <a:ext cx="59" cy="380"/>
              </a:xfrm>
              <a:custGeom>
                <a:avLst/>
                <a:gdLst>
                  <a:gd name="T0" fmla="*/ 0 w 30"/>
                  <a:gd name="T1" fmla="*/ 149 h 192"/>
                  <a:gd name="T2" fmla="*/ 30 w 30"/>
                  <a:gd name="T3" fmla="*/ 0 h 192"/>
                  <a:gd name="T4" fmla="*/ 14 w 30"/>
                  <a:gd name="T5" fmla="*/ 192 h 192"/>
                  <a:gd name="T6" fmla="*/ 0 w 30"/>
                  <a:gd name="T7" fmla="*/ 14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92">
                    <a:moveTo>
                      <a:pt x="0" y="149"/>
                    </a:moveTo>
                    <a:cubicBezTo>
                      <a:pt x="0" y="149"/>
                      <a:pt x="0" y="40"/>
                      <a:pt x="30" y="0"/>
                    </a:cubicBezTo>
                    <a:cubicBezTo>
                      <a:pt x="30" y="0"/>
                      <a:pt x="7" y="139"/>
                      <a:pt x="14" y="192"/>
                    </a:cubicBezTo>
                    <a:lnTo>
                      <a:pt x="0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249"/>
              <p:cNvSpPr/>
              <p:nvPr/>
            </p:nvSpPr>
            <p:spPr bwMode="auto">
              <a:xfrm>
                <a:off x="3225" y="2047"/>
                <a:ext cx="55" cy="372"/>
              </a:xfrm>
              <a:custGeom>
                <a:avLst/>
                <a:gdLst>
                  <a:gd name="T0" fmla="*/ 28 w 28"/>
                  <a:gd name="T1" fmla="*/ 166 h 188"/>
                  <a:gd name="T2" fmla="*/ 0 w 28"/>
                  <a:gd name="T3" fmla="*/ 0 h 188"/>
                  <a:gd name="T4" fmla="*/ 5 w 28"/>
                  <a:gd name="T5" fmla="*/ 188 h 188"/>
                  <a:gd name="T6" fmla="*/ 28 w 28"/>
                  <a:gd name="T7" fmla="*/ 166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88">
                    <a:moveTo>
                      <a:pt x="28" y="166"/>
                    </a:moveTo>
                    <a:cubicBezTo>
                      <a:pt x="28" y="166"/>
                      <a:pt x="10" y="14"/>
                      <a:pt x="0" y="0"/>
                    </a:cubicBezTo>
                    <a:cubicBezTo>
                      <a:pt x="0" y="0"/>
                      <a:pt x="12" y="158"/>
                      <a:pt x="5" y="188"/>
                    </a:cubicBezTo>
                    <a:lnTo>
                      <a:pt x="28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250"/>
              <p:cNvSpPr/>
              <p:nvPr/>
            </p:nvSpPr>
            <p:spPr bwMode="auto">
              <a:xfrm>
                <a:off x="3544" y="2093"/>
                <a:ext cx="59" cy="328"/>
              </a:xfrm>
              <a:custGeom>
                <a:avLst/>
                <a:gdLst>
                  <a:gd name="T0" fmla="*/ 0 w 30"/>
                  <a:gd name="T1" fmla="*/ 166 h 166"/>
                  <a:gd name="T2" fmla="*/ 30 w 30"/>
                  <a:gd name="T3" fmla="*/ 0 h 166"/>
                  <a:gd name="T4" fmla="*/ 23 w 30"/>
                  <a:gd name="T5" fmla="*/ 132 h 166"/>
                  <a:gd name="T6" fmla="*/ 0 w 30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66">
                    <a:moveTo>
                      <a:pt x="0" y="166"/>
                    </a:moveTo>
                    <a:cubicBezTo>
                      <a:pt x="0" y="166"/>
                      <a:pt x="12" y="37"/>
                      <a:pt x="30" y="0"/>
                    </a:cubicBezTo>
                    <a:cubicBezTo>
                      <a:pt x="30" y="0"/>
                      <a:pt x="23" y="104"/>
                      <a:pt x="23" y="132"/>
                    </a:cubicBezTo>
                    <a:lnTo>
                      <a:pt x="0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251"/>
              <p:cNvSpPr/>
              <p:nvPr/>
            </p:nvSpPr>
            <p:spPr bwMode="auto">
              <a:xfrm>
                <a:off x="3720" y="2107"/>
                <a:ext cx="59" cy="328"/>
              </a:xfrm>
              <a:custGeom>
                <a:avLst/>
                <a:gdLst>
                  <a:gd name="T0" fmla="*/ 0 w 30"/>
                  <a:gd name="T1" fmla="*/ 166 h 166"/>
                  <a:gd name="T2" fmla="*/ 30 w 30"/>
                  <a:gd name="T3" fmla="*/ 0 h 166"/>
                  <a:gd name="T4" fmla="*/ 23 w 30"/>
                  <a:gd name="T5" fmla="*/ 132 h 166"/>
                  <a:gd name="T6" fmla="*/ 0 w 30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66">
                    <a:moveTo>
                      <a:pt x="0" y="166"/>
                    </a:moveTo>
                    <a:cubicBezTo>
                      <a:pt x="0" y="166"/>
                      <a:pt x="13" y="37"/>
                      <a:pt x="30" y="0"/>
                    </a:cubicBezTo>
                    <a:cubicBezTo>
                      <a:pt x="30" y="0"/>
                      <a:pt x="23" y="104"/>
                      <a:pt x="23" y="132"/>
                    </a:cubicBezTo>
                    <a:lnTo>
                      <a:pt x="0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252"/>
              <p:cNvSpPr/>
              <p:nvPr/>
            </p:nvSpPr>
            <p:spPr bwMode="auto">
              <a:xfrm>
                <a:off x="3408" y="1968"/>
                <a:ext cx="65" cy="445"/>
              </a:xfrm>
              <a:custGeom>
                <a:avLst/>
                <a:gdLst>
                  <a:gd name="T0" fmla="*/ 0 w 33"/>
                  <a:gd name="T1" fmla="*/ 199 h 225"/>
                  <a:gd name="T2" fmla="*/ 5 w 33"/>
                  <a:gd name="T3" fmla="*/ 0 h 225"/>
                  <a:gd name="T4" fmla="*/ 19 w 33"/>
                  <a:gd name="T5" fmla="*/ 225 h 225"/>
                  <a:gd name="T6" fmla="*/ 0 w 33"/>
                  <a:gd name="T7" fmla="*/ 19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225">
                    <a:moveTo>
                      <a:pt x="0" y="199"/>
                    </a:moveTo>
                    <a:cubicBezTo>
                      <a:pt x="0" y="199"/>
                      <a:pt x="19" y="49"/>
                      <a:pt x="5" y="0"/>
                    </a:cubicBezTo>
                    <a:cubicBezTo>
                      <a:pt x="5" y="0"/>
                      <a:pt x="33" y="148"/>
                      <a:pt x="19" y="225"/>
                    </a:cubicBezTo>
                    <a:lnTo>
                      <a:pt x="0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253"/>
              <p:cNvSpPr/>
              <p:nvPr/>
            </p:nvSpPr>
            <p:spPr bwMode="auto">
              <a:xfrm>
                <a:off x="2592" y="1960"/>
                <a:ext cx="73" cy="430"/>
              </a:xfrm>
              <a:custGeom>
                <a:avLst/>
                <a:gdLst>
                  <a:gd name="T0" fmla="*/ 31 w 37"/>
                  <a:gd name="T1" fmla="*/ 206 h 217"/>
                  <a:gd name="T2" fmla="*/ 9 w 37"/>
                  <a:gd name="T3" fmla="*/ 217 h 217"/>
                  <a:gd name="T4" fmla="*/ 0 w 37"/>
                  <a:gd name="T5" fmla="*/ 0 h 217"/>
                  <a:gd name="T6" fmla="*/ 31 w 37"/>
                  <a:gd name="T7" fmla="*/ 20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217">
                    <a:moveTo>
                      <a:pt x="31" y="206"/>
                    </a:moveTo>
                    <a:cubicBezTo>
                      <a:pt x="9" y="217"/>
                      <a:pt x="9" y="217"/>
                      <a:pt x="9" y="217"/>
                    </a:cubicBezTo>
                    <a:cubicBezTo>
                      <a:pt x="9" y="217"/>
                      <a:pt x="14" y="43"/>
                      <a:pt x="0" y="0"/>
                    </a:cubicBezTo>
                    <a:cubicBezTo>
                      <a:pt x="0" y="0"/>
                      <a:pt x="37" y="84"/>
                      <a:pt x="31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254"/>
              <p:cNvSpPr/>
              <p:nvPr/>
            </p:nvSpPr>
            <p:spPr bwMode="auto">
              <a:xfrm>
                <a:off x="2881" y="1859"/>
                <a:ext cx="50" cy="497"/>
              </a:xfrm>
              <a:custGeom>
                <a:avLst/>
                <a:gdLst>
                  <a:gd name="T0" fmla="*/ 5 w 25"/>
                  <a:gd name="T1" fmla="*/ 251 h 251"/>
                  <a:gd name="T2" fmla="*/ 22 w 25"/>
                  <a:gd name="T3" fmla="*/ 236 h 251"/>
                  <a:gd name="T4" fmla="*/ 25 w 25"/>
                  <a:gd name="T5" fmla="*/ 0 h 251"/>
                  <a:gd name="T6" fmla="*/ 5 w 25"/>
                  <a:gd name="T7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51">
                    <a:moveTo>
                      <a:pt x="5" y="251"/>
                    </a:moveTo>
                    <a:cubicBezTo>
                      <a:pt x="22" y="236"/>
                      <a:pt x="22" y="236"/>
                      <a:pt x="22" y="236"/>
                    </a:cubicBezTo>
                    <a:cubicBezTo>
                      <a:pt x="22" y="236"/>
                      <a:pt x="18" y="22"/>
                      <a:pt x="25" y="0"/>
                    </a:cubicBezTo>
                    <a:cubicBezTo>
                      <a:pt x="25" y="0"/>
                      <a:pt x="0" y="161"/>
                      <a:pt x="5" y="2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255"/>
              <p:cNvSpPr/>
              <p:nvPr/>
            </p:nvSpPr>
            <p:spPr bwMode="auto">
              <a:xfrm>
                <a:off x="2840" y="2120"/>
                <a:ext cx="57" cy="390"/>
              </a:xfrm>
              <a:custGeom>
                <a:avLst/>
                <a:gdLst>
                  <a:gd name="T0" fmla="*/ 6 w 29"/>
                  <a:gd name="T1" fmla="*/ 197 h 197"/>
                  <a:gd name="T2" fmla="*/ 25 w 29"/>
                  <a:gd name="T3" fmla="*/ 185 h 197"/>
                  <a:gd name="T4" fmla="*/ 29 w 29"/>
                  <a:gd name="T5" fmla="*/ 0 h 197"/>
                  <a:gd name="T6" fmla="*/ 6 w 29"/>
                  <a:gd name="T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97">
                    <a:moveTo>
                      <a:pt x="6" y="197"/>
                    </a:moveTo>
                    <a:cubicBezTo>
                      <a:pt x="25" y="185"/>
                      <a:pt x="25" y="185"/>
                      <a:pt x="25" y="185"/>
                    </a:cubicBezTo>
                    <a:cubicBezTo>
                      <a:pt x="25" y="185"/>
                      <a:pt x="21" y="17"/>
                      <a:pt x="29" y="0"/>
                    </a:cubicBezTo>
                    <a:cubicBezTo>
                      <a:pt x="29" y="0"/>
                      <a:pt x="0" y="126"/>
                      <a:pt x="6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56"/>
              <p:cNvSpPr/>
              <p:nvPr/>
            </p:nvSpPr>
            <p:spPr bwMode="auto">
              <a:xfrm>
                <a:off x="2992" y="2071"/>
                <a:ext cx="35" cy="299"/>
              </a:xfrm>
              <a:custGeom>
                <a:avLst/>
                <a:gdLst>
                  <a:gd name="T0" fmla="*/ 5 w 18"/>
                  <a:gd name="T1" fmla="*/ 151 h 151"/>
                  <a:gd name="T2" fmla="*/ 17 w 18"/>
                  <a:gd name="T3" fmla="*/ 139 h 151"/>
                  <a:gd name="T4" fmla="*/ 18 w 18"/>
                  <a:gd name="T5" fmla="*/ 0 h 151"/>
                  <a:gd name="T6" fmla="*/ 5 w 18"/>
                  <a:gd name="T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51">
                    <a:moveTo>
                      <a:pt x="5" y="151"/>
                    </a:moveTo>
                    <a:cubicBezTo>
                      <a:pt x="17" y="139"/>
                      <a:pt x="17" y="139"/>
                      <a:pt x="17" y="139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0" y="111"/>
                      <a:pt x="5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57"/>
              <p:cNvSpPr/>
              <p:nvPr/>
            </p:nvSpPr>
            <p:spPr bwMode="auto">
              <a:xfrm>
                <a:off x="2702" y="2027"/>
                <a:ext cx="39" cy="343"/>
              </a:xfrm>
              <a:custGeom>
                <a:avLst/>
                <a:gdLst>
                  <a:gd name="T0" fmla="*/ 0 w 20"/>
                  <a:gd name="T1" fmla="*/ 173 h 173"/>
                  <a:gd name="T2" fmla="*/ 15 w 20"/>
                  <a:gd name="T3" fmla="*/ 0 h 173"/>
                  <a:gd name="T4" fmla="*/ 20 w 20"/>
                  <a:gd name="T5" fmla="*/ 156 h 173"/>
                  <a:gd name="T6" fmla="*/ 0 w 20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73">
                    <a:moveTo>
                      <a:pt x="0" y="173"/>
                    </a:moveTo>
                    <a:cubicBezTo>
                      <a:pt x="0" y="173"/>
                      <a:pt x="0" y="34"/>
                      <a:pt x="15" y="0"/>
                    </a:cubicBezTo>
                    <a:cubicBezTo>
                      <a:pt x="15" y="0"/>
                      <a:pt x="15" y="131"/>
                      <a:pt x="20" y="156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58"/>
              <p:cNvSpPr/>
              <p:nvPr/>
            </p:nvSpPr>
            <p:spPr bwMode="auto">
              <a:xfrm>
                <a:off x="3165" y="2138"/>
                <a:ext cx="40" cy="345"/>
              </a:xfrm>
              <a:custGeom>
                <a:avLst/>
                <a:gdLst>
                  <a:gd name="T0" fmla="*/ 20 w 20"/>
                  <a:gd name="T1" fmla="*/ 174 h 174"/>
                  <a:gd name="T2" fmla="*/ 5 w 20"/>
                  <a:gd name="T3" fmla="*/ 0 h 174"/>
                  <a:gd name="T4" fmla="*/ 0 w 20"/>
                  <a:gd name="T5" fmla="*/ 157 h 174"/>
                  <a:gd name="T6" fmla="*/ 20 w 20"/>
                  <a:gd name="T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74">
                    <a:moveTo>
                      <a:pt x="20" y="174"/>
                    </a:moveTo>
                    <a:cubicBezTo>
                      <a:pt x="20" y="174"/>
                      <a:pt x="20" y="34"/>
                      <a:pt x="5" y="0"/>
                    </a:cubicBezTo>
                    <a:cubicBezTo>
                      <a:pt x="5" y="0"/>
                      <a:pt x="5" y="131"/>
                      <a:pt x="0" y="157"/>
                    </a:cubicBezTo>
                    <a:lnTo>
                      <a:pt x="2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259"/>
              <p:cNvSpPr/>
              <p:nvPr/>
            </p:nvSpPr>
            <p:spPr bwMode="auto">
              <a:xfrm>
                <a:off x="2941" y="2166"/>
                <a:ext cx="110" cy="275"/>
              </a:xfrm>
              <a:custGeom>
                <a:avLst/>
                <a:gdLst>
                  <a:gd name="T0" fmla="*/ 0 w 56"/>
                  <a:gd name="T1" fmla="*/ 125 h 139"/>
                  <a:gd name="T2" fmla="*/ 56 w 56"/>
                  <a:gd name="T3" fmla="*/ 0 h 139"/>
                  <a:gd name="T4" fmla="*/ 17 w 56"/>
                  <a:gd name="T5" fmla="*/ 139 h 139"/>
                  <a:gd name="T6" fmla="*/ 0 w 56"/>
                  <a:gd name="T7" fmla="*/ 12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39">
                    <a:moveTo>
                      <a:pt x="0" y="125"/>
                    </a:moveTo>
                    <a:cubicBezTo>
                      <a:pt x="0" y="125"/>
                      <a:pt x="15" y="25"/>
                      <a:pt x="56" y="0"/>
                    </a:cubicBezTo>
                    <a:cubicBezTo>
                      <a:pt x="56" y="0"/>
                      <a:pt x="12" y="88"/>
                      <a:pt x="17" y="139"/>
                    </a:cubicBezTo>
                    <a:lnTo>
                      <a:pt x="0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260"/>
              <p:cNvSpPr/>
              <p:nvPr/>
            </p:nvSpPr>
            <p:spPr bwMode="auto">
              <a:xfrm>
                <a:off x="2558" y="2065"/>
                <a:ext cx="71" cy="342"/>
              </a:xfrm>
              <a:custGeom>
                <a:avLst/>
                <a:gdLst>
                  <a:gd name="T0" fmla="*/ 2 w 36"/>
                  <a:gd name="T1" fmla="*/ 149 h 173"/>
                  <a:gd name="T2" fmla="*/ 36 w 36"/>
                  <a:gd name="T3" fmla="*/ 0 h 173"/>
                  <a:gd name="T4" fmla="*/ 19 w 36"/>
                  <a:gd name="T5" fmla="*/ 173 h 173"/>
                  <a:gd name="T6" fmla="*/ 2 w 36"/>
                  <a:gd name="T7" fmla="*/ 14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73">
                    <a:moveTo>
                      <a:pt x="2" y="149"/>
                    </a:moveTo>
                    <a:cubicBezTo>
                      <a:pt x="2" y="149"/>
                      <a:pt x="0" y="29"/>
                      <a:pt x="36" y="0"/>
                    </a:cubicBezTo>
                    <a:cubicBezTo>
                      <a:pt x="36" y="0"/>
                      <a:pt x="12" y="115"/>
                      <a:pt x="19" y="173"/>
                    </a:cubicBezTo>
                    <a:lnTo>
                      <a:pt x="2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261"/>
              <p:cNvSpPr/>
              <p:nvPr/>
            </p:nvSpPr>
            <p:spPr bwMode="auto">
              <a:xfrm>
                <a:off x="2676" y="2051"/>
                <a:ext cx="44" cy="430"/>
              </a:xfrm>
              <a:custGeom>
                <a:avLst/>
                <a:gdLst>
                  <a:gd name="T0" fmla="*/ 17 w 22"/>
                  <a:gd name="T1" fmla="*/ 194 h 217"/>
                  <a:gd name="T2" fmla="*/ 0 w 22"/>
                  <a:gd name="T3" fmla="*/ 0 h 217"/>
                  <a:gd name="T4" fmla="*/ 0 w 22"/>
                  <a:gd name="T5" fmla="*/ 217 h 217"/>
                  <a:gd name="T6" fmla="*/ 17 w 22"/>
                  <a:gd name="T7" fmla="*/ 19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7">
                    <a:moveTo>
                      <a:pt x="17" y="194"/>
                    </a:moveTo>
                    <a:cubicBezTo>
                      <a:pt x="17" y="194"/>
                      <a:pt x="22" y="56"/>
                      <a:pt x="0" y="0"/>
                    </a:cubicBezTo>
                    <a:cubicBezTo>
                      <a:pt x="0" y="0"/>
                      <a:pt x="8" y="185"/>
                      <a:pt x="0" y="217"/>
                    </a:cubicBezTo>
                    <a:lnTo>
                      <a:pt x="17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262"/>
              <p:cNvSpPr/>
              <p:nvPr/>
            </p:nvSpPr>
            <p:spPr bwMode="auto">
              <a:xfrm>
                <a:off x="2765" y="2059"/>
                <a:ext cx="43" cy="366"/>
              </a:xfrm>
              <a:custGeom>
                <a:avLst/>
                <a:gdLst>
                  <a:gd name="T0" fmla="*/ 2 w 22"/>
                  <a:gd name="T1" fmla="*/ 133 h 185"/>
                  <a:gd name="T2" fmla="*/ 11 w 22"/>
                  <a:gd name="T3" fmla="*/ 0 h 185"/>
                  <a:gd name="T4" fmla="*/ 22 w 22"/>
                  <a:gd name="T5" fmla="*/ 185 h 185"/>
                  <a:gd name="T6" fmla="*/ 2 w 22"/>
                  <a:gd name="T7" fmla="*/ 13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85">
                    <a:moveTo>
                      <a:pt x="2" y="133"/>
                    </a:moveTo>
                    <a:cubicBezTo>
                      <a:pt x="2" y="133"/>
                      <a:pt x="0" y="38"/>
                      <a:pt x="11" y="0"/>
                    </a:cubicBezTo>
                    <a:cubicBezTo>
                      <a:pt x="11" y="0"/>
                      <a:pt x="12" y="145"/>
                      <a:pt x="22" y="185"/>
                    </a:cubicBezTo>
                    <a:lnTo>
                      <a:pt x="2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63"/>
              <p:cNvSpPr/>
              <p:nvPr/>
            </p:nvSpPr>
            <p:spPr bwMode="auto">
              <a:xfrm>
                <a:off x="3051" y="2116"/>
                <a:ext cx="107" cy="317"/>
              </a:xfrm>
              <a:custGeom>
                <a:avLst/>
                <a:gdLst>
                  <a:gd name="T0" fmla="*/ 54 w 54"/>
                  <a:gd name="T1" fmla="*/ 134 h 160"/>
                  <a:gd name="T2" fmla="*/ 0 w 54"/>
                  <a:gd name="T3" fmla="*/ 0 h 160"/>
                  <a:gd name="T4" fmla="*/ 41 w 54"/>
                  <a:gd name="T5" fmla="*/ 160 h 160"/>
                  <a:gd name="T6" fmla="*/ 54 w 54"/>
                  <a:gd name="T7" fmla="*/ 13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60">
                    <a:moveTo>
                      <a:pt x="54" y="134"/>
                    </a:moveTo>
                    <a:cubicBezTo>
                      <a:pt x="54" y="134"/>
                      <a:pt x="46" y="41"/>
                      <a:pt x="0" y="0"/>
                    </a:cubicBezTo>
                    <a:cubicBezTo>
                      <a:pt x="0" y="0"/>
                      <a:pt x="47" y="121"/>
                      <a:pt x="41" y="160"/>
                    </a:cubicBezTo>
                    <a:lnTo>
                      <a:pt x="54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264"/>
              <p:cNvSpPr/>
              <p:nvPr/>
            </p:nvSpPr>
            <p:spPr bwMode="auto">
              <a:xfrm>
                <a:off x="3031" y="2269"/>
                <a:ext cx="52" cy="220"/>
              </a:xfrm>
              <a:custGeom>
                <a:avLst/>
                <a:gdLst>
                  <a:gd name="T0" fmla="*/ 5 w 26"/>
                  <a:gd name="T1" fmla="*/ 72 h 111"/>
                  <a:gd name="T2" fmla="*/ 26 w 26"/>
                  <a:gd name="T3" fmla="*/ 0 h 111"/>
                  <a:gd name="T4" fmla="*/ 20 w 26"/>
                  <a:gd name="T5" fmla="*/ 111 h 111"/>
                  <a:gd name="T6" fmla="*/ 5 w 26"/>
                  <a:gd name="T7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11">
                    <a:moveTo>
                      <a:pt x="5" y="72"/>
                    </a:moveTo>
                    <a:cubicBezTo>
                      <a:pt x="5" y="72"/>
                      <a:pt x="0" y="34"/>
                      <a:pt x="26" y="0"/>
                    </a:cubicBezTo>
                    <a:cubicBezTo>
                      <a:pt x="26" y="0"/>
                      <a:pt x="14" y="83"/>
                      <a:pt x="20" y="111"/>
                    </a:cubicBezTo>
                    <a:lnTo>
                      <a:pt x="5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265"/>
              <p:cNvSpPr/>
              <p:nvPr/>
            </p:nvSpPr>
            <p:spPr bwMode="auto">
              <a:xfrm>
                <a:off x="3022" y="2156"/>
                <a:ext cx="59" cy="380"/>
              </a:xfrm>
              <a:custGeom>
                <a:avLst/>
                <a:gdLst>
                  <a:gd name="T0" fmla="*/ 0 w 30"/>
                  <a:gd name="T1" fmla="*/ 150 h 192"/>
                  <a:gd name="T2" fmla="*/ 30 w 30"/>
                  <a:gd name="T3" fmla="*/ 0 h 192"/>
                  <a:gd name="T4" fmla="*/ 14 w 30"/>
                  <a:gd name="T5" fmla="*/ 192 h 192"/>
                  <a:gd name="T6" fmla="*/ 0 w 30"/>
                  <a:gd name="T7" fmla="*/ 15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92">
                    <a:moveTo>
                      <a:pt x="0" y="150"/>
                    </a:moveTo>
                    <a:cubicBezTo>
                      <a:pt x="0" y="150"/>
                      <a:pt x="0" y="41"/>
                      <a:pt x="30" y="0"/>
                    </a:cubicBezTo>
                    <a:cubicBezTo>
                      <a:pt x="30" y="0"/>
                      <a:pt x="7" y="139"/>
                      <a:pt x="14" y="192"/>
                    </a:cubicBezTo>
                    <a:lnTo>
                      <a:pt x="0" y="1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266"/>
              <p:cNvSpPr/>
              <p:nvPr/>
            </p:nvSpPr>
            <p:spPr bwMode="auto">
              <a:xfrm>
                <a:off x="2807" y="2057"/>
                <a:ext cx="55" cy="372"/>
              </a:xfrm>
              <a:custGeom>
                <a:avLst/>
                <a:gdLst>
                  <a:gd name="T0" fmla="*/ 0 w 28"/>
                  <a:gd name="T1" fmla="*/ 167 h 188"/>
                  <a:gd name="T2" fmla="*/ 28 w 28"/>
                  <a:gd name="T3" fmla="*/ 0 h 188"/>
                  <a:gd name="T4" fmla="*/ 23 w 28"/>
                  <a:gd name="T5" fmla="*/ 188 h 188"/>
                  <a:gd name="T6" fmla="*/ 0 w 28"/>
                  <a:gd name="T7" fmla="*/ 167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88">
                    <a:moveTo>
                      <a:pt x="0" y="167"/>
                    </a:moveTo>
                    <a:cubicBezTo>
                      <a:pt x="0" y="167"/>
                      <a:pt x="18" y="15"/>
                      <a:pt x="28" y="0"/>
                    </a:cubicBezTo>
                    <a:cubicBezTo>
                      <a:pt x="28" y="0"/>
                      <a:pt x="16" y="159"/>
                      <a:pt x="23" y="188"/>
                    </a:cubicBezTo>
                    <a:lnTo>
                      <a:pt x="0" y="1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267"/>
              <p:cNvSpPr/>
              <p:nvPr/>
            </p:nvSpPr>
            <p:spPr bwMode="auto">
              <a:xfrm>
                <a:off x="2907" y="2105"/>
                <a:ext cx="59" cy="326"/>
              </a:xfrm>
              <a:custGeom>
                <a:avLst/>
                <a:gdLst>
                  <a:gd name="T0" fmla="*/ 0 w 30"/>
                  <a:gd name="T1" fmla="*/ 165 h 165"/>
                  <a:gd name="T2" fmla="*/ 30 w 30"/>
                  <a:gd name="T3" fmla="*/ 0 h 165"/>
                  <a:gd name="T4" fmla="*/ 23 w 30"/>
                  <a:gd name="T5" fmla="*/ 132 h 165"/>
                  <a:gd name="T6" fmla="*/ 0 w 30"/>
                  <a:gd name="T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65">
                    <a:moveTo>
                      <a:pt x="0" y="165"/>
                    </a:moveTo>
                    <a:cubicBezTo>
                      <a:pt x="0" y="165"/>
                      <a:pt x="12" y="37"/>
                      <a:pt x="30" y="0"/>
                    </a:cubicBezTo>
                    <a:cubicBezTo>
                      <a:pt x="30" y="0"/>
                      <a:pt x="23" y="104"/>
                      <a:pt x="23" y="132"/>
                    </a:cubicBezTo>
                    <a:lnTo>
                      <a:pt x="0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268"/>
              <p:cNvSpPr/>
              <p:nvPr/>
            </p:nvSpPr>
            <p:spPr bwMode="auto">
              <a:xfrm>
                <a:off x="3083" y="2118"/>
                <a:ext cx="59" cy="327"/>
              </a:xfrm>
              <a:custGeom>
                <a:avLst/>
                <a:gdLst>
                  <a:gd name="T0" fmla="*/ 0 w 30"/>
                  <a:gd name="T1" fmla="*/ 165 h 165"/>
                  <a:gd name="T2" fmla="*/ 30 w 30"/>
                  <a:gd name="T3" fmla="*/ 0 h 165"/>
                  <a:gd name="T4" fmla="*/ 23 w 30"/>
                  <a:gd name="T5" fmla="*/ 132 h 165"/>
                  <a:gd name="T6" fmla="*/ 0 w 30"/>
                  <a:gd name="T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65">
                    <a:moveTo>
                      <a:pt x="0" y="165"/>
                    </a:moveTo>
                    <a:cubicBezTo>
                      <a:pt x="0" y="165"/>
                      <a:pt x="13" y="37"/>
                      <a:pt x="30" y="0"/>
                    </a:cubicBezTo>
                    <a:cubicBezTo>
                      <a:pt x="30" y="0"/>
                      <a:pt x="23" y="104"/>
                      <a:pt x="23" y="132"/>
                    </a:cubicBezTo>
                    <a:lnTo>
                      <a:pt x="0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269"/>
              <p:cNvSpPr/>
              <p:nvPr/>
            </p:nvSpPr>
            <p:spPr bwMode="auto">
              <a:xfrm>
                <a:off x="2611" y="1980"/>
                <a:ext cx="67" cy="445"/>
              </a:xfrm>
              <a:custGeom>
                <a:avLst/>
                <a:gdLst>
                  <a:gd name="T0" fmla="*/ 34 w 34"/>
                  <a:gd name="T1" fmla="*/ 198 h 225"/>
                  <a:gd name="T2" fmla="*/ 29 w 34"/>
                  <a:gd name="T3" fmla="*/ 0 h 225"/>
                  <a:gd name="T4" fmla="*/ 15 w 34"/>
                  <a:gd name="T5" fmla="*/ 225 h 225"/>
                  <a:gd name="T6" fmla="*/ 34 w 34"/>
                  <a:gd name="T7" fmla="*/ 198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25">
                    <a:moveTo>
                      <a:pt x="34" y="198"/>
                    </a:moveTo>
                    <a:cubicBezTo>
                      <a:pt x="34" y="198"/>
                      <a:pt x="14" y="49"/>
                      <a:pt x="29" y="0"/>
                    </a:cubicBezTo>
                    <a:cubicBezTo>
                      <a:pt x="29" y="0"/>
                      <a:pt x="0" y="147"/>
                      <a:pt x="15" y="225"/>
                    </a:cubicBezTo>
                    <a:lnTo>
                      <a:pt x="34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270"/>
              <p:cNvSpPr/>
              <p:nvPr/>
            </p:nvSpPr>
            <p:spPr bwMode="auto">
              <a:xfrm>
                <a:off x="2741" y="2176"/>
                <a:ext cx="111" cy="275"/>
              </a:xfrm>
              <a:custGeom>
                <a:avLst/>
                <a:gdLst>
                  <a:gd name="T0" fmla="*/ 56 w 56"/>
                  <a:gd name="T1" fmla="*/ 126 h 139"/>
                  <a:gd name="T2" fmla="*/ 0 w 56"/>
                  <a:gd name="T3" fmla="*/ 0 h 139"/>
                  <a:gd name="T4" fmla="*/ 39 w 56"/>
                  <a:gd name="T5" fmla="*/ 139 h 139"/>
                  <a:gd name="T6" fmla="*/ 56 w 56"/>
                  <a:gd name="T7" fmla="*/ 12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39">
                    <a:moveTo>
                      <a:pt x="56" y="126"/>
                    </a:moveTo>
                    <a:cubicBezTo>
                      <a:pt x="56" y="126"/>
                      <a:pt x="40" y="25"/>
                      <a:pt x="0" y="0"/>
                    </a:cubicBezTo>
                    <a:cubicBezTo>
                      <a:pt x="0" y="0"/>
                      <a:pt x="44" y="88"/>
                      <a:pt x="39" y="139"/>
                    </a:cubicBezTo>
                    <a:lnTo>
                      <a:pt x="56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271"/>
              <p:cNvSpPr/>
              <p:nvPr/>
            </p:nvSpPr>
            <p:spPr bwMode="auto">
              <a:xfrm>
                <a:off x="2937" y="2166"/>
                <a:ext cx="106" cy="315"/>
              </a:xfrm>
              <a:custGeom>
                <a:avLst/>
                <a:gdLst>
                  <a:gd name="T0" fmla="*/ 54 w 54"/>
                  <a:gd name="T1" fmla="*/ 134 h 159"/>
                  <a:gd name="T2" fmla="*/ 0 w 54"/>
                  <a:gd name="T3" fmla="*/ 0 h 159"/>
                  <a:gd name="T4" fmla="*/ 40 w 54"/>
                  <a:gd name="T5" fmla="*/ 159 h 159"/>
                  <a:gd name="T6" fmla="*/ 54 w 54"/>
                  <a:gd name="T7" fmla="*/ 13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59">
                    <a:moveTo>
                      <a:pt x="54" y="134"/>
                    </a:moveTo>
                    <a:cubicBezTo>
                      <a:pt x="54" y="134"/>
                      <a:pt x="45" y="40"/>
                      <a:pt x="0" y="0"/>
                    </a:cubicBezTo>
                    <a:cubicBezTo>
                      <a:pt x="0" y="0"/>
                      <a:pt x="47" y="120"/>
                      <a:pt x="40" y="159"/>
                    </a:cubicBezTo>
                    <a:lnTo>
                      <a:pt x="54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272"/>
              <p:cNvSpPr/>
              <p:nvPr/>
            </p:nvSpPr>
            <p:spPr bwMode="auto">
              <a:xfrm>
                <a:off x="1659" y="2069"/>
                <a:ext cx="75" cy="527"/>
              </a:xfrm>
              <a:custGeom>
                <a:avLst/>
                <a:gdLst>
                  <a:gd name="T0" fmla="*/ 7 w 38"/>
                  <a:gd name="T1" fmla="*/ 252 h 266"/>
                  <a:gd name="T2" fmla="*/ 29 w 38"/>
                  <a:gd name="T3" fmla="*/ 266 h 266"/>
                  <a:gd name="T4" fmla="*/ 38 w 38"/>
                  <a:gd name="T5" fmla="*/ 0 h 266"/>
                  <a:gd name="T6" fmla="*/ 7 w 38"/>
                  <a:gd name="T7" fmla="*/ 252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266">
                    <a:moveTo>
                      <a:pt x="7" y="252"/>
                    </a:moveTo>
                    <a:cubicBezTo>
                      <a:pt x="29" y="266"/>
                      <a:pt x="29" y="266"/>
                      <a:pt x="29" y="266"/>
                    </a:cubicBezTo>
                    <a:cubicBezTo>
                      <a:pt x="29" y="266"/>
                      <a:pt x="24" y="52"/>
                      <a:pt x="38" y="0"/>
                    </a:cubicBezTo>
                    <a:cubicBezTo>
                      <a:pt x="38" y="0"/>
                      <a:pt x="0" y="103"/>
                      <a:pt x="7" y="2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273"/>
              <p:cNvSpPr/>
              <p:nvPr/>
            </p:nvSpPr>
            <p:spPr bwMode="auto">
              <a:xfrm>
                <a:off x="1757" y="2172"/>
                <a:ext cx="50" cy="390"/>
              </a:xfrm>
              <a:custGeom>
                <a:avLst/>
                <a:gdLst>
                  <a:gd name="T0" fmla="*/ 5 w 25"/>
                  <a:gd name="T1" fmla="*/ 197 h 197"/>
                  <a:gd name="T2" fmla="*/ 22 w 25"/>
                  <a:gd name="T3" fmla="*/ 185 h 197"/>
                  <a:gd name="T4" fmla="*/ 25 w 25"/>
                  <a:gd name="T5" fmla="*/ 0 h 197"/>
                  <a:gd name="T6" fmla="*/ 5 w 25"/>
                  <a:gd name="T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97">
                    <a:moveTo>
                      <a:pt x="5" y="197"/>
                    </a:moveTo>
                    <a:cubicBezTo>
                      <a:pt x="22" y="185"/>
                      <a:pt x="22" y="185"/>
                      <a:pt x="22" y="185"/>
                    </a:cubicBezTo>
                    <a:cubicBezTo>
                      <a:pt x="22" y="185"/>
                      <a:pt x="18" y="17"/>
                      <a:pt x="25" y="0"/>
                    </a:cubicBezTo>
                    <a:cubicBezTo>
                      <a:pt x="25" y="0"/>
                      <a:pt x="0" y="126"/>
                      <a:pt x="5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274"/>
              <p:cNvSpPr/>
              <p:nvPr/>
            </p:nvSpPr>
            <p:spPr bwMode="auto">
              <a:xfrm>
                <a:off x="1428" y="2326"/>
                <a:ext cx="55" cy="388"/>
              </a:xfrm>
              <a:custGeom>
                <a:avLst/>
                <a:gdLst>
                  <a:gd name="T0" fmla="*/ 23 w 28"/>
                  <a:gd name="T1" fmla="*/ 196 h 196"/>
                  <a:gd name="T2" fmla="*/ 4 w 28"/>
                  <a:gd name="T3" fmla="*/ 185 h 196"/>
                  <a:gd name="T4" fmla="*/ 0 w 28"/>
                  <a:gd name="T5" fmla="*/ 0 h 196"/>
                  <a:gd name="T6" fmla="*/ 23 w 28"/>
                  <a:gd name="T7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96">
                    <a:moveTo>
                      <a:pt x="23" y="196"/>
                    </a:moveTo>
                    <a:cubicBezTo>
                      <a:pt x="4" y="185"/>
                      <a:pt x="4" y="185"/>
                      <a:pt x="4" y="185"/>
                    </a:cubicBezTo>
                    <a:cubicBezTo>
                      <a:pt x="4" y="185"/>
                      <a:pt x="7" y="17"/>
                      <a:pt x="0" y="0"/>
                    </a:cubicBezTo>
                    <a:cubicBezTo>
                      <a:pt x="0" y="0"/>
                      <a:pt x="28" y="125"/>
                      <a:pt x="23" y="1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75"/>
              <p:cNvSpPr/>
              <p:nvPr/>
            </p:nvSpPr>
            <p:spPr bwMode="auto">
              <a:xfrm>
                <a:off x="1868" y="2277"/>
                <a:ext cx="35" cy="299"/>
              </a:xfrm>
              <a:custGeom>
                <a:avLst/>
                <a:gdLst>
                  <a:gd name="T0" fmla="*/ 5 w 18"/>
                  <a:gd name="T1" fmla="*/ 151 h 151"/>
                  <a:gd name="T2" fmla="*/ 17 w 18"/>
                  <a:gd name="T3" fmla="*/ 139 h 151"/>
                  <a:gd name="T4" fmla="*/ 18 w 18"/>
                  <a:gd name="T5" fmla="*/ 0 h 151"/>
                  <a:gd name="T6" fmla="*/ 5 w 18"/>
                  <a:gd name="T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51">
                    <a:moveTo>
                      <a:pt x="5" y="151"/>
                    </a:moveTo>
                    <a:cubicBezTo>
                      <a:pt x="17" y="139"/>
                      <a:pt x="17" y="139"/>
                      <a:pt x="17" y="139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0" y="110"/>
                      <a:pt x="5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76"/>
              <p:cNvSpPr/>
              <p:nvPr/>
            </p:nvSpPr>
            <p:spPr bwMode="auto">
              <a:xfrm>
                <a:off x="1582" y="2233"/>
                <a:ext cx="41" cy="343"/>
              </a:xfrm>
              <a:custGeom>
                <a:avLst/>
                <a:gdLst>
                  <a:gd name="T0" fmla="*/ 21 w 21"/>
                  <a:gd name="T1" fmla="*/ 173 h 173"/>
                  <a:gd name="T2" fmla="*/ 5 w 21"/>
                  <a:gd name="T3" fmla="*/ 0 h 173"/>
                  <a:gd name="T4" fmla="*/ 0 w 21"/>
                  <a:gd name="T5" fmla="*/ 156 h 173"/>
                  <a:gd name="T6" fmla="*/ 21 w 21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73">
                    <a:moveTo>
                      <a:pt x="21" y="173"/>
                    </a:moveTo>
                    <a:cubicBezTo>
                      <a:pt x="21" y="173"/>
                      <a:pt x="21" y="34"/>
                      <a:pt x="5" y="0"/>
                    </a:cubicBezTo>
                    <a:cubicBezTo>
                      <a:pt x="5" y="0"/>
                      <a:pt x="5" y="130"/>
                      <a:pt x="0" y="156"/>
                    </a:cubicBezTo>
                    <a:lnTo>
                      <a:pt x="21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77"/>
              <p:cNvSpPr/>
              <p:nvPr/>
            </p:nvSpPr>
            <p:spPr bwMode="auto">
              <a:xfrm>
                <a:off x="2039" y="2344"/>
                <a:ext cx="42" cy="343"/>
              </a:xfrm>
              <a:custGeom>
                <a:avLst/>
                <a:gdLst>
                  <a:gd name="T0" fmla="*/ 21 w 21"/>
                  <a:gd name="T1" fmla="*/ 173 h 173"/>
                  <a:gd name="T2" fmla="*/ 6 w 21"/>
                  <a:gd name="T3" fmla="*/ 0 h 173"/>
                  <a:gd name="T4" fmla="*/ 0 w 21"/>
                  <a:gd name="T5" fmla="*/ 156 h 173"/>
                  <a:gd name="T6" fmla="*/ 21 w 21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73">
                    <a:moveTo>
                      <a:pt x="21" y="173"/>
                    </a:moveTo>
                    <a:cubicBezTo>
                      <a:pt x="21" y="173"/>
                      <a:pt x="21" y="34"/>
                      <a:pt x="6" y="0"/>
                    </a:cubicBezTo>
                    <a:cubicBezTo>
                      <a:pt x="6" y="0"/>
                      <a:pt x="6" y="131"/>
                      <a:pt x="0" y="156"/>
                    </a:cubicBezTo>
                    <a:lnTo>
                      <a:pt x="21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78"/>
              <p:cNvSpPr/>
              <p:nvPr/>
            </p:nvSpPr>
            <p:spPr bwMode="auto">
              <a:xfrm>
                <a:off x="1816" y="2370"/>
                <a:ext cx="111" cy="277"/>
              </a:xfrm>
              <a:custGeom>
                <a:avLst/>
                <a:gdLst>
                  <a:gd name="T0" fmla="*/ 0 w 56"/>
                  <a:gd name="T1" fmla="*/ 126 h 140"/>
                  <a:gd name="T2" fmla="*/ 56 w 56"/>
                  <a:gd name="T3" fmla="*/ 0 h 140"/>
                  <a:gd name="T4" fmla="*/ 17 w 56"/>
                  <a:gd name="T5" fmla="*/ 140 h 140"/>
                  <a:gd name="T6" fmla="*/ 0 w 56"/>
                  <a:gd name="T7" fmla="*/ 126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40">
                    <a:moveTo>
                      <a:pt x="0" y="126"/>
                    </a:moveTo>
                    <a:cubicBezTo>
                      <a:pt x="0" y="126"/>
                      <a:pt x="15" y="26"/>
                      <a:pt x="56" y="0"/>
                    </a:cubicBezTo>
                    <a:cubicBezTo>
                      <a:pt x="56" y="0"/>
                      <a:pt x="12" y="89"/>
                      <a:pt x="17" y="140"/>
                    </a:cubicBezTo>
                    <a:lnTo>
                      <a:pt x="0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279"/>
              <p:cNvSpPr/>
              <p:nvPr/>
            </p:nvSpPr>
            <p:spPr bwMode="auto">
              <a:xfrm>
                <a:off x="1812" y="2382"/>
                <a:ext cx="111" cy="275"/>
              </a:xfrm>
              <a:custGeom>
                <a:avLst/>
                <a:gdLst>
                  <a:gd name="T0" fmla="*/ 0 w 56"/>
                  <a:gd name="T1" fmla="*/ 125 h 139"/>
                  <a:gd name="T2" fmla="*/ 56 w 56"/>
                  <a:gd name="T3" fmla="*/ 0 h 139"/>
                  <a:gd name="T4" fmla="*/ 17 w 56"/>
                  <a:gd name="T5" fmla="*/ 139 h 139"/>
                  <a:gd name="T6" fmla="*/ 0 w 56"/>
                  <a:gd name="T7" fmla="*/ 12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39">
                    <a:moveTo>
                      <a:pt x="0" y="125"/>
                    </a:moveTo>
                    <a:cubicBezTo>
                      <a:pt x="0" y="125"/>
                      <a:pt x="16" y="25"/>
                      <a:pt x="56" y="0"/>
                    </a:cubicBezTo>
                    <a:cubicBezTo>
                      <a:pt x="56" y="0"/>
                      <a:pt x="12" y="88"/>
                      <a:pt x="17" y="139"/>
                    </a:cubicBezTo>
                    <a:lnTo>
                      <a:pt x="0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280"/>
              <p:cNvSpPr/>
              <p:nvPr/>
            </p:nvSpPr>
            <p:spPr bwMode="auto">
              <a:xfrm>
                <a:off x="1696" y="2271"/>
                <a:ext cx="71" cy="342"/>
              </a:xfrm>
              <a:custGeom>
                <a:avLst/>
                <a:gdLst>
                  <a:gd name="T0" fmla="*/ 34 w 36"/>
                  <a:gd name="T1" fmla="*/ 149 h 173"/>
                  <a:gd name="T2" fmla="*/ 0 w 36"/>
                  <a:gd name="T3" fmla="*/ 0 h 173"/>
                  <a:gd name="T4" fmla="*/ 17 w 36"/>
                  <a:gd name="T5" fmla="*/ 173 h 173"/>
                  <a:gd name="T6" fmla="*/ 34 w 36"/>
                  <a:gd name="T7" fmla="*/ 14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73">
                    <a:moveTo>
                      <a:pt x="34" y="149"/>
                    </a:moveTo>
                    <a:cubicBezTo>
                      <a:pt x="34" y="149"/>
                      <a:pt x="36" y="29"/>
                      <a:pt x="0" y="0"/>
                    </a:cubicBezTo>
                    <a:cubicBezTo>
                      <a:pt x="0" y="0"/>
                      <a:pt x="24" y="115"/>
                      <a:pt x="17" y="173"/>
                    </a:cubicBezTo>
                    <a:lnTo>
                      <a:pt x="34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81"/>
              <p:cNvSpPr/>
              <p:nvPr/>
            </p:nvSpPr>
            <p:spPr bwMode="auto">
              <a:xfrm>
                <a:off x="1605" y="2257"/>
                <a:ext cx="44" cy="430"/>
              </a:xfrm>
              <a:custGeom>
                <a:avLst/>
                <a:gdLst>
                  <a:gd name="T0" fmla="*/ 5 w 22"/>
                  <a:gd name="T1" fmla="*/ 193 h 217"/>
                  <a:gd name="T2" fmla="*/ 22 w 22"/>
                  <a:gd name="T3" fmla="*/ 0 h 217"/>
                  <a:gd name="T4" fmla="*/ 22 w 22"/>
                  <a:gd name="T5" fmla="*/ 217 h 217"/>
                  <a:gd name="T6" fmla="*/ 5 w 22"/>
                  <a:gd name="T7" fmla="*/ 193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7">
                    <a:moveTo>
                      <a:pt x="5" y="193"/>
                    </a:moveTo>
                    <a:cubicBezTo>
                      <a:pt x="5" y="193"/>
                      <a:pt x="0" y="56"/>
                      <a:pt x="22" y="0"/>
                    </a:cubicBezTo>
                    <a:cubicBezTo>
                      <a:pt x="22" y="0"/>
                      <a:pt x="14" y="185"/>
                      <a:pt x="22" y="217"/>
                    </a:cubicBezTo>
                    <a:lnTo>
                      <a:pt x="5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282"/>
              <p:cNvSpPr/>
              <p:nvPr/>
            </p:nvSpPr>
            <p:spPr bwMode="auto">
              <a:xfrm>
                <a:off x="1515" y="2265"/>
                <a:ext cx="43" cy="366"/>
              </a:xfrm>
              <a:custGeom>
                <a:avLst/>
                <a:gdLst>
                  <a:gd name="T0" fmla="*/ 21 w 22"/>
                  <a:gd name="T1" fmla="*/ 132 h 185"/>
                  <a:gd name="T2" fmla="*/ 12 w 22"/>
                  <a:gd name="T3" fmla="*/ 0 h 185"/>
                  <a:gd name="T4" fmla="*/ 0 w 22"/>
                  <a:gd name="T5" fmla="*/ 185 h 185"/>
                  <a:gd name="T6" fmla="*/ 21 w 22"/>
                  <a:gd name="T7" fmla="*/ 132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85">
                    <a:moveTo>
                      <a:pt x="21" y="132"/>
                    </a:moveTo>
                    <a:cubicBezTo>
                      <a:pt x="21" y="132"/>
                      <a:pt x="22" y="37"/>
                      <a:pt x="12" y="0"/>
                    </a:cubicBezTo>
                    <a:cubicBezTo>
                      <a:pt x="12" y="0"/>
                      <a:pt x="11" y="144"/>
                      <a:pt x="0" y="185"/>
                    </a:cubicBezTo>
                    <a:lnTo>
                      <a:pt x="21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283"/>
              <p:cNvSpPr/>
              <p:nvPr/>
            </p:nvSpPr>
            <p:spPr bwMode="auto">
              <a:xfrm>
                <a:off x="1471" y="2370"/>
                <a:ext cx="109" cy="317"/>
              </a:xfrm>
              <a:custGeom>
                <a:avLst/>
                <a:gdLst>
                  <a:gd name="T0" fmla="*/ 55 w 55"/>
                  <a:gd name="T1" fmla="*/ 134 h 160"/>
                  <a:gd name="T2" fmla="*/ 0 w 55"/>
                  <a:gd name="T3" fmla="*/ 0 h 160"/>
                  <a:gd name="T4" fmla="*/ 41 w 55"/>
                  <a:gd name="T5" fmla="*/ 160 h 160"/>
                  <a:gd name="T6" fmla="*/ 55 w 55"/>
                  <a:gd name="T7" fmla="*/ 13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160">
                    <a:moveTo>
                      <a:pt x="55" y="134"/>
                    </a:moveTo>
                    <a:cubicBezTo>
                      <a:pt x="55" y="134"/>
                      <a:pt x="46" y="41"/>
                      <a:pt x="0" y="0"/>
                    </a:cubicBezTo>
                    <a:cubicBezTo>
                      <a:pt x="0" y="0"/>
                      <a:pt x="48" y="121"/>
                      <a:pt x="41" y="160"/>
                    </a:cubicBezTo>
                    <a:lnTo>
                      <a:pt x="55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284"/>
              <p:cNvSpPr/>
              <p:nvPr/>
            </p:nvSpPr>
            <p:spPr bwMode="auto">
              <a:xfrm>
                <a:off x="1927" y="2322"/>
                <a:ext cx="106" cy="315"/>
              </a:xfrm>
              <a:custGeom>
                <a:avLst/>
                <a:gdLst>
                  <a:gd name="T0" fmla="*/ 54 w 54"/>
                  <a:gd name="T1" fmla="*/ 134 h 159"/>
                  <a:gd name="T2" fmla="*/ 0 w 54"/>
                  <a:gd name="T3" fmla="*/ 0 h 159"/>
                  <a:gd name="T4" fmla="*/ 40 w 54"/>
                  <a:gd name="T5" fmla="*/ 159 h 159"/>
                  <a:gd name="T6" fmla="*/ 54 w 54"/>
                  <a:gd name="T7" fmla="*/ 13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59">
                    <a:moveTo>
                      <a:pt x="54" y="134"/>
                    </a:moveTo>
                    <a:cubicBezTo>
                      <a:pt x="54" y="134"/>
                      <a:pt x="46" y="40"/>
                      <a:pt x="0" y="0"/>
                    </a:cubicBezTo>
                    <a:cubicBezTo>
                      <a:pt x="0" y="0"/>
                      <a:pt x="47" y="120"/>
                      <a:pt x="40" y="159"/>
                    </a:cubicBezTo>
                    <a:lnTo>
                      <a:pt x="54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285"/>
              <p:cNvSpPr/>
              <p:nvPr/>
            </p:nvSpPr>
            <p:spPr bwMode="auto">
              <a:xfrm>
                <a:off x="1907" y="2475"/>
                <a:ext cx="49" cy="218"/>
              </a:xfrm>
              <a:custGeom>
                <a:avLst/>
                <a:gdLst>
                  <a:gd name="T0" fmla="*/ 5 w 25"/>
                  <a:gd name="T1" fmla="*/ 71 h 110"/>
                  <a:gd name="T2" fmla="*/ 25 w 25"/>
                  <a:gd name="T3" fmla="*/ 0 h 110"/>
                  <a:gd name="T4" fmla="*/ 20 w 25"/>
                  <a:gd name="T5" fmla="*/ 110 h 110"/>
                  <a:gd name="T6" fmla="*/ 5 w 25"/>
                  <a:gd name="T7" fmla="*/ 7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10">
                    <a:moveTo>
                      <a:pt x="5" y="71"/>
                    </a:moveTo>
                    <a:cubicBezTo>
                      <a:pt x="5" y="71"/>
                      <a:pt x="0" y="34"/>
                      <a:pt x="25" y="0"/>
                    </a:cubicBezTo>
                    <a:cubicBezTo>
                      <a:pt x="25" y="0"/>
                      <a:pt x="14" y="83"/>
                      <a:pt x="20" y="110"/>
                    </a:cubicBezTo>
                    <a:lnTo>
                      <a:pt x="5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Freeform 286"/>
              <p:cNvSpPr/>
              <p:nvPr/>
            </p:nvSpPr>
            <p:spPr bwMode="auto">
              <a:xfrm>
                <a:off x="1897" y="2362"/>
                <a:ext cx="57" cy="380"/>
              </a:xfrm>
              <a:custGeom>
                <a:avLst/>
                <a:gdLst>
                  <a:gd name="T0" fmla="*/ 0 w 29"/>
                  <a:gd name="T1" fmla="*/ 149 h 192"/>
                  <a:gd name="T2" fmla="*/ 29 w 29"/>
                  <a:gd name="T3" fmla="*/ 0 h 192"/>
                  <a:gd name="T4" fmla="*/ 14 w 29"/>
                  <a:gd name="T5" fmla="*/ 192 h 192"/>
                  <a:gd name="T6" fmla="*/ 0 w 29"/>
                  <a:gd name="T7" fmla="*/ 14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92">
                    <a:moveTo>
                      <a:pt x="0" y="149"/>
                    </a:moveTo>
                    <a:cubicBezTo>
                      <a:pt x="0" y="149"/>
                      <a:pt x="0" y="40"/>
                      <a:pt x="29" y="0"/>
                    </a:cubicBezTo>
                    <a:cubicBezTo>
                      <a:pt x="29" y="0"/>
                      <a:pt x="7" y="139"/>
                      <a:pt x="14" y="192"/>
                    </a:cubicBezTo>
                    <a:lnTo>
                      <a:pt x="0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287"/>
              <p:cNvSpPr/>
              <p:nvPr/>
            </p:nvSpPr>
            <p:spPr bwMode="auto">
              <a:xfrm>
                <a:off x="1463" y="2263"/>
                <a:ext cx="56" cy="372"/>
              </a:xfrm>
              <a:custGeom>
                <a:avLst/>
                <a:gdLst>
                  <a:gd name="T0" fmla="*/ 28 w 28"/>
                  <a:gd name="T1" fmla="*/ 166 h 188"/>
                  <a:gd name="T2" fmla="*/ 0 w 28"/>
                  <a:gd name="T3" fmla="*/ 0 h 188"/>
                  <a:gd name="T4" fmla="*/ 5 w 28"/>
                  <a:gd name="T5" fmla="*/ 188 h 188"/>
                  <a:gd name="T6" fmla="*/ 28 w 28"/>
                  <a:gd name="T7" fmla="*/ 166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88">
                    <a:moveTo>
                      <a:pt x="28" y="166"/>
                    </a:moveTo>
                    <a:cubicBezTo>
                      <a:pt x="28" y="166"/>
                      <a:pt x="10" y="14"/>
                      <a:pt x="0" y="0"/>
                    </a:cubicBezTo>
                    <a:cubicBezTo>
                      <a:pt x="0" y="0"/>
                      <a:pt x="12" y="158"/>
                      <a:pt x="5" y="188"/>
                    </a:cubicBezTo>
                    <a:lnTo>
                      <a:pt x="28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288"/>
              <p:cNvSpPr/>
              <p:nvPr/>
            </p:nvSpPr>
            <p:spPr bwMode="auto">
              <a:xfrm>
                <a:off x="1783" y="2310"/>
                <a:ext cx="57" cy="327"/>
              </a:xfrm>
              <a:custGeom>
                <a:avLst/>
                <a:gdLst>
                  <a:gd name="T0" fmla="*/ 0 w 29"/>
                  <a:gd name="T1" fmla="*/ 165 h 165"/>
                  <a:gd name="T2" fmla="*/ 29 w 29"/>
                  <a:gd name="T3" fmla="*/ 0 h 165"/>
                  <a:gd name="T4" fmla="*/ 22 w 29"/>
                  <a:gd name="T5" fmla="*/ 131 h 165"/>
                  <a:gd name="T6" fmla="*/ 0 w 29"/>
                  <a:gd name="T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5">
                    <a:moveTo>
                      <a:pt x="0" y="165"/>
                    </a:moveTo>
                    <a:cubicBezTo>
                      <a:pt x="0" y="165"/>
                      <a:pt x="12" y="36"/>
                      <a:pt x="29" y="0"/>
                    </a:cubicBezTo>
                    <a:cubicBezTo>
                      <a:pt x="29" y="0"/>
                      <a:pt x="22" y="103"/>
                      <a:pt x="22" y="131"/>
                    </a:cubicBezTo>
                    <a:lnTo>
                      <a:pt x="0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289"/>
              <p:cNvSpPr/>
              <p:nvPr/>
            </p:nvSpPr>
            <p:spPr bwMode="auto">
              <a:xfrm>
                <a:off x="1958" y="2324"/>
                <a:ext cx="60" cy="327"/>
              </a:xfrm>
              <a:custGeom>
                <a:avLst/>
                <a:gdLst>
                  <a:gd name="T0" fmla="*/ 0 w 30"/>
                  <a:gd name="T1" fmla="*/ 165 h 165"/>
                  <a:gd name="T2" fmla="*/ 30 w 30"/>
                  <a:gd name="T3" fmla="*/ 0 h 165"/>
                  <a:gd name="T4" fmla="*/ 23 w 30"/>
                  <a:gd name="T5" fmla="*/ 132 h 165"/>
                  <a:gd name="T6" fmla="*/ 0 w 30"/>
                  <a:gd name="T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65">
                    <a:moveTo>
                      <a:pt x="0" y="165"/>
                    </a:moveTo>
                    <a:cubicBezTo>
                      <a:pt x="0" y="165"/>
                      <a:pt x="13" y="37"/>
                      <a:pt x="30" y="0"/>
                    </a:cubicBezTo>
                    <a:cubicBezTo>
                      <a:pt x="30" y="0"/>
                      <a:pt x="23" y="103"/>
                      <a:pt x="23" y="132"/>
                    </a:cubicBezTo>
                    <a:lnTo>
                      <a:pt x="0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290"/>
              <p:cNvSpPr/>
              <p:nvPr/>
            </p:nvSpPr>
            <p:spPr bwMode="auto">
              <a:xfrm>
                <a:off x="1647" y="2184"/>
                <a:ext cx="65" cy="445"/>
              </a:xfrm>
              <a:custGeom>
                <a:avLst/>
                <a:gdLst>
                  <a:gd name="T0" fmla="*/ 0 w 33"/>
                  <a:gd name="T1" fmla="*/ 199 h 225"/>
                  <a:gd name="T2" fmla="*/ 5 w 33"/>
                  <a:gd name="T3" fmla="*/ 0 h 225"/>
                  <a:gd name="T4" fmla="*/ 19 w 33"/>
                  <a:gd name="T5" fmla="*/ 225 h 225"/>
                  <a:gd name="T6" fmla="*/ 0 w 33"/>
                  <a:gd name="T7" fmla="*/ 19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225">
                    <a:moveTo>
                      <a:pt x="0" y="199"/>
                    </a:moveTo>
                    <a:cubicBezTo>
                      <a:pt x="0" y="199"/>
                      <a:pt x="19" y="50"/>
                      <a:pt x="5" y="0"/>
                    </a:cubicBezTo>
                    <a:cubicBezTo>
                      <a:pt x="5" y="0"/>
                      <a:pt x="33" y="148"/>
                      <a:pt x="19" y="225"/>
                    </a:cubicBezTo>
                    <a:lnTo>
                      <a:pt x="0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291"/>
              <p:cNvSpPr/>
              <p:nvPr/>
            </p:nvSpPr>
            <p:spPr bwMode="auto">
              <a:xfrm>
                <a:off x="830" y="2176"/>
                <a:ext cx="73" cy="431"/>
              </a:xfrm>
              <a:custGeom>
                <a:avLst/>
                <a:gdLst>
                  <a:gd name="T0" fmla="*/ 31 w 37"/>
                  <a:gd name="T1" fmla="*/ 206 h 218"/>
                  <a:gd name="T2" fmla="*/ 9 w 37"/>
                  <a:gd name="T3" fmla="*/ 218 h 218"/>
                  <a:gd name="T4" fmla="*/ 0 w 37"/>
                  <a:gd name="T5" fmla="*/ 0 h 218"/>
                  <a:gd name="T6" fmla="*/ 31 w 37"/>
                  <a:gd name="T7" fmla="*/ 20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218">
                    <a:moveTo>
                      <a:pt x="31" y="206"/>
                    </a:moveTo>
                    <a:cubicBezTo>
                      <a:pt x="9" y="218"/>
                      <a:pt x="9" y="218"/>
                      <a:pt x="9" y="218"/>
                    </a:cubicBezTo>
                    <a:cubicBezTo>
                      <a:pt x="9" y="218"/>
                      <a:pt x="14" y="43"/>
                      <a:pt x="0" y="0"/>
                    </a:cubicBezTo>
                    <a:cubicBezTo>
                      <a:pt x="0" y="0"/>
                      <a:pt x="37" y="84"/>
                      <a:pt x="31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292"/>
              <p:cNvSpPr/>
              <p:nvPr/>
            </p:nvSpPr>
            <p:spPr bwMode="auto">
              <a:xfrm>
                <a:off x="1120" y="2075"/>
                <a:ext cx="50" cy="499"/>
              </a:xfrm>
              <a:custGeom>
                <a:avLst/>
                <a:gdLst>
                  <a:gd name="T0" fmla="*/ 5 w 25"/>
                  <a:gd name="T1" fmla="*/ 252 h 252"/>
                  <a:gd name="T2" fmla="*/ 22 w 25"/>
                  <a:gd name="T3" fmla="*/ 236 h 252"/>
                  <a:gd name="T4" fmla="*/ 25 w 25"/>
                  <a:gd name="T5" fmla="*/ 0 h 252"/>
                  <a:gd name="T6" fmla="*/ 5 w 25"/>
                  <a:gd name="T7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52">
                    <a:moveTo>
                      <a:pt x="5" y="252"/>
                    </a:moveTo>
                    <a:cubicBezTo>
                      <a:pt x="22" y="236"/>
                      <a:pt x="22" y="236"/>
                      <a:pt x="22" y="236"/>
                    </a:cubicBezTo>
                    <a:cubicBezTo>
                      <a:pt x="22" y="236"/>
                      <a:pt x="18" y="22"/>
                      <a:pt x="25" y="0"/>
                    </a:cubicBezTo>
                    <a:cubicBezTo>
                      <a:pt x="25" y="0"/>
                      <a:pt x="0" y="161"/>
                      <a:pt x="5" y="2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293"/>
              <p:cNvSpPr/>
              <p:nvPr/>
            </p:nvSpPr>
            <p:spPr bwMode="auto">
              <a:xfrm>
                <a:off x="1079" y="2336"/>
                <a:ext cx="57" cy="390"/>
              </a:xfrm>
              <a:custGeom>
                <a:avLst/>
                <a:gdLst>
                  <a:gd name="T0" fmla="*/ 6 w 29"/>
                  <a:gd name="T1" fmla="*/ 197 h 197"/>
                  <a:gd name="T2" fmla="*/ 25 w 29"/>
                  <a:gd name="T3" fmla="*/ 185 h 197"/>
                  <a:gd name="T4" fmla="*/ 29 w 29"/>
                  <a:gd name="T5" fmla="*/ 0 h 197"/>
                  <a:gd name="T6" fmla="*/ 6 w 29"/>
                  <a:gd name="T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97">
                    <a:moveTo>
                      <a:pt x="6" y="197"/>
                    </a:moveTo>
                    <a:cubicBezTo>
                      <a:pt x="25" y="185"/>
                      <a:pt x="25" y="185"/>
                      <a:pt x="25" y="185"/>
                    </a:cubicBezTo>
                    <a:cubicBezTo>
                      <a:pt x="25" y="185"/>
                      <a:pt x="21" y="17"/>
                      <a:pt x="29" y="0"/>
                    </a:cubicBezTo>
                    <a:cubicBezTo>
                      <a:pt x="29" y="0"/>
                      <a:pt x="0" y="126"/>
                      <a:pt x="6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294"/>
              <p:cNvSpPr/>
              <p:nvPr/>
            </p:nvSpPr>
            <p:spPr bwMode="auto">
              <a:xfrm>
                <a:off x="1231" y="2287"/>
                <a:ext cx="35" cy="299"/>
              </a:xfrm>
              <a:custGeom>
                <a:avLst/>
                <a:gdLst>
                  <a:gd name="T0" fmla="*/ 5 w 18"/>
                  <a:gd name="T1" fmla="*/ 151 h 151"/>
                  <a:gd name="T2" fmla="*/ 17 w 18"/>
                  <a:gd name="T3" fmla="*/ 140 h 151"/>
                  <a:gd name="T4" fmla="*/ 18 w 18"/>
                  <a:gd name="T5" fmla="*/ 0 h 151"/>
                  <a:gd name="T6" fmla="*/ 5 w 18"/>
                  <a:gd name="T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51">
                    <a:moveTo>
                      <a:pt x="5" y="151"/>
                    </a:moveTo>
                    <a:cubicBezTo>
                      <a:pt x="17" y="140"/>
                      <a:pt x="17" y="140"/>
                      <a:pt x="17" y="14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0" y="111"/>
                      <a:pt x="5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295"/>
              <p:cNvSpPr/>
              <p:nvPr/>
            </p:nvSpPr>
            <p:spPr bwMode="auto">
              <a:xfrm>
                <a:off x="941" y="2243"/>
                <a:ext cx="39" cy="343"/>
              </a:xfrm>
              <a:custGeom>
                <a:avLst/>
                <a:gdLst>
                  <a:gd name="T0" fmla="*/ 0 w 20"/>
                  <a:gd name="T1" fmla="*/ 173 h 173"/>
                  <a:gd name="T2" fmla="*/ 15 w 20"/>
                  <a:gd name="T3" fmla="*/ 0 h 173"/>
                  <a:gd name="T4" fmla="*/ 20 w 20"/>
                  <a:gd name="T5" fmla="*/ 156 h 173"/>
                  <a:gd name="T6" fmla="*/ 0 w 20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73">
                    <a:moveTo>
                      <a:pt x="0" y="173"/>
                    </a:moveTo>
                    <a:cubicBezTo>
                      <a:pt x="0" y="173"/>
                      <a:pt x="0" y="34"/>
                      <a:pt x="15" y="0"/>
                    </a:cubicBezTo>
                    <a:cubicBezTo>
                      <a:pt x="15" y="0"/>
                      <a:pt x="15" y="131"/>
                      <a:pt x="20" y="156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296"/>
              <p:cNvSpPr/>
              <p:nvPr/>
            </p:nvSpPr>
            <p:spPr bwMode="auto">
              <a:xfrm>
                <a:off x="1402" y="2356"/>
                <a:ext cx="42" cy="343"/>
              </a:xfrm>
              <a:custGeom>
                <a:avLst/>
                <a:gdLst>
                  <a:gd name="T0" fmla="*/ 21 w 21"/>
                  <a:gd name="T1" fmla="*/ 173 h 173"/>
                  <a:gd name="T2" fmla="*/ 6 w 21"/>
                  <a:gd name="T3" fmla="*/ 0 h 173"/>
                  <a:gd name="T4" fmla="*/ 0 w 21"/>
                  <a:gd name="T5" fmla="*/ 156 h 173"/>
                  <a:gd name="T6" fmla="*/ 21 w 21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73">
                    <a:moveTo>
                      <a:pt x="21" y="173"/>
                    </a:moveTo>
                    <a:cubicBezTo>
                      <a:pt x="21" y="173"/>
                      <a:pt x="21" y="34"/>
                      <a:pt x="6" y="0"/>
                    </a:cubicBezTo>
                    <a:cubicBezTo>
                      <a:pt x="6" y="0"/>
                      <a:pt x="6" y="130"/>
                      <a:pt x="0" y="156"/>
                    </a:cubicBezTo>
                    <a:lnTo>
                      <a:pt x="21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297"/>
              <p:cNvSpPr/>
              <p:nvPr/>
            </p:nvSpPr>
            <p:spPr bwMode="auto">
              <a:xfrm>
                <a:off x="1179" y="2382"/>
                <a:ext cx="111" cy="275"/>
              </a:xfrm>
              <a:custGeom>
                <a:avLst/>
                <a:gdLst>
                  <a:gd name="T0" fmla="*/ 0 w 56"/>
                  <a:gd name="T1" fmla="*/ 125 h 139"/>
                  <a:gd name="T2" fmla="*/ 56 w 56"/>
                  <a:gd name="T3" fmla="*/ 0 h 139"/>
                  <a:gd name="T4" fmla="*/ 17 w 56"/>
                  <a:gd name="T5" fmla="*/ 139 h 139"/>
                  <a:gd name="T6" fmla="*/ 0 w 56"/>
                  <a:gd name="T7" fmla="*/ 12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39">
                    <a:moveTo>
                      <a:pt x="0" y="125"/>
                    </a:moveTo>
                    <a:cubicBezTo>
                      <a:pt x="0" y="125"/>
                      <a:pt x="15" y="25"/>
                      <a:pt x="56" y="0"/>
                    </a:cubicBezTo>
                    <a:cubicBezTo>
                      <a:pt x="56" y="0"/>
                      <a:pt x="12" y="88"/>
                      <a:pt x="17" y="139"/>
                    </a:cubicBezTo>
                    <a:lnTo>
                      <a:pt x="0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298"/>
              <p:cNvSpPr/>
              <p:nvPr/>
            </p:nvSpPr>
            <p:spPr bwMode="auto">
              <a:xfrm>
                <a:off x="797" y="2281"/>
                <a:ext cx="71" cy="342"/>
              </a:xfrm>
              <a:custGeom>
                <a:avLst/>
                <a:gdLst>
                  <a:gd name="T0" fmla="*/ 2 w 36"/>
                  <a:gd name="T1" fmla="*/ 150 h 173"/>
                  <a:gd name="T2" fmla="*/ 36 w 36"/>
                  <a:gd name="T3" fmla="*/ 0 h 173"/>
                  <a:gd name="T4" fmla="*/ 19 w 36"/>
                  <a:gd name="T5" fmla="*/ 173 h 173"/>
                  <a:gd name="T6" fmla="*/ 2 w 36"/>
                  <a:gd name="T7" fmla="*/ 15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73">
                    <a:moveTo>
                      <a:pt x="2" y="150"/>
                    </a:moveTo>
                    <a:cubicBezTo>
                      <a:pt x="2" y="150"/>
                      <a:pt x="0" y="29"/>
                      <a:pt x="36" y="0"/>
                    </a:cubicBezTo>
                    <a:cubicBezTo>
                      <a:pt x="36" y="0"/>
                      <a:pt x="12" y="116"/>
                      <a:pt x="19" y="173"/>
                    </a:cubicBezTo>
                    <a:lnTo>
                      <a:pt x="2" y="1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299"/>
              <p:cNvSpPr/>
              <p:nvPr/>
            </p:nvSpPr>
            <p:spPr bwMode="auto">
              <a:xfrm>
                <a:off x="913" y="2267"/>
                <a:ext cx="44" cy="430"/>
              </a:xfrm>
              <a:custGeom>
                <a:avLst/>
                <a:gdLst>
                  <a:gd name="T0" fmla="*/ 17 w 22"/>
                  <a:gd name="T1" fmla="*/ 194 h 217"/>
                  <a:gd name="T2" fmla="*/ 0 w 22"/>
                  <a:gd name="T3" fmla="*/ 0 h 217"/>
                  <a:gd name="T4" fmla="*/ 0 w 22"/>
                  <a:gd name="T5" fmla="*/ 217 h 217"/>
                  <a:gd name="T6" fmla="*/ 17 w 22"/>
                  <a:gd name="T7" fmla="*/ 19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7">
                    <a:moveTo>
                      <a:pt x="17" y="194"/>
                    </a:moveTo>
                    <a:cubicBezTo>
                      <a:pt x="17" y="194"/>
                      <a:pt x="22" y="56"/>
                      <a:pt x="0" y="0"/>
                    </a:cubicBezTo>
                    <a:cubicBezTo>
                      <a:pt x="0" y="0"/>
                      <a:pt x="9" y="185"/>
                      <a:pt x="0" y="217"/>
                    </a:cubicBezTo>
                    <a:lnTo>
                      <a:pt x="17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300"/>
              <p:cNvSpPr/>
              <p:nvPr/>
            </p:nvSpPr>
            <p:spPr bwMode="auto">
              <a:xfrm>
                <a:off x="1004" y="2275"/>
                <a:ext cx="43" cy="366"/>
              </a:xfrm>
              <a:custGeom>
                <a:avLst/>
                <a:gdLst>
                  <a:gd name="T0" fmla="*/ 2 w 22"/>
                  <a:gd name="T1" fmla="*/ 133 h 185"/>
                  <a:gd name="T2" fmla="*/ 11 w 22"/>
                  <a:gd name="T3" fmla="*/ 0 h 185"/>
                  <a:gd name="T4" fmla="*/ 22 w 22"/>
                  <a:gd name="T5" fmla="*/ 185 h 185"/>
                  <a:gd name="T6" fmla="*/ 2 w 22"/>
                  <a:gd name="T7" fmla="*/ 13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85">
                    <a:moveTo>
                      <a:pt x="2" y="133"/>
                    </a:moveTo>
                    <a:cubicBezTo>
                      <a:pt x="2" y="133"/>
                      <a:pt x="0" y="38"/>
                      <a:pt x="11" y="0"/>
                    </a:cubicBezTo>
                    <a:cubicBezTo>
                      <a:pt x="11" y="0"/>
                      <a:pt x="12" y="145"/>
                      <a:pt x="22" y="185"/>
                    </a:cubicBezTo>
                    <a:lnTo>
                      <a:pt x="2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301"/>
              <p:cNvSpPr/>
              <p:nvPr/>
            </p:nvSpPr>
            <p:spPr bwMode="auto">
              <a:xfrm>
                <a:off x="1290" y="2332"/>
                <a:ext cx="106" cy="317"/>
              </a:xfrm>
              <a:custGeom>
                <a:avLst/>
                <a:gdLst>
                  <a:gd name="T0" fmla="*/ 54 w 54"/>
                  <a:gd name="T1" fmla="*/ 134 h 160"/>
                  <a:gd name="T2" fmla="*/ 0 w 54"/>
                  <a:gd name="T3" fmla="*/ 0 h 160"/>
                  <a:gd name="T4" fmla="*/ 40 w 54"/>
                  <a:gd name="T5" fmla="*/ 160 h 160"/>
                  <a:gd name="T6" fmla="*/ 54 w 54"/>
                  <a:gd name="T7" fmla="*/ 13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60">
                    <a:moveTo>
                      <a:pt x="54" y="134"/>
                    </a:moveTo>
                    <a:cubicBezTo>
                      <a:pt x="54" y="134"/>
                      <a:pt x="46" y="41"/>
                      <a:pt x="0" y="0"/>
                    </a:cubicBezTo>
                    <a:cubicBezTo>
                      <a:pt x="0" y="0"/>
                      <a:pt x="47" y="121"/>
                      <a:pt x="40" y="160"/>
                    </a:cubicBezTo>
                    <a:lnTo>
                      <a:pt x="54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302"/>
              <p:cNvSpPr/>
              <p:nvPr/>
            </p:nvSpPr>
            <p:spPr bwMode="auto">
              <a:xfrm>
                <a:off x="1270" y="2485"/>
                <a:ext cx="49" cy="219"/>
              </a:xfrm>
              <a:custGeom>
                <a:avLst/>
                <a:gdLst>
                  <a:gd name="T0" fmla="*/ 5 w 25"/>
                  <a:gd name="T1" fmla="*/ 72 h 111"/>
                  <a:gd name="T2" fmla="*/ 25 w 25"/>
                  <a:gd name="T3" fmla="*/ 0 h 111"/>
                  <a:gd name="T4" fmla="*/ 20 w 25"/>
                  <a:gd name="T5" fmla="*/ 111 h 111"/>
                  <a:gd name="T6" fmla="*/ 5 w 25"/>
                  <a:gd name="T7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11">
                    <a:moveTo>
                      <a:pt x="5" y="72"/>
                    </a:moveTo>
                    <a:cubicBezTo>
                      <a:pt x="5" y="72"/>
                      <a:pt x="0" y="34"/>
                      <a:pt x="25" y="0"/>
                    </a:cubicBezTo>
                    <a:cubicBezTo>
                      <a:pt x="25" y="0"/>
                      <a:pt x="14" y="84"/>
                      <a:pt x="20" y="111"/>
                    </a:cubicBezTo>
                    <a:lnTo>
                      <a:pt x="5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303"/>
              <p:cNvSpPr/>
              <p:nvPr/>
            </p:nvSpPr>
            <p:spPr bwMode="auto">
              <a:xfrm>
                <a:off x="1260" y="2372"/>
                <a:ext cx="57" cy="380"/>
              </a:xfrm>
              <a:custGeom>
                <a:avLst/>
                <a:gdLst>
                  <a:gd name="T0" fmla="*/ 0 w 29"/>
                  <a:gd name="T1" fmla="*/ 150 h 192"/>
                  <a:gd name="T2" fmla="*/ 29 w 29"/>
                  <a:gd name="T3" fmla="*/ 0 h 192"/>
                  <a:gd name="T4" fmla="*/ 14 w 29"/>
                  <a:gd name="T5" fmla="*/ 192 h 192"/>
                  <a:gd name="T6" fmla="*/ 0 w 29"/>
                  <a:gd name="T7" fmla="*/ 15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92">
                    <a:moveTo>
                      <a:pt x="0" y="150"/>
                    </a:moveTo>
                    <a:cubicBezTo>
                      <a:pt x="0" y="150"/>
                      <a:pt x="0" y="41"/>
                      <a:pt x="29" y="0"/>
                    </a:cubicBezTo>
                    <a:cubicBezTo>
                      <a:pt x="29" y="0"/>
                      <a:pt x="7" y="139"/>
                      <a:pt x="14" y="192"/>
                    </a:cubicBezTo>
                    <a:lnTo>
                      <a:pt x="0" y="1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304"/>
              <p:cNvSpPr/>
              <p:nvPr/>
            </p:nvSpPr>
            <p:spPr bwMode="auto">
              <a:xfrm>
                <a:off x="1045" y="2273"/>
                <a:ext cx="55" cy="374"/>
              </a:xfrm>
              <a:custGeom>
                <a:avLst/>
                <a:gdLst>
                  <a:gd name="T0" fmla="*/ 0 w 28"/>
                  <a:gd name="T1" fmla="*/ 167 h 189"/>
                  <a:gd name="T2" fmla="*/ 28 w 28"/>
                  <a:gd name="T3" fmla="*/ 0 h 189"/>
                  <a:gd name="T4" fmla="*/ 23 w 28"/>
                  <a:gd name="T5" fmla="*/ 189 h 189"/>
                  <a:gd name="T6" fmla="*/ 0 w 28"/>
                  <a:gd name="T7" fmla="*/ 167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89">
                    <a:moveTo>
                      <a:pt x="0" y="167"/>
                    </a:moveTo>
                    <a:cubicBezTo>
                      <a:pt x="0" y="167"/>
                      <a:pt x="18" y="15"/>
                      <a:pt x="28" y="0"/>
                    </a:cubicBezTo>
                    <a:cubicBezTo>
                      <a:pt x="28" y="0"/>
                      <a:pt x="16" y="159"/>
                      <a:pt x="23" y="189"/>
                    </a:cubicBezTo>
                    <a:lnTo>
                      <a:pt x="0" y="1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305"/>
              <p:cNvSpPr/>
              <p:nvPr/>
            </p:nvSpPr>
            <p:spPr bwMode="auto">
              <a:xfrm>
                <a:off x="1146" y="2320"/>
                <a:ext cx="57" cy="327"/>
              </a:xfrm>
              <a:custGeom>
                <a:avLst/>
                <a:gdLst>
                  <a:gd name="T0" fmla="*/ 0 w 29"/>
                  <a:gd name="T1" fmla="*/ 165 h 165"/>
                  <a:gd name="T2" fmla="*/ 29 w 29"/>
                  <a:gd name="T3" fmla="*/ 0 h 165"/>
                  <a:gd name="T4" fmla="*/ 22 w 29"/>
                  <a:gd name="T5" fmla="*/ 132 h 165"/>
                  <a:gd name="T6" fmla="*/ 0 w 29"/>
                  <a:gd name="T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5">
                    <a:moveTo>
                      <a:pt x="0" y="165"/>
                    </a:moveTo>
                    <a:cubicBezTo>
                      <a:pt x="0" y="165"/>
                      <a:pt x="12" y="37"/>
                      <a:pt x="29" y="0"/>
                    </a:cubicBezTo>
                    <a:cubicBezTo>
                      <a:pt x="29" y="0"/>
                      <a:pt x="22" y="104"/>
                      <a:pt x="22" y="132"/>
                    </a:cubicBezTo>
                    <a:lnTo>
                      <a:pt x="0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306"/>
              <p:cNvSpPr/>
              <p:nvPr/>
            </p:nvSpPr>
            <p:spPr bwMode="auto">
              <a:xfrm>
                <a:off x="1321" y="2334"/>
                <a:ext cx="60" cy="327"/>
              </a:xfrm>
              <a:custGeom>
                <a:avLst/>
                <a:gdLst>
                  <a:gd name="T0" fmla="*/ 0 w 30"/>
                  <a:gd name="T1" fmla="*/ 165 h 165"/>
                  <a:gd name="T2" fmla="*/ 30 w 30"/>
                  <a:gd name="T3" fmla="*/ 0 h 165"/>
                  <a:gd name="T4" fmla="*/ 23 w 30"/>
                  <a:gd name="T5" fmla="*/ 132 h 165"/>
                  <a:gd name="T6" fmla="*/ 0 w 30"/>
                  <a:gd name="T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65">
                    <a:moveTo>
                      <a:pt x="0" y="165"/>
                    </a:moveTo>
                    <a:cubicBezTo>
                      <a:pt x="0" y="165"/>
                      <a:pt x="13" y="37"/>
                      <a:pt x="30" y="0"/>
                    </a:cubicBezTo>
                    <a:cubicBezTo>
                      <a:pt x="30" y="0"/>
                      <a:pt x="23" y="104"/>
                      <a:pt x="23" y="132"/>
                    </a:cubicBezTo>
                    <a:lnTo>
                      <a:pt x="0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307"/>
              <p:cNvSpPr/>
              <p:nvPr/>
            </p:nvSpPr>
            <p:spPr bwMode="auto">
              <a:xfrm>
                <a:off x="850" y="2196"/>
                <a:ext cx="67" cy="445"/>
              </a:xfrm>
              <a:custGeom>
                <a:avLst/>
                <a:gdLst>
                  <a:gd name="T0" fmla="*/ 34 w 34"/>
                  <a:gd name="T1" fmla="*/ 199 h 225"/>
                  <a:gd name="T2" fmla="*/ 28 w 34"/>
                  <a:gd name="T3" fmla="*/ 0 h 225"/>
                  <a:gd name="T4" fmla="*/ 14 w 34"/>
                  <a:gd name="T5" fmla="*/ 225 h 225"/>
                  <a:gd name="T6" fmla="*/ 34 w 34"/>
                  <a:gd name="T7" fmla="*/ 19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25">
                    <a:moveTo>
                      <a:pt x="34" y="199"/>
                    </a:moveTo>
                    <a:cubicBezTo>
                      <a:pt x="34" y="199"/>
                      <a:pt x="14" y="49"/>
                      <a:pt x="28" y="0"/>
                    </a:cubicBezTo>
                    <a:cubicBezTo>
                      <a:pt x="28" y="0"/>
                      <a:pt x="0" y="148"/>
                      <a:pt x="14" y="225"/>
                    </a:cubicBezTo>
                    <a:lnTo>
                      <a:pt x="34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308"/>
              <p:cNvSpPr/>
              <p:nvPr/>
            </p:nvSpPr>
            <p:spPr bwMode="auto">
              <a:xfrm>
                <a:off x="980" y="2392"/>
                <a:ext cx="111" cy="275"/>
              </a:xfrm>
              <a:custGeom>
                <a:avLst/>
                <a:gdLst>
                  <a:gd name="T0" fmla="*/ 56 w 56"/>
                  <a:gd name="T1" fmla="*/ 126 h 139"/>
                  <a:gd name="T2" fmla="*/ 0 w 56"/>
                  <a:gd name="T3" fmla="*/ 0 h 139"/>
                  <a:gd name="T4" fmla="*/ 39 w 56"/>
                  <a:gd name="T5" fmla="*/ 139 h 139"/>
                  <a:gd name="T6" fmla="*/ 56 w 56"/>
                  <a:gd name="T7" fmla="*/ 12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39">
                    <a:moveTo>
                      <a:pt x="56" y="126"/>
                    </a:moveTo>
                    <a:cubicBezTo>
                      <a:pt x="56" y="126"/>
                      <a:pt x="40" y="26"/>
                      <a:pt x="0" y="0"/>
                    </a:cubicBezTo>
                    <a:cubicBezTo>
                      <a:pt x="0" y="0"/>
                      <a:pt x="44" y="88"/>
                      <a:pt x="39" y="139"/>
                    </a:cubicBezTo>
                    <a:lnTo>
                      <a:pt x="56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309"/>
              <p:cNvSpPr/>
              <p:nvPr/>
            </p:nvSpPr>
            <p:spPr bwMode="auto">
              <a:xfrm>
                <a:off x="1175" y="2382"/>
                <a:ext cx="107" cy="315"/>
              </a:xfrm>
              <a:custGeom>
                <a:avLst/>
                <a:gdLst>
                  <a:gd name="T0" fmla="*/ 54 w 54"/>
                  <a:gd name="T1" fmla="*/ 134 h 159"/>
                  <a:gd name="T2" fmla="*/ 0 w 54"/>
                  <a:gd name="T3" fmla="*/ 0 h 159"/>
                  <a:gd name="T4" fmla="*/ 40 w 54"/>
                  <a:gd name="T5" fmla="*/ 159 h 159"/>
                  <a:gd name="T6" fmla="*/ 54 w 54"/>
                  <a:gd name="T7" fmla="*/ 13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59">
                    <a:moveTo>
                      <a:pt x="54" y="134"/>
                    </a:moveTo>
                    <a:cubicBezTo>
                      <a:pt x="54" y="134"/>
                      <a:pt x="45" y="41"/>
                      <a:pt x="0" y="0"/>
                    </a:cubicBezTo>
                    <a:cubicBezTo>
                      <a:pt x="0" y="0"/>
                      <a:pt x="47" y="120"/>
                      <a:pt x="40" y="159"/>
                    </a:cubicBezTo>
                    <a:lnTo>
                      <a:pt x="54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310"/>
              <p:cNvSpPr/>
              <p:nvPr/>
            </p:nvSpPr>
            <p:spPr bwMode="auto">
              <a:xfrm>
                <a:off x="6652" y="1903"/>
                <a:ext cx="73" cy="526"/>
              </a:xfrm>
              <a:custGeom>
                <a:avLst/>
                <a:gdLst>
                  <a:gd name="T0" fmla="*/ 6 w 37"/>
                  <a:gd name="T1" fmla="*/ 252 h 266"/>
                  <a:gd name="T2" fmla="*/ 28 w 37"/>
                  <a:gd name="T3" fmla="*/ 266 h 266"/>
                  <a:gd name="T4" fmla="*/ 37 w 37"/>
                  <a:gd name="T5" fmla="*/ 0 h 266"/>
                  <a:gd name="T6" fmla="*/ 6 w 37"/>
                  <a:gd name="T7" fmla="*/ 252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266">
                    <a:moveTo>
                      <a:pt x="6" y="252"/>
                    </a:moveTo>
                    <a:cubicBezTo>
                      <a:pt x="28" y="266"/>
                      <a:pt x="28" y="266"/>
                      <a:pt x="28" y="266"/>
                    </a:cubicBezTo>
                    <a:cubicBezTo>
                      <a:pt x="28" y="266"/>
                      <a:pt x="23" y="52"/>
                      <a:pt x="37" y="0"/>
                    </a:cubicBezTo>
                    <a:cubicBezTo>
                      <a:pt x="37" y="0"/>
                      <a:pt x="0" y="103"/>
                      <a:pt x="6" y="2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311"/>
              <p:cNvSpPr/>
              <p:nvPr/>
            </p:nvSpPr>
            <p:spPr bwMode="auto">
              <a:xfrm>
                <a:off x="6749" y="2006"/>
                <a:ext cx="49" cy="390"/>
              </a:xfrm>
              <a:custGeom>
                <a:avLst/>
                <a:gdLst>
                  <a:gd name="T0" fmla="*/ 5 w 25"/>
                  <a:gd name="T1" fmla="*/ 197 h 197"/>
                  <a:gd name="T2" fmla="*/ 22 w 25"/>
                  <a:gd name="T3" fmla="*/ 185 h 197"/>
                  <a:gd name="T4" fmla="*/ 25 w 25"/>
                  <a:gd name="T5" fmla="*/ 0 h 197"/>
                  <a:gd name="T6" fmla="*/ 5 w 25"/>
                  <a:gd name="T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97">
                    <a:moveTo>
                      <a:pt x="5" y="197"/>
                    </a:moveTo>
                    <a:cubicBezTo>
                      <a:pt x="22" y="185"/>
                      <a:pt x="22" y="185"/>
                      <a:pt x="22" y="185"/>
                    </a:cubicBezTo>
                    <a:cubicBezTo>
                      <a:pt x="22" y="185"/>
                      <a:pt x="18" y="17"/>
                      <a:pt x="25" y="0"/>
                    </a:cubicBezTo>
                    <a:cubicBezTo>
                      <a:pt x="25" y="0"/>
                      <a:pt x="0" y="126"/>
                      <a:pt x="5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312"/>
              <p:cNvSpPr/>
              <p:nvPr/>
            </p:nvSpPr>
            <p:spPr bwMode="auto">
              <a:xfrm>
                <a:off x="6420" y="2160"/>
                <a:ext cx="57" cy="388"/>
              </a:xfrm>
              <a:custGeom>
                <a:avLst/>
                <a:gdLst>
                  <a:gd name="T0" fmla="*/ 23 w 29"/>
                  <a:gd name="T1" fmla="*/ 196 h 196"/>
                  <a:gd name="T2" fmla="*/ 4 w 29"/>
                  <a:gd name="T3" fmla="*/ 185 h 196"/>
                  <a:gd name="T4" fmla="*/ 0 w 29"/>
                  <a:gd name="T5" fmla="*/ 0 h 196"/>
                  <a:gd name="T6" fmla="*/ 23 w 29"/>
                  <a:gd name="T7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96">
                    <a:moveTo>
                      <a:pt x="23" y="196"/>
                    </a:moveTo>
                    <a:cubicBezTo>
                      <a:pt x="4" y="185"/>
                      <a:pt x="4" y="185"/>
                      <a:pt x="4" y="185"/>
                    </a:cubicBezTo>
                    <a:cubicBezTo>
                      <a:pt x="4" y="185"/>
                      <a:pt x="8" y="17"/>
                      <a:pt x="0" y="0"/>
                    </a:cubicBezTo>
                    <a:cubicBezTo>
                      <a:pt x="0" y="0"/>
                      <a:pt x="29" y="125"/>
                      <a:pt x="23" y="1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313"/>
              <p:cNvSpPr/>
              <p:nvPr/>
            </p:nvSpPr>
            <p:spPr bwMode="auto">
              <a:xfrm>
                <a:off x="6860" y="2110"/>
                <a:ext cx="35" cy="299"/>
              </a:xfrm>
              <a:custGeom>
                <a:avLst/>
                <a:gdLst>
                  <a:gd name="T0" fmla="*/ 5 w 18"/>
                  <a:gd name="T1" fmla="*/ 151 h 151"/>
                  <a:gd name="T2" fmla="*/ 17 w 18"/>
                  <a:gd name="T3" fmla="*/ 139 h 151"/>
                  <a:gd name="T4" fmla="*/ 18 w 18"/>
                  <a:gd name="T5" fmla="*/ 0 h 151"/>
                  <a:gd name="T6" fmla="*/ 5 w 18"/>
                  <a:gd name="T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51">
                    <a:moveTo>
                      <a:pt x="5" y="151"/>
                    </a:moveTo>
                    <a:cubicBezTo>
                      <a:pt x="17" y="139"/>
                      <a:pt x="17" y="139"/>
                      <a:pt x="17" y="139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0" y="110"/>
                      <a:pt x="5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314"/>
              <p:cNvSpPr/>
              <p:nvPr/>
            </p:nvSpPr>
            <p:spPr bwMode="auto">
              <a:xfrm>
                <a:off x="6574" y="2067"/>
                <a:ext cx="41" cy="342"/>
              </a:xfrm>
              <a:custGeom>
                <a:avLst/>
                <a:gdLst>
                  <a:gd name="T0" fmla="*/ 21 w 21"/>
                  <a:gd name="T1" fmla="*/ 173 h 173"/>
                  <a:gd name="T2" fmla="*/ 6 w 21"/>
                  <a:gd name="T3" fmla="*/ 0 h 173"/>
                  <a:gd name="T4" fmla="*/ 0 w 21"/>
                  <a:gd name="T5" fmla="*/ 156 h 173"/>
                  <a:gd name="T6" fmla="*/ 21 w 21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73">
                    <a:moveTo>
                      <a:pt x="21" y="173"/>
                    </a:moveTo>
                    <a:cubicBezTo>
                      <a:pt x="21" y="173"/>
                      <a:pt x="21" y="34"/>
                      <a:pt x="6" y="0"/>
                    </a:cubicBezTo>
                    <a:cubicBezTo>
                      <a:pt x="6" y="0"/>
                      <a:pt x="6" y="130"/>
                      <a:pt x="0" y="156"/>
                    </a:cubicBezTo>
                    <a:lnTo>
                      <a:pt x="21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315"/>
              <p:cNvSpPr/>
              <p:nvPr/>
            </p:nvSpPr>
            <p:spPr bwMode="auto">
              <a:xfrm>
                <a:off x="7033" y="2178"/>
                <a:ext cx="40" cy="342"/>
              </a:xfrm>
              <a:custGeom>
                <a:avLst/>
                <a:gdLst>
                  <a:gd name="T0" fmla="*/ 20 w 20"/>
                  <a:gd name="T1" fmla="*/ 173 h 173"/>
                  <a:gd name="T2" fmla="*/ 5 w 20"/>
                  <a:gd name="T3" fmla="*/ 0 h 173"/>
                  <a:gd name="T4" fmla="*/ 0 w 20"/>
                  <a:gd name="T5" fmla="*/ 156 h 173"/>
                  <a:gd name="T6" fmla="*/ 20 w 20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73">
                    <a:moveTo>
                      <a:pt x="20" y="173"/>
                    </a:moveTo>
                    <a:cubicBezTo>
                      <a:pt x="20" y="173"/>
                      <a:pt x="20" y="34"/>
                      <a:pt x="5" y="0"/>
                    </a:cubicBezTo>
                    <a:cubicBezTo>
                      <a:pt x="5" y="0"/>
                      <a:pt x="5" y="131"/>
                      <a:pt x="0" y="156"/>
                    </a:cubicBezTo>
                    <a:lnTo>
                      <a:pt x="2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316"/>
              <p:cNvSpPr/>
              <p:nvPr/>
            </p:nvSpPr>
            <p:spPr bwMode="auto">
              <a:xfrm>
                <a:off x="6808" y="2204"/>
                <a:ext cx="111" cy="275"/>
              </a:xfrm>
              <a:custGeom>
                <a:avLst/>
                <a:gdLst>
                  <a:gd name="T0" fmla="*/ 0 w 56"/>
                  <a:gd name="T1" fmla="*/ 126 h 139"/>
                  <a:gd name="T2" fmla="*/ 56 w 56"/>
                  <a:gd name="T3" fmla="*/ 0 h 139"/>
                  <a:gd name="T4" fmla="*/ 17 w 56"/>
                  <a:gd name="T5" fmla="*/ 139 h 139"/>
                  <a:gd name="T6" fmla="*/ 0 w 56"/>
                  <a:gd name="T7" fmla="*/ 12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39">
                    <a:moveTo>
                      <a:pt x="0" y="126"/>
                    </a:moveTo>
                    <a:cubicBezTo>
                      <a:pt x="0" y="126"/>
                      <a:pt x="16" y="26"/>
                      <a:pt x="56" y="0"/>
                    </a:cubicBezTo>
                    <a:cubicBezTo>
                      <a:pt x="56" y="0"/>
                      <a:pt x="12" y="89"/>
                      <a:pt x="17" y="139"/>
                    </a:cubicBezTo>
                    <a:lnTo>
                      <a:pt x="0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317"/>
              <p:cNvSpPr/>
              <p:nvPr/>
            </p:nvSpPr>
            <p:spPr bwMode="auto">
              <a:xfrm>
                <a:off x="6806" y="2215"/>
                <a:ext cx="111" cy="276"/>
              </a:xfrm>
              <a:custGeom>
                <a:avLst/>
                <a:gdLst>
                  <a:gd name="T0" fmla="*/ 0 w 56"/>
                  <a:gd name="T1" fmla="*/ 125 h 139"/>
                  <a:gd name="T2" fmla="*/ 56 w 56"/>
                  <a:gd name="T3" fmla="*/ 0 h 139"/>
                  <a:gd name="T4" fmla="*/ 16 w 56"/>
                  <a:gd name="T5" fmla="*/ 139 h 139"/>
                  <a:gd name="T6" fmla="*/ 0 w 56"/>
                  <a:gd name="T7" fmla="*/ 12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39">
                    <a:moveTo>
                      <a:pt x="0" y="125"/>
                    </a:moveTo>
                    <a:cubicBezTo>
                      <a:pt x="0" y="125"/>
                      <a:pt x="15" y="25"/>
                      <a:pt x="56" y="0"/>
                    </a:cubicBezTo>
                    <a:cubicBezTo>
                      <a:pt x="56" y="0"/>
                      <a:pt x="11" y="88"/>
                      <a:pt x="16" y="139"/>
                    </a:cubicBezTo>
                    <a:lnTo>
                      <a:pt x="0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318"/>
              <p:cNvSpPr/>
              <p:nvPr/>
            </p:nvSpPr>
            <p:spPr bwMode="auto">
              <a:xfrm>
                <a:off x="6688" y="2105"/>
                <a:ext cx="71" cy="342"/>
              </a:xfrm>
              <a:custGeom>
                <a:avLst/>
                <a:gdLst>
                  <a:gd name="T0" fmla="*/ 34 w 36"/>
                  <a:gd name="T1" fmla="*/ 149 h 173"/>
                  <a:gd name="T2" fmla="*/ 0 w 36"/>
                  <a:gd name="T3" fmla="*/ 0 h 173"/>
                  <a:gd name="T4" fmla="*/ 17 w 36"/>
                  <a:gd name="T5" fmla="*/ 173 h 173"/>
                  <a:gd name="T6" fmla="*/ 34 w 36"/>
                  <a:gd name="T7" fmla="*/ 14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73">
                    <a:moveTo>
                      <a:pt x="34" y="149"/>
                    </a:moveTo>
                    <a:cubicBezTo>
                      <a:pt x="34" y="149"/>
                      <a:pt x="36" y="29"/>
                      <a:pt x="0" y="0"/>
                    </a:cubicBezTo>
                    <a:cubicBezTo>
                      <a:pt x="0" y="0"/>
                      <a:pt x="24" y="115"/>
                      <a:pt x="17" y="173"/>
                    </a:cubicBezTo>
                    <a:lnTo>
                      <a:pt x="34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319"/>
              <p:cNvSpPr/>
              <p:nvPr/>
            </p:nvSpPr>
            <p:spPr bwMode="auto">
              <a:xfrm>
                <a:off x="6597" y="2091"/>
                <a:ext cx="44" cy="429"/>
              </a:xfrm>
              <a:custGeom>
                <a:avLst/>
                <a:gdLst>
                  <a:gd name="T0" fmla="*/ 5 w 22"/>
                  <a:gd name="T1" fmla="*/ 193 h 217"/>
                  <a:gd name="T2" fmla="*/ 22 w 22"/>
                  <a:gd name="T3" fmla="*/ 0 h 217"/>
                  <a:gd name="T4" fmla="*/ 22 w 22"/>
                  <a:gd name="T5" fmla="*/ 217 h 217"/>
                  <a:gd name="T6" fmla="*/ 5 w 22"/>
                  <a:gd name="T7" fmla="*/ 193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7">
                    <a:moveTo>
                      <a:pt x="5" y="193"/>
                    </a:moveTo>
                    <a:cubicBezTo>
                      <a:pt x="5" y="193"/>
                      <a:pt x="0" y="56"/>
                      <a:pt x="22" y="0"/>
                    </a:cubicBezTo>
                    <a:cubicBezTo>
                      <a:pt x="22" y="0"/>
                      <a:pt x="14" y="185"/>
                      <a:pt x="22" y="217"/>
                    </a:cubicBezTo>
                    <a:lnTo>
                      <a:pt x="5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320"/>
              <p:cNvSpPr/>
              <p:nvPr/>
            </p:nvSpPr>
            <p:spPr bwMode="auto">
              <a:xfrm>
                <a:off x="6507" y="2099"/>
                <a:ext cx="45" cy="366"/>
              </a:xfrm>
              <a:custGeom>
                <a:avLst/>
                <a:gdLst>
                  <a:gd name="T0" fmla="*/ 21 w 23"/>
                  <a:gd name="T1" fmla="*/ 132 h 185"/>
                  <a:gd name="T2" fmla="*/ 12 w 23"/>
                  <a:gd name="T3" fmla="*/ 0 h 185"/>
                  <a:gd name="T4" fmla="*/ 0 w 23"/>
                  <a:gd name="T5" fmla="*/ 185 h 185"/>
                  <a:gd name="T6" fmla="*/ 21 w 23"/>
                  <a:gd name="T7" fmla="*/ 132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85">
                    <a:moveTo>
                      <a:pt x="21" y="132"/>
                    </a:moveTo>
                    <a:cubicBezTo>
                      <a:pt x="21" y="132"/>
                      <a:pt x="23" y="37"/>
                      <a:pt x="12" y="0"/>
                    </a:cubicBezTo>
                    <a:cubicBezTo>
                      <a:pt x="12" y="0"/>
                      <a:pt x="11" y="144"/>
                      <a:pt x="0" y="185"/>
                    </a:cubicBezTo>
                    <a:lnTo>
                      <a:pt x="21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321"/>
              <p:cNvSpPr/>
              <p:nvPr/>
            </p:nvSpPr>
            <p:spPr bwMode="auto">
              <a:xfrm>
                <a:off x="6463" y="2204"/>
                <a:ext cx="109" cy="316"/>
              </a:xfrm>
              <a:custGeom>
                <a:avLst/>
                <a:gdLst>
                  <a:gd name="T0" fmla="*/ 55 w 55"/>
                  <a:gd name="T1" fmla="*/ 134 h 160"/>
                  <a:gd name="T2" fmla="*/ 0 w 55"/>
                  <a:gd name="T3" fmla="*/ 0 h 160"/>
                  <a:gd name="T4" fmla="*/ 41 w 55"/>
                  <a:gd name="T5" fmla="*/ 160 h 160"/>
                  <a:gd name="T6" fmla="*/ 55 w 55"/>
                  <a:gd name="T7" fmla="*/ 13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160">
                    <a:moveTo>
                      <a:pt x="55" y="134"/>
                    </a:moveTo>
                    <a:cubicBezTo>
                      <a:pt x="55" y="134"/>
                      <a:pt x="46" y="41"/>
                      <a:pt x="0" y="0"/>
                    </a:cubicBezTo>
                    <a:cubicBezTo>
                      <a:pt x="0" y="0"/>
                      <a:pt x="48" y="121"/>
                      <a:pt x="41" y="160"/>
                    </a:cubicBezTo>
                    <a:lnTo>
                      <a:pt x="55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322"/>
              <p:cNvSpPr/>
              <p:nvPr/>
            </p:nvSpPr>
            <p:spPr bwMode="auto">
              <a:xfrm>
                <a:off x="6919" y="2156"/>
                <a:ext cx="106" cy="315"/>
              </a:xfrm>
              <a:custGeom>
                <a:avLst/>
                <a:gdLst>
                  <a:gd name="T0" fmla="*/ 54 w 54"/>
                  <a:gd name="T1" fmla="*/ 134 h 159"/>
                  <a:gd name="T2" fmla="*/ 0 w 54"/>
                  <a:gd name="T3" fmla="*/ 0 h 159"/>
                  <a:gd name="T4" fmla="*/ 41 w 54"/>
                  <a:gd name="T5" fmla="*/ 159 h 159"/>
                  <a:gd name="T6" fmla="*/ 54 w 54"/>
                  <a:gd name="T7" fmla="*/ 13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59">
                    <a:moveTo>
                      <a:pt x="54" y="134"/>
                    </a:moveTo>
                    <a:cubicBezTo>
                      <a:pt x="54" y="134"/>
                      <a:pt x="46" y="40"/>
                      <a:pt x="0" y="0"/>
                    </a:cubicBezTo>
                    <a:cubicBezTo>
                      <a:pt x="0" y="0"/>
                      <a:pt x="47" y="120"/>
                      <a:pt x="41" y="159"/>
                    </a:cubicBezTo>
                    <a:lnTo>
                      <a:pt x="54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323"/>
              <p:cNvSpPr/>
              <p:nvPr/>
            </p:nvSpPr>
            <p:spPr bwMode="auto">
              <a:xfrm>
                <a:off x="6899" y="2308"/>
                <a:ext cx="51" cy="218"/>
              </a:xfrm>
              <a:custGeom>
                <a:avLst/>
                <a:gdLst>
                  <a:gd name="T0" fmla="*/ 5 w 26"/>
                  <a:gd name="T1" fmla="*/ 71 h 110"/>
                  <a:gd name="T2" fmla="*/ 26 w 26"/>
                  <a:gd name="T3" fmla="*/ 0 h 110"/>
                  <a:gd name="T4" fmla="*/ 20 w 26"/>
                  <a:gd name="T5" fmla="*/ 110 h 110"/>
                  <a:gd name="T6" fmla="*/ 5 w 26"/>
                  <a:gd name="T7" fmla="*/ 7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10">
                    <a:moveTo>
                      <a:pt x="5" y="71"/>
                    </a:moveTo>
                    <a:cubicBezTo>
                      <a:pt x="5" y="71"/>
                      <a:pt x="0" y="34"/>
                      <a:pt x="26" y="0"/>
                    </a:cubicBezTo>
                    <a:cubicBezTo>
                      <a:pt x="26" y="0"/>
                      <a:pt x="14" y="83"/>
                      <a:pt x="20" y="110"/>
                    </a:cubicBezTo>
                    <a:lnTo>
                      <a:pt x="5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324"/>
              <p:cNvSpPr/>
              <p:nvPr/>
            </p:nvSpPr>
            <p:spPr bwMode="auto">
              <a:xfrm>
                <a:off x="6889" y="2196"/>
                <a:ext cx="59" cy="380"/>
              </a:xfrm>
              <a:custGeom>
                <a:avLst/>
                <a:gdLst>
                  <a:gd name="T0" fmla="*/ 0 w 30"/>
                  <a:gd name="T1" fmla="*/ 149 h 192"/>
                  <a:gd name="T2" fmla="*/ 30 w 30"/>
                  <a:gd name="T3" fmla="*/ 0 h 192"/>
                  <a:gd name="T4" fmla="*/ 14 w 30"/>
                  <a:gd name="T5" fmla="*/ 192 h 192"/>
                  <a:gd name="T6" fmla="*/ 0 w 30"/>
                  <a:gd name="T7" fmla="*/ 14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92">
                    <a:moveTo>
                      <a:pt x="0" y="149"/>
                    </a:moveTo>
                    <a:cubicBezTo>
                      <a:pt x="0" y="149"/>
                      <a:pt x="0" y="40"/>
                      <a:pt x="30" y="0"/>
                    </a:cubicBezTo>
                    <a:cubicBezTo>
                      <a:pt x="30" y="0"/>
                      <a:pt x="7" y="139"/>
                      <a:pt x="14" y="192"/>
                    </a:cubicBezTo>
                    <a:lnTo>
                      <a:pt x="0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325"/>
              <p:cNvSpPr/>
              <p:nvPr/>
            </p:nvSpPr>
            <p:spPr bwMode="auto">
              <a:xfrm>
                <a:off x="6455" y="2097"/>
                <a:ext cx="55" cy="372"/>
              </a:xfrm>
              <a:custGeom>
                <a:avLst/>
                <a:gdLst>
                  <a:gd name="T0" fmla="*/ 28 w 28"/>
                  <a:gd name="T1" fmla="*/ 166 h 188"/>
                  <a:gd name="T2" fmla="*/ 0 w 28"/>
                  <a:gd name="T3" fmla="*/ 0 h 188"/>
                  <a:gd name="T4" fmla="*/ 5 w 28"/>
                  <a:gd name="T5" fmla="*/ 188 h 188"/>
                  <a:gd name="T6" fmla="*/ 28 w 28"/>
                  <a:gd name="T7" fmla="*/ 166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88">
                    <a:moveTo>
                      <a:pt x="28" y="166"/>
                    </a:moveTo>
                    <a:cubicBezTo>
                      <a:pt x="28" y="166"/>
                      <a:pt x="10" y="14"/>
                      <a:pt x="0" y="0"/>
                    </a:cubicBezTo>
                    <a:cubicBezTo>
                      <a:pt x="0" y="0"/>
                      <a:pt x="12" y="158"/>
                      <a:pt x="5" y="188"/>
                    </a:cubicBezTo>
                    <a:lnTo>
                      <a:pt x="28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326"/>
              <p:cNvSpPr/>
              <p:nvPr/>
            </p:nvSpPr>
            <p:spPr bwMode="auto">
              <a:xfrm>
                <a:off x="6775" y="2142"/>
                <a:ext cx="59" cy="329"/>
              </a:xfrm>
              <a:custGeom>
                <a:avLst/>
                <a:gdLst>
                  <a:gd name="T0" fmla="*/ 0 w 30"/>
                  <a:gd name="T1" fmla="*/ 166 h 166"/>
                  <a:gd name="T2" fmla="*/ 30 w 30"/>
                  <a:gd name="T3" fmla="*/ 0 h 166"/>
                  <a:gd name="T4" fmla="*/ 23 w 30"/>
                  <a:gd name="T5" fmla="*/ 132 h 166"/>
                  <a:gd name="T6" fmla="*/ 0 w 30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66">
                    <a:moveTo>
                      <a:pt x="0" y="166"/>
                    </a:moveTo>
                    <a:cubicBezTo>
                      <a:pt x="0" y="166"/>
                      <a:pt x="12" y="37"/>
                      <a:pt x="30" y="0"/>
                    </a:cubicBezTo>
                    <a:cubicBezTo>
                      <a:pt x="30" y="0"/>
                      <a:pt x="23" y="104"/>
                      <a:pt x="23" y="132"/>
                    </a:cubicBezTo>
                    <a:lnTo>
                      <a:pt x="0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327"/>
              <p:cNvSpPr/>
              <p:nvPr/>
            </p:nvSpPr>
            <p:spPr bwMode="auto">
              <a:xfrm>
                <a:off x="6950" y="2158"/>
                <a:ext cx="59" cy="327"/>
              </a:xfrm>
              <a:custGeom>
                <a:avLst/>
                <a:gdLst>
                  <a:gd name="T0" fmla="*/ 0 w 30"/>
                  <a:gd name="T1" fmla="*/ 165 h 165"/>
                  <a:gd name="T2" fmla="*/ 30 w 30"/>
                  <a:gd name="T3" fmla="*/ 0 h 165"/>
                  <a:gd name="T4" fmla="*/ 23 w 30"/>
                  <a:gd name="T5" fmla="*/ 131 h 165"/>
                  <a:gd name="T6" fmla="*/ 0 w 30"/>
                  <a:gd name="T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65">
                    <a:moveTo>
                      <a:pt x="0" y="165"/>
                    </a:moveTo>
                    <a:cubicBezTo>
                      <a:pt x="0" y="165"/>
                      <a:pt x="13" y="36"/>
                      <a:pt x="30" y="0"/>
                    </a:cubicBezTo>
                    <a:cubicBezTo>
                      <a:pt x="30" y="0"/>
                      <a:pt x="23" y="103"/>
                      <a:pt x="23" y="131"/>
                    </a:cubicBezTo>
                    <a:lnTo>
                      <a:pt x="0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328"/>
              <p:cNvSpPr/>
              <p:nvPr/>
            </p:nvSpPr>
            <p:spPr bwMode="auto">
              <a:xfrm>
                <a:off x="6639" y="2017"/>
                <a:ext cx="67" cy="446"/>
              </a:xfrm>
              <a:custGeom>
                <a:avLst/>
                <a:gdLst>
                  <a:gd name="T0" fmla="*/ 0 w 34"/>
                  <a:gd name="T1" fmla="*/ 199 h 225"/>
                  <a:gd name="T2" fmla="*/ 5 w 34"/>
                  <a:gd name="T3" fmla="*/ 0 h 225"/>
                  <a:gd name="T4" fmla="*/ 19 w 34"/>
                  <a:gd name="T5" fmla="*/ 225 h 225"/>
                  <a:gd name="T6" fmla="*/ 0 w 34"/>
                  <a:gd name="T7" fmla="*/ 19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25">
                    <a:moveTo>
                      <a:pt x="0" y="199"/>
                    </a:moveTo>
                    <a:cubicBezTo>
                      <a:pt x="0" y="199"/>
                      <a:pt x="19" y="49"/>
                      <a:pt x="5" y="0"/>
                    </a:cubicBezTo>
                    <a:cubicBezTo>
                      <a:pt x="5" y="0"/>
                      <a:pt x="34" y="148"/>
                      <a:pt x="19" y="225"/>
                    </a:cubicBezTo>
                    <a:lnTo>
                      <a:pt x="0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329"/>
              <p:cNvSpPr/>
              <p:nvPr/>
            </p:nvSpPr>
            <p:spPr bwMode="auto">
              <a:xfrm>
                <a:off x="5822" y="2009"/>
                <a:ext cx="73" cy="432"/>
              </a:xfrm>
              <a:custGeom>
                <a:avLst/>
                <a:gdLst>
                  <a:gd name="T0" fmla="*/ 31 w 37"/>
                  <a:gd name="T1" fmla="*/ 206 h 218"/>
                  <a:gd name="T2" fmla="*/ 9 w 37"/>
                  <a:gd name="T3" fmla="*/ 218 h 218"/>
                  <a:gd name="T4" fmla="*/ 0 w 37"/>
                  <a:gd name="T5" fmla="*/ 0 h 218"/>
                  <a:gd name="T6" fmla="*/ 31 w 37"/>
                  <a:gd name="T7" fmla="*/ 20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218">
                    <a:moveTo>
                      <a:pt x="31" y="206"/>
                    </a:moveTo>
                    <a:cubicBezTo>
                      <a:pt x="9" y="218"/>
                      <a:pt x="9" y="218"/>
                      <a:pt x="9" y="218"/>
                    </a:cubicBezTo>
                    <a:cubicBezTo>
                      <a:pt x="9" y="218"/>
                      <a:pt x="14" y="43"/>
                      <a:pt x="0" y="0"/>
                    </a:cubicBezTo>
                    <a:cubicBezTo>
                      <a:pt x="0" y="0"/>
                      <a:pt x="37" y="84"/>
                      <a:pt x="31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330"/>
              <p:cNvSpPr/>
              <p:nvPr/>
            </p:nvSpPr>
            <p:spPr bwMode="auto">
              <a:xfrm>
                <a:off x="6112" y="1909"/>
                <a:ext cx="49" cy="498"/>
              </a:xfrm>
              <a:custGeom>
                <a:avLst/>
                <a:gdLst>
                  <a:gd name="T0" fmla="*/ 5 w 25"/>
                  <a:gd name="T1" fmla="*/ 252 h 252"/>
                  <a:gd name="T2" fmla="*/ 22 w 25"/>
                  <a:gd name="T3" fmla="*/ 236 h 252"/>
                  <a:gd name="T4" fmla="*/ 25 w 25"/>
                  <a:gd name="T5" fmla="*/ 0 h 252"/>
                  <a:gd name="T6" fmla="*/ 5 w 25"/>
                  <a:gd name="T7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52">
                    <a:moveTo>
                      <a:pt x="5" y="252"/>
                    </a:moveTo>
                    <a:cubicBezTo>
                      <a:pt x="22" y="236"/>
                      <a:pt x="22" y="236"/>
                      <a:pt x="22" y="236"/>
                    </a:cubicBezTo>
                    <a:cubicBezTo>
                      <a:pt x="22" y="236"/>
                      <a:pt x="18" y="22"/>
                      <a:pt x="25" y="0"/>
                    </a:cubicBezTo>
                    <a:cubicBezTo>
                      <a:pt x="25" y="0"/>
                      <a:pt x="0" y="161"/>
                      <a:pt x="5" y="2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331"/>
              <p:cNvSpPr/>
              <p:nvPr/>
            </p:nvSpPr>
            <p:spPr bwMode="auto">
              <a:xfrm>
                <a:off x="6071" y="2170"/>
                <a:ext cx="57" cy="390"/>
              </a:xfrm>
              <a:custGeom>
                <a:avLst/>
                <a:gdLst>
                  <a:gd name="T0" fmla="*/ 6 w 29"/>
                  <a:gd name="T1" fmla="*/ 197 h 197"/>
                  <a:gd name="T2" fmla="*/ 25 w 29"/>
                  <a:gd name="T3" fmla="*/ 185 h 197"/>
                  <a:gd name="T4" fmla="*/ 29 w 29"/>
                  <a:gd name="T5" fmla="*/ 0 h 197"/>
                  <a:gd name="T6" fmla="*/ 6 w 29"/>
                  <a:gd name="T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97">
                    <a:moveTo>
                      <a:pt x="6" y="197"/>
                    </a:moveTo>
                    <a:cubicBezTo>
                      <a:pt x="25" y="185"/>
                      <a:pt x="25" y="185"/>
                      <a:pt x="25" y="185"/>
                    </a:cubicBezTo>
                    <a:cubicBezTo>
                      <a:pt x="25" y="185"/>
                      <a:pt x="21" y="17"/>
                      <a:pt x="29" y="0"/>
                    </a:cubicBezTo>
                    <a:cubicBezTo>
                      <a:pt x="29" y="0"/>
                      <a:pt x="0" y="126"/>
                      <a:pt x="6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332"/>
              <p:cNvSpPr/>
              <p:nvPr/>
            </p:nvSpPr>
            <p:spPr bwMode="auto">
              <a:xfrm>
                <a:off x="6223" y="2120"/>
                <a:ext cx="35" cy="299"/>
              </a:xfrm>
              <a:custGeom>
                <a:avLst/>
                <a:gdLst>
                  <a:gd name="T0" fmla="*/ 5 w 18"/>
                  <a:gd name="T1" fmla="*/ 151 h 151"/>
                  <a:gd name="T2" fmla="*/ 17 w 18"/>
                  <a:gd name="T3" fmla="*/ 139 h 151"/>
                  <a:gd name="T4" fmla="*/ 18 w 18"/>
                  <a:gd name="T5" fmla="*/ 0 h 151"/>
                  <a:gd name="T6" fmla="*/ 5 w 18"/>
                  <a:gd name="T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51">
                    <a:moveTo>
                      <a:pt x="5" y="151"/>
                    </a:moveTo>
                    <a:cubicBezTo>
                      <a:pt x="17" y="139"/>
                      <a:pt x="17" y="139"/>
                      <a:pt x="17" y="139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0" y="111"/>
                      <a:pt x="5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333"/>
              <p:cNvSpPr/>
              <p:nvPr/>
            </p:nvSpPr>
            <p:spPr bwMode="auto">
              <a:xfrm>
                <a:off x="5933" y="2077"/>
                <a:ext cx="41" cy="342"/>
              </a:xfrm>
              <a:custGeom>
                <a:avLst/>
                <a:gdLst>
                  <a:gd name="T0" fmla="*/ 0 w 21"/>
                  <a:gd name="T1" fmla="*/ 173 h 173"/>
                  <a:gd name="T2" fmla="*/ 15 w 21"/>
                  <a:gd name="T3" fmla="*/ 0 h 173"/>
                  <a:gd name="T4" fmla="*/ 21 w 21"/>
                  <a:gd name="T5" fmla="*/ 156 h 173"/>
                  <a:gd name="T6" fmla="*/ 0 w 21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73">
                    <a:moveTo>
                      <a:pt x="0" y="173"/>
                    </a:moveTo>
                    <a:cubicBezTo>
                      <a:pt x="0" y="173"/>
                      <a:pt x="0" y="34"/>
                      <a:pt x="15" y="0"/>
                    </a:cubicBezTo>
                    <a:cubicBezTo>
                      <a:pt x="15" y="0"/>
                      <a:pt x="15" y="131"/>
                      <a:pt x="21" y="156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334"/>
              <p:cNvSpPr/>
              <p:nvPr/>
            </p:nvSpPr>
            <p:spPr bwMode="auto">
              <a:xfrm>
                <a:off x="6396" y="2190"/>
                <a:ext cx="40" cy="342"/>
              </a:xfrm>
              <a:custGeom>
                <a:avLst/>
                <a:gdLst>
                  <a:gd name="T0" fmla="*/ 20 w 20"/>
                  <a:gd name="T1" fmla="*/ 173 h 173"/>
                  <a:gd name="T2" fmla="*/ 5 w 20"/>
                  <a:gd name="T3" fmla="*/ 0 h 173"/>
                  <a:gd name="T4" fmla="*/ 0 w 20"/>
                  <a:gd name="T5" fmla="*/ 156 h 173"/>
                  <a:gd name="T6" fmla="*/ 20 w 20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73">
                    <a:moveTo>
                      <a:pt x="20" y="173"/>
                    </a:moveTo>
                    <a:cubicBezTo>
                      <a:pt x="20" y="173"/>
                      <a:pt x="20" y="33"/>
                      <a:pt x="5" y="0"/>
                    </a:cubicBezTo>
                    <a:cubicBezTo>
                      <a:pt x="5" y="0"/>
                      <a:pt x="5" y="130"/>
                      <a:pt x="0" y="156"/>
                    </a:cubicBezTo>
                    <a:lnTo>
                      <a:pt x="2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335"/>
              <p:cNvSpPr/>
              <p:nvPr/>
            </p:nvSpPr>
            <p:spPr bwMode="auto">
              <a:xfrm>
                <a:off x="6171" y="2215"/>
                <a:ext cx="111" cy="276"/>
              </a:xfrm>
              <a:custGeom>
                <a:avLst/>
                <a:gdLst>
                  <a:gd name="T0" fmla="*/ 0 w 56"/>
                  <a:gd name="T1" fmla="*/ 125 h 139"/>
                  <a:gd name="T2" fmla="*/ 56 w 56"/>
                  <a:gd name="T3" fmla="*/ 0 h 139"/>
                  <a:gd name="T4" fmla="*/ 17 w 56"/>
                  <a:gd name="T5" fmla="*/ 139 h 139"/>
                  <a:gd name="T6" fmla="*/ 0 w 56"/>
                  <a:gd name="T7" fmla="*/ 12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39">
                    <a:moveTo>
                      <a:pt x="0" y="125"/>
                    </a:moveTo>
                    <a:cubicBezTo>
                      <a:pt x="0" y="125"/>
                      <a:pt x="16" y="25"/>
                      <a:pt x="56" y="0"/>
                    </a:cubicBezTo>
                    <a:cubicBezTo>
                      <a:pt x="56" y="0"/>
                      <a:pt x="12" y="88"/>
                      <a:pt x="17" y="139"/>
                    </a:cubicBezTo>
                    <a:lnTo>
                      <a:pt x="0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336"/>
              <p:cNvSpPr/>
              <p:nvPr/>
            </p:nvSpPr>
            <p:spPr bwMode="auto">
              <a:xfrm>
                <a:off x="5789" y="2114"/>
                <a:ext cx="71" cy="343"/>
              </a:xfrm>
              <a:custGeom>
                <a:avLst/>
                <a:gdLst>
                  <a:gd name="T0" fmla="*/ 2 w 36"/>
                  <a:gd name="T1" fmla="*/ 149 h 173"/>
                  <a:gd name="T2" fmla="*/ 36 w 36"/>
                  <a:gd name="T3" fmla="*/ 0 h 173"/>
                  <a:gd name="T4" fmla="*/ 19 w 36"/>
                  <a:gd name="T5" fmla="*/ 173 h 173"/>
                  <a:gd name="T6" fmla="*/ 2 w 36"/>
                  <a:gd name="T7" fmla="*/ 14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73">
                    <a:moveTo>
                      <a:pt x="2" y="149"/>
                    </a:moveTo>
                    <a:cubicBezTo>
                      <a:pt x="2" y="149"/>
                      <a:pt x="0" y="29"/>
                      <a:pt x="36" y="0"/>
                    </a:cubicBezTo>
                    <a:cubicBezTo>
                      <a:pt x="36" y="0"/>
                      <a:pt x="12" y="116"/>
                      <a:pt x="19" y="173"/>
                    </a:cubicBezTo>
                    <a:lnTo>
                      <a:pt x="2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337"/>
              <p:cNvSpPr/>
              <p:nvPr/>
            </p:nvSpPr>
            <p:spPr bwMode="auto">
              <a:xfrm>
                <a:off x="5907" y="2101"/>
                <a:ext cx="43" cy="429"/>
              </a:xfrm>
              <a:custGeom>
                <a:avLst/>
                <a:gdLst>
                  <a:gd name="T0" fmla="*/ 17 w 22"/>
                  <a:gd name="T1" fmla="*/ 194 h 217"/>
                  <a:gd name="T2" fmla="*/ 0 w 22"/>
                  <a:gd name="T3" fmla="*/ 0 h 217"/>
                  <a:gd name="T4" fmla="*/ 0 w 22"/>
                  <a:gd name="T5" fmla="*/ 217 h 217"/>
                  <a:gd name="T6" fmla="*/ 17 w 22"/>
                  <a:gd name="T7" fmla="*/ 19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7">
                    <a:moveTo>
                      <a:pt x="17" y="194"/>
                    </a:moveTo>
                    <a:cubicBezTo>
                      <a:pt x="17" y="194"/>
                      <a:pt x="22" y="56"/>
                      <a:pt x="0" y="0"/>
                    </a:cubicBezTo>
                    <a:cubicBezTo>
                      <a:pt x="0" y="0"/>
                      <a:pt x="8" y="185"/>
                      <a:pt x="0" y="217"/>
                    </a:cubicBezTo>
                    <a:lnTo>
                      <a:pt x="17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338"/>
              <p:cNvSpPr/>
              <p:nvPr/>
            </p:nvSpPr>
            <p:spPr bwMode="auto">
              <a:xfrm>
                <a:off x="5996" y="2108"/>
                <a:ext cx="45" cy="367"/>
              </a:xfrm>
              <a:custGeom>
                <a:avLst/>
                <a:gdLst>
                  <a:gd name="T0" fmla="*/ 2 w 23"/>
                  <a:gd name="T1" fmla="*/ 133 h 185"/>
                  <a:gd name="T2" fmla="*/ 11 w 23"/>
                  <a:gd name="T3" fmla="*/ 0 h 185"/>
                  <a:gd name="T4" fmla="*/ 23 w 23"/>
                  <a:gd name="T5" fmla="*/ 185 h 185"/>
                  <a:gd name="T6" fmla="*/ 2 w 23"/>
                  <a:gd name="T7" fmla="*/ 13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85">
                    <a:moveTo>
                      <a:pt x="2" y="133"/>
                    </a:moveTo>
                    <a:cubicBezTo>
                      <a:pt x="2" y="133"/>
                      <a:pt x="0" y="38"/>
                      <a:pt x="11" y="0"/>
                    </a:cubicBezTo>
                    <a:cubicBezTo>
                      <a:pt x="11" y="0"/>
                      <a:pt x="12" y="145"/>
                      <a:pt x="23" y="185"/>
                    </a:cubicBezTo>
                    <a:lnTo>
                      <a:pt x="2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339"/>
              <p:cNvSpPr/>
              <p:nvPr/>
            </p:nvSpPr>
            <p:spPr bwMode="auto">
              <a:xfrm>
                <a:off x="6282" y="2166"/>
                <a:ext cx="106" cy="317"/>
              </a:xfrm>
              <a:custGeom>
                <a:avLst/>
                <a:gdLst>
                  <a:gd name="T0" fmla="*/ 54 w 54"/>
                  <a:gd name="T1" fmla="*/ 134 h 160"/>
                  <a:gd name="T2" fmla="*/ 0 w 54"/>
                  <a:gd name="T3" fmla="*/ 0 h 160"/>
                  <a:gd name="T4" fmla="*/ 41 w 54"/>
                  <a:gd name="T5" fmla="*/ 160 h 160"/>
                  <a:gd name="T6" fmla="*/ 54 w 54"/>
                  <a:gd name="T7" fmla="*/ 13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60">
                    <a:moveTo>
                      <a:pt x="54" y="134"/>
                    </a:moveTo>
                    <a:cubicBezTo>
                      <a:pt x="54" y="134"/>
                      <a:pt x="46" y="41"/>
                      <a:pt x="0" y="0"/>
                    </a:cubicBezTo>
                    <a:cubicBezTo>
                      <a:pt x="0" y="0"/>
                      <a:pt x="47" y="121"/>
                      <a:pt x="41" y="160"/>
                    </a:cubicBezTo>
                    <a:lnTo>
                      <a:pt x="54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340"/>
              <p:cNvSpPr/>
              <p:nvPr/>
            </p:nvSpPr>
            <p:spPr bwMode="auto">
              <a:xfrm>
                <a:off x="6262" y="2318"/>
                <a:ext cx="51" cy="220"/>
              </a:xfrm>
              <a:custGeom>
                <a:avLst/>
                <a:gdLst>
                  <a:gd name="T0" fmla="*/ 5 w 26"/>
                  <a:gd name="T1" fmla="*/ 72 h 111"/>
                  <a:gd name="T2" fmla="*/ 26 w 26"/>
                  <a:gd name="T3" fmla="*/ 0 h 111"/>
                  <a:gd name="T4" fmla="*/ 20 w 26"/>
                  <a:gd name="T5" fmla="*/ 111 h 111"/>
                  <a:gd name="T6" fmla="*/ 5 w 26"/>
                  <a:gd name="T7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11">
                    <a:moveTo>
                      <a:pt x="5" y="72"/>
                    </a:moveTo>
                    <a:cubicBezTo>
                      <a:pt x="5" y="72"/>
                      <a:pt x="0" y="34"/>
                      <a:pt x="26" y="0"/>
                    </a:cubicBezTo>
                    <a:cubicBezTo>
                      <a:pt x="26" y="0"/>
                      <a:pt x="14" y="84"/>
                      <a:pt x="20" y="111"/>
                    </a:cubicBezTo>
                    <a:lnTo>
                      <a:pt x="5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341"/>
              <p:cNvSpPr/>
              <p:nvPr/>
            </p:nvSpPr>
            <p:spPr bwMode="auto">
              <a:xfrm>
                <a:off x="6252" y="2206"/>
                <a:ext cx="59" cy="380"/>
              </a:xfrm>
              <a:custGeom>
                <a:avLst/>
                <a:gdLst>
                  <a:gd name="T0" fmla="*/ 0 w 30"/>
                  <a:gd name="T1" fmla="*/ 150 h 192"/>
                  <a:gd name="T2" fmla="*/ 30 w 30"/>
                  <a:gd name="T3" fmla="*/ 0 h 192"/>
                  <a:gd name="T4" fmla="*/ 14 w 30"/>
                  <a:gd name="T5" fmla="*/ 192 h 192"/>
                  <a:gd name="T6" fmla="*/ 0 w 30"/>
                  <a:gd name="T7" fmla="*/ 15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92">
                    <a:moveTo>
                      <a:pt x="0" y="150"/>
                    </a:moveTo>
                    <a:cubicBezTo>
                      <a:pt x="0" y="150"/>
                      <a:pt x="0" y="41"/>
                      <a:pt x="30" y="0"/>
                    </a:cubicBezTo>
                    <a:cubicBezTo>
                      <a:pt x="30" y="0"/>
                      <a:pt x="7" y="139"/>
                      <a:pt x="14" y="192"/>
                    </a:cubicBezTo>
                    <a:lnTo>
                      <a:pt x="0" y="1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342"/>
              <p:cNvSpPr/>
              <p:nvPr/>
            </p:nvSpPr>
            <p:spPr bwMode="auto">
              <a:xfrm>
                <a:off x="6037" y="2107"/>
                <a:ext cx="55" cy="372"/>
              </a:xfrm>
              <a:custGeom>
                <a:avLst/>
                <a:gdLst>
                  <a:gd name="T0" fmla="*/ 0 w 28"/>
                  <a:gd name="T1" fmla="*/ 167 h 188"/>
                  <a:gd name="T2" fmla="*/ 28 w 28"/>
                  <a:gd name="T3" fmla="*/ 0 h 188"/>
                  <a:gd name="T4" fmla="*/ 23 w 28"/>
                  <a:gd name="T5" fmla="*/ 188 h 188"/>
                  <a:gd name="T6" fmla="*/ 0 w 28"/>
                  <a:gd name="T7" fmla="*/ 167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88">
                    <a:moveTo>
                      <a:pt x="0" y="167"/>
                    </a:moveTo>
                    <a:cubicBezTo>
                      <a:pt x="0" y="167"/>
                      <a:pt x="18" y="15"/>
                      <a:pt x="28" y="0"/>
                    </a:cubicBezTo>
                    <a:cubicBezTo>
                      <a:pt x="28" y="0"/>
                      <a:pt x="16" y="159"/>
                      <a:pt x="23" y="188"/>
                    </a:cubicBezTo>
                    <a:lnTo>
                      <a:pt x="0" y="1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343"/>
              <p:cNvSpPr/>
              <p:nvPr/>
            </p:nvSpPr>
            <p:spPr bwMode="auto">
              <a:xfrm>
                <a:off x="6138" y="2154"/>
                <a:ext cx="59" cy="327"/>
              </a:xfrm>
              <a:custGeom>
                <a:avLst/>
                <a:gdLst>
                  <a:gd name="T0" fmla="*/ 0 w 30"/>
                  <a:gd name="T1" fmla="*/ 165 h 165"/>
                  <a:gd name="T2" fmla="*/ 30 w 30"/>
                  <a:gd name="T3" fmla="*/ 0 h 165"/>
                  <a:gd name="T4" fmla="*/ 23 w 30"/>
                  <a:gd name="T5" fmla="*/ 132 h 165"/>
                  <a:gd name="T6" fmla="*/ 0 w 30"/>
                  <a:gd name="T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65">
                    <a:moveTo>
                      <a:pt x="0" y="165"/>
                    </a:moveTo>
                    <a:cubicBezTo>
                      <a:pt x="0" y="165"/>
                      <a:pt x="12" y="37"/>
                      <a:pt x="30" y="0"/>
                    </a:cubicBezTo>
                    <a:cubicBezTo>
                      <a:pt x="30" y="0"/>
                      <a:pt x="23" y="104"/>
                      <a:pt x="23" y="132"/>
                    </a:cubicBezTo>
                    <a:lnTo>
                      <a:pt x="0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344"/>
              <p:cNvSpPr/>
              <p:nvPr/>
            </p:nvSpPr>
            <p:spPr bwMode="auto">
              <a:xfrm>
                <a:off x="6313" y="2168"/>
                <a:ext cx="59" cy="327"/>
              </a:xfrm>
              <a:custGeom>
                <a:avLst/>
                <a:gdLst>
                  <a:gd name="T0" fmla="*/ 0 w 30"/>
                  <a:gd name="T1" fmla="*/ 165 h 165"/>
                  <a:gd name="T2" fmla="*/ 30 w 30"/>
                  <a:gd name="T3" fmla="*/ 0 h 165"/>
                  <a:gd name="T4" fmla="*/ 23 w 30"/>
                  <a:gd name="T5" fmla="*/ 132 h 165"/>
                  <a:gd name="T6" fmla="*/ 0 w 30"/>
                  <a:gd name="T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65">
                    <a:moveTo>
                      <a:pt x="0" y="165"/>
                    </a:moveTo>
                    <a:cubicBezTo>
                      <a:pt x="0" y="165"/>
                      <a:pt x="13" y="37"/>
                      <a:pt x="30" y="0"/>
                    </a:cubicBezTo>
                    <a:cubicBezTo>
                      <a:pt x="30" y="0"/>
                      <a:pt x="23" y="104"/>
                      <a:pt x="23" y="132"/>
                    </a:cubicBezTo>
                    <a:lnTo>
                      <a:pt x="0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345"/>
              <p:cNvSpPr/>
              <p:nvPr/>
            </p:nvSpPr>
            <p:spPr bwMode="auto">
              <a:xfrm>
                <a:off x="5842" y="2029"/>
                <a:ext cx="67" cy="446"/>
              </a:xfrm>
              <a:custGeom>
                <a:avLst/>
                <a:gdLst>
                  <a:gd name="T0" fmla="*/ 34 w 34"/>
                  <a:gd name="T1" fmla="*/ 198 h 225"/>
                  <a:gd name="T2" fmla="*/ 29 w 34"/>
                  <a:gd name="T3" fmla="*/ 0 h 225"/>
                  <a:gd name="T4" fmla="*/ 15 w 34"/>
                  <a:gd name="T5" fmla="*/ 225 h 225"/>
                  <a:gd name="T6" fmla="*/ 34 w 34"/>
                  <a:gd name="T7" fmla="*/ 198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25">
                    <a:moveTo>
                      <a:pt x="34" y="198"/>
                    </a:moveTo>
                    <a:cubicBezTo>
                      <a:pt x="34" y="198"/>
                      <a:pt x="15" y="49"/>
                      <a:pt x="29" y="0"/>
                    </a:cubicBezTo>
                    <a:cubicBezTo>
                      <a:pt x="29" y="0"/>
                      <a:pt x="0" y="147"/>
                      <a:pt x="15" y="225"/>
                    </a:cubicBezTo>
                    <a:lnTo>
                      <a:pt x="34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346"/>
              <p:cNvSpPr/>
              <p:nvPr/>
            </p:nvSpPr>
            <p:spPr bwMode="auto">
              <a:xfrm>
                <a:off x="5972" y="2225"/>
                <a:ext cx="110" cy="276"/>
              </a:xfrm>
              <a:custGeom>
                <a:avLst/>
                <a:gdLst>
                  <a:gd name="T0" fmla="*/ 56 w 56"/>
                  <a:gd name="T1" fmla="*/ 126 h 139"/>
                  <a:gd name="T2" fmla="*/ 0 w 56"/>
                  <a:gd name="T3" fmla="*/ 0 h 139"/>
                  <a:gd name="T4" fmla="*/ 39 w 56"/>
                  <a:gd name="T5" fmla="*/ 139 h 139"/>
                  <a:gd name="T6" fmla="*/ 56 w 56"/>
                  <a:gd name="T7" fmla="*/ 12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39">
                    <a:moveTo>
                      <a:pt x="56" y="126"/>
                    </a:moveTo>
                    <a:cubicBezTo>
                      <a:pt x="56" y="126"/>
                      <a:pt x="40" y="26"/>
                      <a:pt x="0" y="0"/>
                    </a:cubicBezTo>
                    <a:cubicBezTo>
                      <a:pt x="0" y="0"/>
                      <a:pt x="44" y="88"/>
                      <a:pt x="39" y="139"/>
                    </a:cubicBezTo>
                    <a:lnTo>
                      <a:pt x="56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347"/>
              <p:cNvSpPr/>
              <p:nvPr/>
            </p:nvSpPr>
            <p:spPr bwMode="auto">
              <a:xfrm>
                <a:off x="6167" y="2215"/>
                <a:ext cx="107" cy="315"/>
              </a:xfrm>
              <a:custGeom>
                <a:avLst/>
                <a:gdLst>
                  <a:gd name="T0" fmla="*/ 54 w 54"/>
                  <a:gd name="T1" fmla="*/ 134 h 159"/>
                  <a:gd name="T2" fmla="*/ 0 w 54"/>
                  <a:gd name="T3" fmla="*/ 0 h 159"/>
                  <a:gd name="T4" fmla="*/ 40 w 54"/>
                  <a:gd name="T5" fmla="*/ 159 h 159"/>
                  <a:gd name="T6" fmla="*/ 54 w 54"/>
                  <a:gd name="T7" fmla="*/ 13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59">
                    <a:moveTo>
                      <a:pt x="54" y="134"/>
                    </a:moveTo>
                    <a:cubicBezTo>
                      <a:pt x="54" y="134"/>
                      <a:pt x="45" y="41"/>
                      <a:pt x="0" y="0"/>
                    </a:cubicBezTo>
                    <a:cubicBezTo>
                      <a:pt x="0" y="0"/>
                      <a:pt x="47" y="120"/>
                      <a:pt x="40" y="159"/>
                    </a:cubicBezTo>
                    <a:lnTo>
                      <a:pt x="54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348"/>
              <p:cNvSpPr/>
              <p:nvPr/>
            </p:nvSpPr>
            <p:spPr bwMode="auto">
              <a:xfrm>
                <a:off x="2140" y="1853"/>
                <a:ext cx="75" cy="527"/>
              </a:xfrm>
              <a:custGeom>
                <a:avLst/>
                <a:gdLst>
                  <a:gd name="T0" fmla="*/ 7 w 38"/>
                  <a:gd name="T1" fmla="*/ 252 h 266"/>
                  <a:gd name="T2" fmla="*/ 29 w 38"/>
                  <a:gd name="T3" fmla="*/ 266 h 266"/>
                  <a:gd name="T4" fmla="*/ 38 w 38"/>
                  <a:gd name="T5" fmla="*/ 0 h 266"/>
                  <a:gd name="T6" fmla="*/ 7 w 38"/>
                  <a:gd name="T7" fmla="*/ 252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266">
                    <a:moveTo>
                      <a:pt x="7" y="252"/>
                    </a:moveTo>
                    <a:cubicBezTo>
                      <a:pt x="29" y="266"/>
                      <a:pt x="29" y="266"/>
                      <a:pt x="29" y="266"/>
                    </a:cubicBezTo>
                    <a:cubicBezTo>
                      <a:pt x="29" y="266"/>
                      <a:pt x="24" y="52"/>
                      <a:pt x="38" y="0"/>
                    </a:cubicBezTo>
                    <a:cubicBezTo>
                      <a:pt x="38" y="0"/>
                      <a:pt x="0" y="103"/>
                      <a:pt x="7" y="2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349"/>
              <p:cNvSpPr/>
              <p:nvPr/>
            </p:nvSpPr>
            <p:spPr bwMode="auto">
              <a:xfrm>
                <a:off x="2239" y="1956"/>
                <a:ext cx="49" cy="390"/>
              </a:xfrm>
              <a:custGeom>
                <a:avLst/>
                <a:gdLst>
                  <a:gd name="T0" fmla="*/ 5 w 25"/>
                  <a:gd name="T1" fmla="*/ 197 h 197"/>
                  <a:gd name="T2" fmla="*/ 22 w 25"/>
                  <a:gd name="T3" fmla="*/ 185 h 197"/>
                  <a:gd name="T4" fmla="*/ 25 w 25"/>
                  <a:gd name="T5" fmla="*/ 0 h 197"/>
                  <a:gd name="T6" fmla="*/ 5 w 25"/>
                  <a:gd name="T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97">
                    <a:moveTo>
                      <a:pt x="5" y="197"/>
                    </a:moveTo>
                    <a:cubicBezTo>
                      <a:pt x="22" y="185"/>
                      <a:pt x="22" y="185"/>
                      <a:pt x="22" y="185"/>
                    </a:cubicBezTo>
                    <a:cubicBezTo>
                      <a:pt x="22" y="185"/>
                      <a:pt x="18" y="17"/>
                      <a:pt x="25" y="0"/>
                    </a:cubicBezTo>
                    <a:cubicBezTo>
                      <a:pt x="25" y="0"/>
                      <a:pt x="0" y="126"/>
                      <a:pt x="5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350"/>
              <p:cNvSpPr/>
              <p:nvPr/>
            </p:nvSpPr>
            <p:spPr bwMode="auto">
              <a:xfrm>
                <a:off x="1909" y="2110"/>
                <a:ext cx="55" cy="389"/>
              </a:xfrm>
              <a:custGeom>
                <a:avLst/>
                <a:gdLst>
                  <a:gd name="T0" fmla="*/ 23 w 28"/>
                  <a:gd name="T1" fmla="*/ 196 h 196"/>
                  <a:gd name="T2" fmla="*/ 4 w 28"/>
                  <a:gd name="T3" fmla="*/ 184 h 196"/>
                  <a:gd name="T4" fmla="*/ 0 w 28"/>
                  <a:gd name="T5" fmla="*/ 0 h 196"/>
                  <a:gd name="T6" fmla="*/ 23 w 28"/>
                  <a:gd name="T7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96">
                    <a:moveTo>
                      <a:pt x="23" y="196"/>
                    </a:moveTo>
                    <a:cubicBezTo>
                      <a:pt x="4" y="184"/>
                      <a:pt x="4" y="184"/>
                      <a:pt x="4" y="184"/>
                    </a:cubicBezTo>
                    <a:cubicBezTo>
                      <a:pt x="4" y="184"/>
                      <a:pt x="7" y="16"/>
                      <a:pt x="0" y="0"/>
                    </a:cubicBezTo>
                    <a:cubicBezTo>
                      <a:pt x="0" y="0"/>
                      <a:pt x="28" y="125"/>
                      <a:pt x="23" y="1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351"/>
              <p:cNvSpPr/>
              <p:nvPr/>
            </p:nvSpPr>
            <p:spPr bwMode="auto">
              <a:xfrm>
                <a:off x="2349" y="2061"/>
                <a:ext cx="35" cy="299"/>
              </a:xfrm>
              <a:custGeom>
                <a:avLst/>
                <a:gdLst>
                  <a:gd name="T0" fmla="*/ 5 w 18"/>
                  <a:gd name="T1" fmla="*/ 151 h 151"/>
                  <a:gd name="T2" fmla="*/ 17 w 18"/>
                  <a:gd name="T3" fmla="*/ 139 h 151"/>
                  <a:gd name="T4" fmla="*/ 18 w 18"/>
                  <a:gd name="T5" fmla="*/ 0 h 151"/>
                  <a:gd name="T6" fmla="*/ 5 w 18"/>
                  <a:gd name="T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51">
                    <a:moveTo>
                      <a:pt x="5" y="151"/>
                    </a:moveTo>
                    <a:cubicBezTo>
                      <a:pt x="17" y="139"/>
                      <a:pt x="17" y="139"/>
                      <a:pt x="17" y="139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0" y="110"/>
                      <a:pt x="5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352"/>
              <p:cNvSpPr/>
              <p:nvPr/>
            </p:nvSpPr>
            <p:spPr bwMode="auto">
              <a:xfrm>
                <a:off x="2063" y="2017"/>
                <a:ext cx="41" cy="343"/>
              </a:xfrm>
              <a:custGeom>
                <a:avLst/>
                <a:gdLst>
                  <a:gd name="T0" fmla="*/ 21 w 21"/>
                  <a:gd name="T1" fmla="*/ 173 h 173"/>
                  <a:gd name="T2" fmla="*/ 5 w 21"/>
                  <a:gd name="T3" fmla="*/ 0 h 173"/>
                  <a:gd name="T4" fmla="*/ 0 w 21"/>
                  <a:gd name="T5" fmla="*/ 156 h 173"/>
                  <a:gd name="T6" fmla="*/ 21 w 21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73">
                    <a:moveTo>
                      <a:pt x="21" y="173"/>
                    </a:moveTo>
                    <a:cubicBezTo>
                      <a:pt x="21" y="173"/>
                      <a:pt x="21" y="34"/>
                      <a:pt x="5" y="0"/>
                    </a:cubicBezTo>
                    <a:cubicBezTo>
                      <a:pt x="5" y="0"/>
                      <a:pt x="5" y="130"/>
                      <a:pt x="0" y="156"/>
                    </a:cubicBezTo>
                    <a:lnTo>
                      <a:pt x="21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353"/>
              <p:cNvSpPr/>
              <p:nvPr/>
            </p:nvSpPr>
            <p:spPr bwMode="auto">
              <a:xfrm>
                <a:off x="2521" y="2128"/>
                <a:ext cx="41" cy="343"/>
              </a:xfrm>
              <a:custGeom>
                <a:avLst/>
                <a:gdLst>
                  <a:gd name="T0" fmla="*/ 21 w 21"/>
                  <a:gd name="T1" fmla="*/ 173 h 173"/>
                  <a:gd name="T2" fmla="*/ 6 w 21"/>
                  <a:gd name="T3" fmla="*/ 0 h 173"/>
                  <a:gd name="T4" fmla="*/ 0 w 21"/>
                  <a:gd name="T5" fmla="*/ 156 h 173"/>
                  <a:gd name="T6" fmla="*/ 21 w 21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73">
                    <a:moveTo>
                      <a:pt x="21" y="173"/>
                    </a:moveTo>
                    <a:cubicBezTo>
                      <a:pt x="21" y="173"/>
                      <a:pt x="21" y="34"/>
                      <a:pt x="6" y="0"/>
                    </a:cubicBezTo>
                    <a:cubicBezTo>
                      <a:pt x="6" y="0"/>
                      <a:pt x="6" y="131"/>
                      <a:pt x="0" y="156"/>
                    </a:cubicBezTo>
                    <a:lnTo>
                      <a:pt x="21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354"/>
              <p:cNvSpPr/>
              <p:nvPr/>
            </p:nvSpPr>
            <p:spPr bwMode="auto">
              <a:xfrm>
                <a:off x="2298" y="2154"/>
                <a:ext cx="110" cy="275"/>
              </a:xfrm>
              <a:custGeom>
                <a:avLst/>
                <a:gdLst>
                  <a:gd name="T0" fmla="*/ 0 w 56"/>
                  <a:gd name="T1" fmla="*/ 126 h 139"/>
                  <a:gd name="T2" fmla="*/ 56 w 56"/>
                  <a:gd name="T3" fmla="*/ 0 h 139"/>
                  <a:gd name="T4" fmla="*/ 17 w 56"/>
                  <a:gd name="T5" fmla="*/ 139 h 139"/>
                  <a:gd name="T6" fmla="*/ 0 w 56"/>
                  <a:gd name="T7" fmla="*/ 12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39">
                    <a:moveTo>
                      <a:pt x="0" y="126"/>
                    </a:moveTo>
                    <a:cubicBezTo>
                      <a:pt x="0" y="126"/>
                      <a:pt x="15" y="26"/>
                      <a:pt x="56" y="0"/>
                    </a:cubicBezTo>
                    <a:cubicBezTo>
                      <a:pt x="56" y="0"/>
                      <a:pt x="12" y="88"/>
                      <a:pt x="17" y="139"/>
                    </a:cubicBezTo>
                    <a:lnTo>
                      <a:pt x="0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355"/>
              <p:cNvSpPr/>
              <p:nvPr/>
            </p:nvSpPr>
            <p:spPr bwMode="auto">
              <a:xfrm>
                <a:off x="2294" y="2166"/>
                <a:ext cx="110" cy="275"/>
              </a:xfrm>
              <a:custGeom>
                <a:avLst/>
                <a:gdLst>
                  <a:gd name="T0" fmla="*/ 0 w 56"/>
                  <a:gd name="T1" fmla="*/ 125 h 139"/>
                  <a:gd name="T2" fmla="*/ 56 w 56"/>
                  <a:gd name="T3" fmla="*/ 0 h 139"/>
                  <a:gd name="T4" fmla="*/ 17 w 56"/>
                  <a:gd name="T5" fmla="*/ 139 h 139"/>
                  <a:gd name="T6" fmla="*/ 0 w 56"/>
                  <a:gd name="T7" fmla="*/ 12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39">
                    <a:moveTo>
                      <a:pt x="0" y="125"/>
                    </a:moveTo>
                    <a:cubicBezTo>
                      <a:pt x="0" y="125"/>
                      <a:pt x="16" y="25"/>
                      <a:pt x="56" y="0"/>
                    </a:cubicBezTo>
                    <a:cubicBezTo>
                      <a:pt x="56" y="0"/>
                      <a:pt x="12" y="88"/>
                      <a:pt x="17" y="139"/>
                    </a:cubicBezTo>
                    <a:lnTo>
                      <a:pt x="0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356"/>
              <p:cNvSpPr/>
              <p:nvPr/>
            </p:nvSpPr>
            <p:spPr bwMode="auto">
              <a:xfrm>
                <a:off x="2177" y="2055"/>
                <a:ext cx="71" cy="343"/>
              </a:xfrm>
              <a:custGeom>
                <a:avLst/>
                <a:gdLst>
                  <a:gd name="T0" fmla="*/ 34 w 36"/>
                  <a:gd name="T1" fmla="*/ 149 h 173"/>
                  <a:gd name="T2" fmla="*/ 0 w 36"/>
                  <a:gd name="T3" fmla="*/ 0 h 173"/>
                  <a:gd name="T4" fmla="*/ 17 w 36"/>
                  <a:gd name="T5" fmla="*/ 173 h 173"/>
                  <a:gd name="T6" fmla="*/ 34 w 36"/>
                  <a:gd name="T7" fmla="*/ 14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73">
                    <a:moveTo>
                      <a:pt x="34" y="149"/>
                    </a:moveTo>
                    <a:cubicBezTo>
                      <a:pt x="34" y="149"/>
                      <a:pt x="36" y="28"/>
                      <a:pt x="0" y="0"/>
                    </a:cubicBezTo>
                    <a:cubicBezTo>
                      <a:pt x="0" y="0"/>
                      <a:pt x="24" y="115"/>
                      <a:pt x="17" y="173"/>
                    </a:cubicBezTo>
                    <a:lnTo>
                      <a:pt x="34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357"/>
              <p:cNvSpPr/>
              <p:nvPr/>
            </p:nvSpPr>
            <p:spPr bwMode="auto">
              <a:xfrm>
                <a:off x="2087" y="2041"/>
                <a:ext cx="43" cy="430"/>
              </a:xfrm>
              <a:custGeom>
                <a:avLst/>
                <a:gdLst>
                  <a:gd name="T0" fmla="*/ 5 w 22"/>
                  <a:gd name="T1" fmla="*/ 193 h 217"/>
                  <a:gd name="T2" fmla="*/ 22 w 22"/>
                  <a:gd name="T3" fmla="*/ 0 h 217"/>
                  <a:gd name="T4" fmla="*/ 22 w 22"/>
                  <a:gd name="T5" fmla="*/ 217 h 217"/>
                  <a:gd name="T6" fmla="*/ 5 w 22"/>
                  <a:gd name="T7" fmla="*/ 193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7">
                    <a:moveTo>
                      <a:pt x="5" y="193"/>
                    </a:moveTo>
                    <a:cubicBezTo>
                      <a:pt x="5" y="193"/>
                      <a:pt x="0" y="56"/>
                      <a:pt x="22" y="0"/>
                    </a:cubicBezTo>
                    <a:cubicBezTo>
                      <a:pt x="22" y="0"/>
                      <a:pt x="14" y="185"/>
                      <a:pt x="22" y="217"/>
                    </a:cubicBezTo>
                    <a:lnTo>
                      <a:pt x="5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358"/>
              <p:cNvSpPr/>
              <p:nvPr/>
            </p:nvSpPr>
            <p:spPr bwMode="auto">
              <a:xfrm>
                <a:off x="1996" y="2049"/>
                <a:ext cx="43" cy="366"/>
              </a:xfrm>
              <a:custGeom>
                <a:avLst/>
                <a:gdLst>
                  <a:gd name="T0" fmla="*/ 21 w 22"/>
                  <a:gd name="T1" fmla="*/ 132 h 185"/>
                  <a:gd name="T2" fmla="*/ 12 w 22"/>
                  <a:gd name="T3" fmla="*/ 0 h 185"/>
                  <a:gd name="T4" fmla="*/ 0 w 22"/>
                  <a:gd name="T5" fmla="*/ 185 h 185"/>
                  <a:gd name="T6" fmla="*/ 21 w 22"/>
                  <a:gd name="T7" fmla="*/ 132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85">
                    <a:moveTo>
                      <a:pt x="21" y="132"/>
                    </a:moveTo>
                    <a:cubicBezTo>
                      <a:pt x="21" y="132"/>
                      <a:pt x="22" y="37"/>
                      <a:pt x="12" y="0"/>
                    </a:cubicBezTo>
                    <a:cubicBezTo>
                      <a:pt x="12" y="0"/>
                      <a:pt x="11" y="144"/>
                      <a:pt x="0" y="185"/>
                    </a:cubicBezTo>
                    <a:lnTo>
                      <a:pt x="21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359"/>
              <p:cNvSpPr/>
              <p:nvPr/>
            </p:nvSpPr>
            <p:spPr bwMode="auto">
              <a:xfrm>
                <a:off x="1953" y="2154"/>
                <a:ext cx="108" cy="317"/>
              </a:xfrm>
              <a:custGeom>
                <a:avLst/>
                <a:gdLst>
                  <a:gd name="T0" fmla="*/ 55 w 55"/>
                  <a:gd name="T1" fmla="*/ 134 h 160"/>
                  <a:gd name="T2" fmla="*/ 0 w 55"/>
                  <a:gd name="T3" fmla="*/ 0 h 160"/>
                  <a:gd name="T4" fmla="*/ 41 w 55"/>
                  <a:gd name="T5" fmla="*/ 160 h 160"/>
                  <a:gd name="T6" fmla="*/ 55 w 55"/>
                  <a:gd name="T7" fmla="*/ 13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160">
                    <a:moveTo>
                      <a:pt x="55" y="134"/>
                    </a:moveTo>
                    <a:cubicBezTo>
                      <a:pt x="55" y="134"/>
                      <a:pt x="46" y="41"/>
                      <a:pt x="0" y="0"/>
                    </a:cubicBezTo>
                    <a:cubicBezTo>
                      <a:pt x="0" y="0"/>
                      <a:pt x="48" y="121"/>
                      <a:pt x="41" y="160"/>
                    </a:cubicBezTo>
                    <a:lnTo>
                      <a:pt x="55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360"/>
              <p:cNvSpPr/>
              <p:nvPr/>
            </p:nvSpPr>
            <p:spPr bwMode="auto">
              <a:xfrm>
                <a:off x="2408" y="2107"/>
                <a:ext cx="107" cy="314"/>
              </a:xfrm>
              <a:custGeom>
                <a:avLst/>
                <a:gdLst>
                  <a:gd name="T0" fmla="*/ 54 w 54"/>
                  <a:gd name="T1" fmla="*/ 134 h 159"/>
                  <a:gd name="T2" fmla="*/ 0 w 54"/>
                  <a:gd name="T3" fmla="*/ 0 h 159"/>
                  <a:gd name="T4" fmla="*/ 40 w 54"/>
                  <a:gd name="T5" fmla="*/ 159 h 159"/>
                  <a:gd name="T6" fmla="*/ 54 w 54"/>
                  <a:gd name="T7" fmla="*/ 13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59">
                    <a:moveTo>
                      <a:pt x="54" y="134"/>
                    </a:moveTo>
                    <a:cubicBezTo>
                      <a:pt x="54" y="134"/>
                      <a:pt x="46" y="40"/>
                      <a:pt x="0" y="0"/>
                    </a:cubicBezTo>
                    <a:cubicBezTo>
                      <a:pt x="0" y="0"/>
                      <a:pt x="47" y="120"/>
                      <a:pt x="40" y="159"/>
                    </a:cubicBezTo>
                    <a:lnTo>
                      <a:pt x="54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361"/>
              <p:cNvSpPr/>
              <p:nvPr/>
            </p:nvSpPr>
            <p:spPr bwMode="auto">
              <a:xfrm>
                <a:off x="2388" y="2259"/>
                <a:ext cx="50" cy="218"/>
              </a:xfrm>
              <a:custGeom>
                <a:avLst/>
                <a:gdLst>
                  <a:gd name="T0" fmla="*/ 5 w 25"/>
                  <a:gd name="T1" fmla="*/ 71 h 110"/>
                  <a:gd name="T2" fmla="*/ 25 w 25"/>
                  <a:gd name="T3" fmla="*/ 0 h 110"/>
                  <a:gd name="T4" fmla="*/ 20 w 25"/>
                  <a:gd name="T5" fmla="*/ 110 h 110"/>
                  <a:gd name="T6" fmla="*/ 5 w 25"/>
                  <a:gd name="T7" fmla="*/ 7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10">
                    <a:moveTo>
                      <a:pt x="5" y="71"/>
                    </a:moveTo>
                    <a:cubicBezTo>
                      <a:pt x="5" y="71"/>
                      <a:pt x="0" y="34"/>
                      <a:pt x="25" y="0"/>
                    </a:cubicBezTo>
                    <a:cubicBezTo>
                      <a:pt x="25" y="0"/>
                      <a:pt x="14" y="83"/>
                      <a:pt x="20" y="110"/>
                    </a:cubicBezTo>
                    <a:lnTo>
                      <a:pt x="5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362"/>
              <p:cNvSpPr/>
              <p:nvPr/>
            </p:nvSpPr>
            <p:spPr bwMode="auto">
              <a:xfrm>
                <a:off x="2379" y="2146"/>
                <a:ext cx="57" cy="380"/>
              </a:xfrm>
              <a:custGeom>
                <a:avLst/>
                <a:gdLst>
                  <a:gd name="T0" fmla="*/ 0 w 29"/>
                  <a:gd name="T1" fmla="*/ 149 h 192"/>
                  <a:gd name="T2" fmla="*/ 29 w 29"/>
                  <a:gd name="T3" fmla="*/ 0 h 192"/>
                  <a:gd name="T4" fmla="*/ 14 w 29"/>
                  <a:gd name="T5" fmla="*/ 192 h 192"/>
                  <a:gd name="T6" fmla="*/ 0 w 29"/>
                  <a:gd name="T7" fmla="*/ 14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92">
                    <a:moveTo>
                      <a:pt x="0" y="149"/>
                    </a:moveTo>
                    <a:cubicBezTo>
                      <a:pt x="0" y="149"/>
                      <a:pt x="0" y="40"/>
                      <a:pt x="29" y="0"/>
                    </a:cubicBezTo>
                    <a:cubicBezTo>
                      <a:pt x="29" y="0"/>
                      <a:pt x="7" y="139"/>
                      <a:pt x="14" y="192"/>
                    </a:cubicBezTo>
                    <a:lnTo>
                      <a:pt x="0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363"/>
              <p:cNvSpPr/>
              <p:nvPr/>
            </p:nvSpPr>
            <p:spPr bwMode="auto">
              <a:xfrm>
                <a:off x="1945" y="2047"/>
                <a:ext cx="55" cy="372"/>
              </a:xfrm>
              <a:custGeom>
                <a:avLst/>
                <a:gdLst>
                  <a:gd name="T0" fmla="*/ 28 w 28"/>
                  <a:gd name="T1" fmla="*/ 166 h 188"/>
                  <a:gd name="T2" fmla="*/ 0 w 28"/>
                  <a:gd name="T3" fmla="*/ 0 h 188"/>
                  <a:gd name="T4" fmla="*/ 5 w 28"/>
                  <a:gd name="T5" fmla="*/ 188 h 188"/>
                  <a:gd name="T6" fmla="*/ 28 w 28"/>
                  <a:gd name="T7" fmla="*/ 166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88">
                    <a:moveTo>
                      <a:pt x="28" y="166"/>
                    </a:moveTo>
                    <a:cubicBezTo>
                      <a:pt x="28" y="166"/>
                      <a:pt x="10" y="14"/>
                      <a:pt x="0" y="0"/>
                    </a:cubicBezTo>
                    <a:cubicBezTo>
                      <a:pt x="0" y="0"/>
                      <a:pt x="12" y="158"/>
                      <a:pt x="5" y="188"/>
                    </a:cubicBezTo>
                    <a:lnTo>
                      <a:pt x="28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364"/>
              <p:cNvSpPr/>
              <p:nvPr/>
            </p:nvSpPr>
            <p:spPr bwMode="auto">
              <a:xfrm>
                <a:off x="2264" y="2093"/>
                <a:ext cx="57" cy="328"/>
              </a:xfrm>
              <a:custGeom>
                <a:avLst/>
                <a:gdLst>
                  <a:gd name="T0" fmla="*/ 0 w 29"/>
                  <a:gd name="T1" fmla="*/ 166 h 166"/>
                  <a:gd name="T2" fmla="*/ 29 w 29"/>
                  <a:gd name="T3" fmla="*/ 0 h 166"/>
                  <a:gd name="T4" fmla="*/ 22 w 29"/>
                  <a:gd name="T5" fmla="*/ 132 h 166"/>
                  <a:gd name="T6" fmla="*/ 0 w 29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6">
                    <a:moveTo>
                      <a:pt x="0" y="166"/>
                    </a:moveTo>
                    <a:cubicBezTo>
                      <a:pt x="0" y="166"/>
                      <a:pt x="12" y="37"/>
                      <a:pt x="29" y="0"/>
                    </a:cubicBezTo>
                    <a:cubicBezTo>
                      <a:pt x="29" y="0"/>
                      <a:pt x="22" y="104"/>
                      <a:pt x="22" y="132"/>
                    </a:cubicBezTo>
                    <a:lnTo>
                      <a:pt x="0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365"/>
              <p:cNvSpPr/>
              <p:nvPr/>
            </p:nvSpPr>
            <p:spPr bwMode="auto">
              <a:xfrm>
                <a:off x="2440" y="2107"/>
                <a:ext cx="59" cy="328"/>
              </a:xfrm>
              <a:custGeom>
                <a:avLst/>
                <a:gdLst>
                  <a:gd name="T0" fmla="*/ 0 w 30"/>
                  <a:gd name="T1" fmla="*/ 166 h 166"/>
                  <a:gd name="T2" fmla="*/ 30 w 30"/>
                  <a:gd name="T3" fmla="*/ 0 h 166"/>
                  <a:gd name="T4" fmla="*/ 23 w 30"/>
                  <a:gd name="T5" fmla="*/ 132 h 166"/>
                  <a:gd name="T6" fmla="*/ 0 w 30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66">
                    <a:moveTo>
                      <a:pt x="0" y="166"/>
                    </a:moveTo>
                    <a:cubicBezTo>
                      <a:pt x="0" y="166"/>
                      <a:pt x="13" y="37"/>
                      <a:pt x="30" y="0"/>
                    </a:cubicBezTo>
                    <a:cubicBezTo>
                      <a:pt x="30" y="0"/>
                      <a:pt x="23" y="104"/>
                      <a:pt x="23" y="132"/>
                    </a:cubicBezTo>
                    <a:lnTo>
                      <a:pt x="0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366"/>
              <p:cNvSpPr/>
              <p:nvPr/>
            </p:nvSpPr>
            <p:spPr bwMode="auto">
              <a:xfrm>
                <a:off x="2128" y="1968"/>
                <a:ext cx="65" cy="445"/>
              </a:xfrm>
              <a:custGeom>
                <a:avLst/>
                <a:gdLst>
                  <a:gd name="T0" fmla="*/ 0 w 33"/>
                  <a:gd name="T1" fmla="*/ 199 h 225"/>
                  <a:gd name="T2" fmla="*/ 5 w 33"/>
                  <a:gd name="T3" fmla="*/ 0 h 225"/>
                  <a:gd name="T4" fmla="*/ 19 w 33"/>
                  <a:gd name="T5" fmla="*/ 225 h 225"/>
                  <a:gd name="T6" fmla="*/ 0 w 33"/>
                  <a:gd name="T7" fmla="*/ 19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225">
                    <a:moveTo>
                      <a:pt x="0" y="199"/>
                    </a:moveTo>
                    <a:cubicBezTo>
                      <a:pt x="0" y="199"/>
                      <a:pt x="19" y="49"/>
                      <a:pt x="5" y="0"/>
                    </a:cubicBezTo>
                    <a:cubicBezTo>
                      <a:pt x="5" y="0"/>
                      <a:pt x="33" y="148"/>
                      <a:pt x="19" y="225"/>
                    </a:cubicBezTo>
                    <a:lnTo>
                      <a:pt x="0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367"/>
              <p:cNvSpPr/>
              <p:nvPr/>
            </p:nvSpPr>
            <p:spPr bwMode="auto">
              <a:xfrm>
                <a:off x="1312" y="1960"/>
                <a:ext cx="73" cy="430"/>
              </a:xfrm>
              <a:custGeom>
                <a:avLst/>
                <a:gdLst>
                  <a:gd name="T0" fmla="*/ 31 w 37"/>
                  <a:gd name="T1" fmla="*/ 206 h 217"/>
                  <a:gd name="T2" fmla="*/ 9 w 37"/>
                  <a:gd name="T3" fmla="*/ 217 h 217"/>
                  <a:gd name="T4" fmla="*/ 0 w 37"/>
                  <a:gd name="T5" fmla="*/ 0 h 217"/>
                  <a:gd name="T6" fmla="*/ 31 w 37"/>
                  <a:gd name="T7" fmla="*/ 20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217">
                    <a:moveTo>
                      <a:pt x="31" y="206"/>
                    </a:moveTo>
                    <a:cubicBezTo>
                      <a:pt x="9" y="217"/>
                      <a:pt x="9" y="217"/>
                      <a:pt x="9" y="217"/>
                    </a:cubicBezTo>
                    <a:cubicBezTo>
                      <a:pt x="9" y="217"/>
                      <a:pt x="14" y="43"/>
                      <a:pt x="0" y="0"/>
                    </a:cubicBezTo>
                    <a:cubicBezTo>
                      <a:pt x="0" y="0"/>
                      <a:pt x="37" y="84"/>
                      <a:pt x="31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368"/>
              <p:cNvSpPr/>
              <p:nvPr/>
            </p:nvSpPr>
            <p:spPr bwMode="auto">
              <a:xfrm>
                <a:off x="1601" y="1859"/>
                <a:ext cx="50" cy="497"/>
              </a:xfrm>
              <a:custGeom>
                <a:avLst/>
                <a:gdLst>
                  <a:gd name="T0" fmla="*/ 5 w 25"/>
                  <a:gd name="T1" fmla="*/ 251 h 251"/>
                  <a:gd name="T2" fmla="*/ 22 w 25"/>
                  <a:gd name="T3" fmla="*/ 236 h 251"/>
                  <a:gd name="T4" fmla="*/ 25 w 25"/>
                  <a:gd name="T5" fmla="*/ 0 h 251"/>
                  <a:gd name="T6" fmla="*/ 5 w 25"/>
                  <a:gd name="T7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51">
                    <a:moveTo>
                      <a:pt x="5" y="251"/>
                    </a:moveTo>
                    <a:cubicBezTo>
                      <a:pt x="22" y="236"/>
                      <a:pt x="22" y="236"/>
                      <a:pt x="22" y="236"/>
                    </a:cubicBezTo>
                    <a:cubicBezTo>
                      <a:pt x="22" y="236"/>
                      <a:pt x="18" y="22"/>
                      <a:pt x="25" y="0"/>
                    </a:cubicBezTo>
                    <a:cubicBezTo>
                      <a:pt x="25" y="0"/>
                      <a:pt x="0" y="161"/>
                      <a:pt x="5" y="2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369"/>
              <p:cNvSpPr/>
              <p:nvPr/>
            </p:nvSpPr>
            <p:spPr bwMode="auto">
              <a:xfrm>
                <a:off x="1560" y="2120"/>
                <a:ext cx="57" cy="390"/>
              </a:xfrm>
              <a:custGeom>
                <a:avLst/>
                <a:gdLst>
                  <a:gd name="T0" fmla="*/ 6 w 29"/>
                  <a:gd name="T1" fmla="*/ 197 h 197"/>
                  <a:gd name="T2" fmla="*/ 25 w 29"/>
                  <a:gd name="T3" fmla="*/ 185 h 197"/>
                  <a:gd name="T4" fmla="*/ 29 w 29"/>
                  <a:gd name="T5" fmla="*/ 0 h 197"/>
                  <a:gd name="T6" fmla="*/ 6 w 29"/>
                  <a:gd name="T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97">
                    <a:moveTo>
                      <a:pt x="6" y="197"/>
                    </a:moveTo>
                    <a:cubicBezTo>
                      <a:pt x="25" y="185"/>
                      <a:pt x="25" y="185"/>
                      <a:pt x="25" y="185"/>
                    </a:cubicBezTo>
                    <a:cubicBezTo>
                      <a:pt x="25" y="185"/>
                      <a:pt x="21" y="17"/>
                      <a:pt x="29" y="0"/>
                    </a:cubicBezTo>
                    <a:cubicBezTo>
                      <a:pt x="29" y="0"/>
                      <a:pt x="0" y="126"/>
                      <a:pt x="6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370"/>
              <p:cNvSpPr/>
              <p:nvPr/>
            </p:nvSpPr>
            <p:spPr bwMode="auto">
              <a:xfrm>
                <a:off x="1712" y="2071"/>
                <a:ext cx="35" cy="299"/>
              </a:xfrm>
              <a:custGeom>
                <a:avLst/>
                <a:gdLst>
                  <a:gd name="T0" fmla="*/ 5 w 18"/>
                  <a:gd name="T1" fmla="*/ 151 h 151"/>
                  <a:gd name="T2" fmla="*/ 17 w 18"/>
                  <a:gd name="T3" fmla="*/ 139 h 151"/>
                  <a:gd name="T4" fmla="*/ 18 w 18"/>
                  <a:gd name="T5" fmla="*/ 0 h 151"/>
                  <a:gd name="T6" fmla="*/ 5 w 18"/>
                  <a:gd name="T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51">
                    <a:moveTo>
                      <a:pt x="5" y="151"/>
                    </a:moveTo>
                    <a:cubicBezTo>
                      <a:pt x="17" y="139"/>
                      <a:pt x="17" y="139"/>
                      <a:pt x="17" y="139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0" y="111"/>
                      <a:pt x="5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371"/>
              <p:cNvSpPr/>
              <p:nvPr/>
            </p:nvSpPr>
            <p:spPr bwMode="auto">
              <a:xfrm>
                <a:off x="1422" y="2027"/>
                <a:ext cx="39" cy="343"/>
              </a:xfrm>
              <a:custGeom>
                <a:avLst/>
                <a:gdLst>
                  <a:gd name="T0" fmla="*/ 0 w 20"/>
                  <a:gd name="T1" fmla="*/ 173 h 173"/>
                  <a:gd name="T2" fmla="*/ 15 w 20"/>
                  <a:gd name="T3" fmla="*/ 0 h 173"/>
                  <a:gd name="T4" fmla="*/ 20 w 20"/>
                  <a:gd name="T5" fmla="*/ 156 h 173"/>
                  <a:gd name="T6" fmla="*/ 0 w 20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73">
                    <a:moveTo>
                      <a:pt x="0" y="173"/>
                    </a:moveTo>
                    <a:cubicBezTo>
                      <a:pt x="0" y="173"/>
                      <a:pt x="0" y="34"/>
                      <a:pt x="15" y="0"/>
                    </a:cubicBezTo>
                    <a:cubicBezTo>
                      <a:pt x="15" y="0"/>
                      <a:pt x="15" y="131"/>
                      <a:pt x="20" y="156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372"/>
              <p:cNvSpPr/>
              <p:nvPr/>
            </p:nvSpPr>
            <p:spPr bwMode="auto">
              <a:xfrm>
                <a:off x="1883" y="2138"/>
                <a:ext cx="42" cy="345"/>
              </a:xfrm>
              <a:custGeom>
                <a:avLst/>
                <a:gdLst>
                  <a:gd name="T0" fmla="*/ 21 w 21"/>
                  <a:gd name="T1" fmla="*/ 174 h 174"/>
                  <a:gd name="T2" fmla="*/ 6 w 21"/>
                  <a:gd name="T3" fmla="*/ 0 h 174"/>
                  <a:gd name="T4" fmla="*/ 0 w 21"/>
                  <a:gd name="T5" fmla="*/ 157 h 174"/>
                  <a:gd name="T6" fmla="*/ 21 w 21"/>
                  <a:gd name="T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74">
                    <a:moveTo>
                      <a:pt x="21" y="174"/>
                    </a:moveTo>
                    <a:cubicBezTo>
                      <a:pt x="21" y="174"/>
                      <a:pt x="21" y="34"/>
                      <a:pt x="6" y="0"/>
                    </a:cubicBezTo>
                    <a:cubicBezTo>
                      <a:pt x="6" y="0"/>
                      <a:pt x="6" y="131"/>
                      <a:pt x="0" y="157"/>
                    </a:cubicBezTo>
                    <a:lnTo>
                      <a:pt x="21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373"/>
              <p:cNvSpPr/>
              <p:nvPr/>
            </p:nvSpPr>
            <p:spPr bwMode="auto">
              <a:xfrm>
                <a:off x="1661" y="2166"/>
                <a:ext cx="110" cy="275"/>
              </a:xfrm>
              <a:custGeom>
                <a:avLst/>
                <a:gdLst>
                  <a:gd name="T0" fmla="*/ 0 w 56"/>
                  <a:gd name="T1" fmla="*/ 125 h 139"/>
                  <a:gd name="T2" fmla="*/ 56 w 56"/>
                  <a:gd name="T3" fmla="*/ 0 h 139"/>
                  <a:gd name="T4" fmla="*/ 17 w 56"/>
                  <a:gd name="T5" fmla="*/ 139 h 139"/>
                  <a:gd name="T6" fmla="*/ 0 w 56"/>
                  <a:gd name="T7" fmla="*/ 12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39">
                    <a:moveTo>
                      <a:pt x="0" y="125"/>
                    </a:moveTo>
                    <a:cubicBezTo>
                      <a:pt x="0" y="125"/>
                      <a:pt x="15" y="25"/>
                      <a:pt x="56" y="0"/>
                    </a:cubicBezTo>
                    <a:cubicBezTo>
                      <a:pt x="56" y="0"/>
                      <a:pt x="12" y="88"/>
                      <a:pt x="17" y="139"/>
                    </a:cubicBezTo>
                    <a:lnTo>
                      <a:pt x="0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374"/>
              <p:cNvSpPr/>
              <p:nvPr/>
            </p:nvSpPr>
            <p:spPr bwMode="auto">
              <a:xfrm>
                <a:off x="1278" y="2065"/>
                <a:ext cx="71" cy="342"/>
              </a:xfrm>
              <a:custGeom>
                <a:avLst/>
                <a:gdLst>
                  <a:gd name="T0" fmla="*/ 2 w 36"/>
                  <a:gd name="T1" fmla="*/ 149 h 173"/>
                  <a:gd name="T2" fmla="*/ 36 w 36"/>
                  <a:gd name="T3" fmla="*/ 0 h 173"/>
                  <a:gd name="T4" fmla="*/ 19 w 36"/>
                  <a:gd name="T5" fmla="*/ 173 h 173"/>
                  <a:gd name="T6" fmla="*/ 2 w 36"/>
                  <a:gd name="T7" fmla="*/ 14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73">
                    <a:moveTo>
                      <a:pt x="2" y="149"/>
                    </a:moveTo>
                    <a:cubicBezTo>
                      <a:pt x="2" y="149"/>
                      <a:pt x="0" y="29"/>
                      <a:pt x="36" y="0"/>
                    </a:cubicBezTo>
                    <a:cubicBezTo>
                      <a:pt x="36" y="0"/>
                      <a:pt x="12" y="115"/>
                      <a:pt x="19" y="173"/>
                    </a:cubicBezTo>
                    <a:lnTo>
                      <a:pt x="2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375"/>
              <p:cNvSpPr/>
              <p:nvPr/>
            </p:nvSpPr>
            <p:spPr bwMode="auto">
              <a:xfrm>
                <a:off x="1394" y="2051"/>
                <a:ext cx="44" cy="430"/>
              </a:xfrm>
              <a:custGeom>
                <a:avLst/>
                <a:gdLst>
                  <a:gd name="T0" fmla="*/ 17 w 22"/>
                  <a:gd name="T1" fmla="*/ 194 h 217"/>
                  <a:gd name="T2" fmla="*/ 0 w 22"/>
                  <a:gd name="T3" fmla="*/ 0 h 217"/>
                  <a:gd name="T4" fmla="*/ 0 w 22"/>
                  <a:gd name="T5" fmla="*/ 217 h 217"/>
                  <a:gd name="T6" fmla="*/ 17 w 22"/>
                  <a:gd name="T7" fmla="*/ 19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7">
                    <a:moveTo>
                      <a:pt x="17" y="194"/>
                    </a:moveTo>
                    <a:cubicBezTo>
                      <a:pt x="17" y="194"/>
                      <a:pt x="22" y="56"/>
                      <a:pt x="0" y="0"/>
                    </a:cubicBezTo>
                    <a:cubicBezTo>
                      <a:pt x="0" y="0"/>
                      <a:pt x="9" y="185"/>
                      <a:pt x="0" y="217"/>
                    </a:cubicBezTo>
                    <a:lnTo>
                      <a:pt x="17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376"/>
              <p:cNvSpPr/>
              <p:nvPr/>
            </p:nvSpPr>
            <p:spPr bwMode="auto">
              <a:xfrm>
                <a:off x="1485" y="2059"/>
                <a:ext cx="43" cy="366"/>
              </a:xfrm>
              <a:custGeom>
                <a:avLst/>
                <a:gdLst>
                  <a:gd name="T0" fmla="*/ 2 w 22"/>
                  <a:gd name="T1" fmla="*/ 133 h 185"/>
                  <a:gd name="T2" fmla="*/ 11 w 22"/>
                  <a:gd name="T3" fmla="*/ 0 h 185"/>
                  <a:gd name="T4" fmla="*/ 22 w 22"/>
                  <a:gd name="T5" fmla="*/ 185 h 185"/>
                  <a:gd name="T6" fmla="*/ 2 w 22"/>
                  <a:gd name="T7" fmla="*/ 13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85">
                    <a:moveTo>
                      <a:pt x="2" y="133"/>
                    </a:moveTo>
                    <a:cubicBezTo>
                      <a:pt x="2" y="133"/>
                      <a:pt x="0" y="38"/>
                      <a:pt x="11" y="0"/>
                    </a:cubicBezTo>
                    <a:cubicBezTo>
                      <a:pt x="11" y="0"/>
                      <a:pt x="12" y="145"/>
                      <a:pt x="22" y="185"/>
                    </a:cubicBezTo>
                    <a:lnTo>
                      <a:pt x="2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377"/>
              <p:cNvSpPr/>
              <p:nvPr/>
            </p:nvSpPr>
            <p:spPr bwMode="auto">
              <a:xfrm>
                <a:off x="1771" y="2116"/>
                <a:ext cx="107" cy="317"/>
              </a:xfrm>
              <a:custGeom>
                <a:avLst/>
                <a:gdLst>
                  <a:gd name="T0" fmla="*/ 54 w 54"/>
                  <a:gd name="T1" fmla="*/ 134 h 160"/>
                  <a:gd name="T2" fmla="*/ 0 w 54"/>
                  <a:gd name="T3" fmla="*/ 0 h 160"/>
                  <a:gd name="T4" fmla="*/ 40 w 54"/>
                  <a:gd name="T5" fmla="*/ 160 h 160"/>
                  <a:gd name="T6" fmla="*/ 54 w 54"/>
                  <a:gd name="T7" fmla="*/ 13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60">
                    <a:moveTo>
                      <a:pt x="54" y="134"/>
                    </a:moveTo>
                    <a:cubicBezTo>
                      <a:pt x="54" y="134"/>
                      <a:pt x="46" y="41"/>
                      <a:pt x="0" y="0"/>
                    </a:cubicBezTo>
                    <a:cubicBezTo>
                      <a:pt x="0" y="0"/>
                      <a:pt x="47" y="121"/>
                      <a:pt x="40" y="160"/>
                    </a:cubicBezTo>
                    <a:lnTo>
                      <a:pt x="54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378"/>
              <p:cNvSpPr/>
              <p:nvPr/>
            </p:nvSpPr>
            <p:spPr bwMode="auto">
              <a:xfrm>
                <a:off x="1751" y="2269"/>
                <a:ext cx="50" cy="220"/>
              </a:xfrm>
              <a:custGeom>
                <a:avLst/>
                <a:gdLst>
                  <a:gd name="T0" fmla="*/ 5 w 25"/>
                  <a:gd name="T1" fmla="*/ 72 h 111"/>
                  <a:gd name="T2" fmla="*/ 25 w 25"/>
                  <a:gd name="T3" fmla="*/ 0 h 111"/>
                  <a:gd name="T4" fmla="*/ 20 w 25"/>
                  <a:gd name="T5" fmla="*/ 111 h 111"/>
                  <a:gd name="T6" fmla="*/ 5 w 25"/>
                  <a:gd name="T7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11">
                    <a:moveTo>
                      <a:pt x="5" y="72"/>
                    </a:moveTo>
                    <a:cubicBezTo>
                      <a:pt x="5" y="72"/>
                      <a:pt x="0" y="34"/>
                      <a:pt x="25" y="0"/>
                    </a:cubicBezTo>
                    <a:cubicBezTo>
                      <a:pt x="25" y="0"/>
                      <a:pt x="14" y="83"/>
                      <a:pt x="20" y="111"/>
                    </a:cubicBezTo>
                    <a:lnTo>
                      <a:pt x="5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379"/>
              <p:cNvSpPr/>
              <p:nvPr/>
            </p:nvSpPr>
            <p:spPr bwMode="auto">
              <a:xfrm>
                <a:off x="1741" y="2156"/>
                <a:ext cx="58" cy="380"/>
              </a:xfrm>
              <a:custGeom>
                <a:avLst/>
                <a:gdLst>
                  <a:gd name="T0" fmla="*/ 0 w 29"/>
                  <a:gd name="T1" fmla="*/ 150 h 192"/>
                  <a:gd name="T2" fmla="*/ 29 w 29"/>
                  <a:gd name="T3" fmla="*/ 0 h 192"/>
                  <a:gd name="T4" fmla="*/ 14 w 29"/>
                  <a:gd name="T5" fmla="*/ 192 h 192"/>
                  <a:gd name="T6" fmla="*/ 0 w 29"/>
                  <a:gd name="T7" fmla="*/ 15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92">
                    <a:moveTo>
                      <a:pt x="0" y="150"/>
                    </a:moveTo>
                    <a:cubicBezTo>
                      <a:pt x="0" y="150"/>
                      <a:pt x="0" y="41"/>
                      <a:pt x="29" y="0"/>
                    </a:cubicBezTo>
                    <a:cubicBezTo>
                      <a:pt x="29" y="0"/>
                      <a:pt x="7" y="139"/>
                      <a:pt x="14" y="192"/>
                    </a:cubicBezTo>
                    <a:lnTo>
                      <a:pt x="0" y="1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380"/>
              <p:cNvSpPr/>
              <p:nvPr/>
            </p:nvSpPr>
            <p:spPr bwMode="auto">
              <a:xfrm>
                <a:off x="1527" y="2057"/>
                <a:ext cx="55" cy="372"/>
              </a:xfrm>
              <a:custGeom>
                <a:avLst/>
                <a:gdLst>
                  <a:gd name="T0" fmla="*/ 0 w 28"/>
                  <a:gd name="T1" fmla="*/ 167 h 188"/>
                  <a:gd name="T2" fmla="*/ 28 w 28"/>
                  <a:gd name="T3" fmla="*/ 0 h 188"/>
                  <a:gd name="T4" fmla="*/ 23 w 28"/>
                  <a:gd name="T5" fmla="*/ 188 h 188"/>
                  <a:gd name="T6" fmla="*/ 0 w 28"/>
                  <a:gd name="T7" fmla="*/ 167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88">
                    <a:moveTo>
                      <a:pt x="0" y="167"/>
                    </a:moveTo>
                    <a:cubicBezTo>
                      <a:pt x="0" y="167"/>
                      <a:pt x="18" y="15"/>
                      <a:pt x="28" y="0"/>
                    </a:cubicBezTo>
                    <a:cubicBezTo>
                      <a:pt x="28" y="0"/>
                      <a:pt x="16" y="159"/>
                      <a:pt x="23" y="188"/>
                    </a:cubicBezTo>
                    <a:lnTo>
                      <a:pt x="0" y="1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381"/>
              <p:cNvSpPr/>
              <p:nvPr/>
            </p:nvSpPr>
            <p:spPr bwMode="auto">
              <a:xfrm>
                <a:off x="1627" y="2105"/>
                <a:ext cx="57" cy="326"/>
              </a:xfrm>
              <a:custGeom>
                <a:avLst/>
                <a:gdLst>
                  <a:gd name="T0" fmla="*/ 0 w 29"/>
                  <a:gd name="T1" fmla="*/ 165 h 165"/>
                  <a:gd name="T2" fmla="*/ 29 w 29"/>
                  <a:gd name="T3" fmla="*/ 0 h 165"/>
                  <a:gd name="T4" fmla="*/ 22 w 29"/>
                  <a:gd name="T5" fmla="*/ 132 h 165"/>
                  <a:gd name="T6" fmla="*/ 0 w 29"/>
                  <a:gd name="T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5">
                    <a:moveTo>
                      <a:pt x="0" y="165"/>
                    </a:moveTo>
                    <a:cubicBezTo>
                      <a:pt x="0" y="165"/>
                      <a:pt x="12" y="37"/>
                      <a:pt x="29" y="0"/>
                    </a:cubicBezTo>
                    <a:cubicBezTo>
                      <a:pt x="29" y="0"/>
                      <a:pt x="22" y="104"/>
                      <a:pt x="22" y="132"/>
                    </a:cubicBezTo>
                    <a:lnTo>
                      <a:pt x="0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382"/>
              <p:cNvSpPr/>
              <p:nvPr/>
            </p:nvSpPr>
            <p:spPr bwMode="auto">
              <a:xfrm>
                <a:off x="1803" y="2118"/>
                <a:ext cx="59" cy="327"/>
              </a:xfrm>
              <a:custGeom>
                <a:avLst/>
                <a:gdLst>
                  <a:gd name="T0" fmla="*/ 0 w 30"/>
                  <a:gd name="T1" fmla="*/ 165 h 165"/>
                  <a:gd name="T2" fmla="*/ 30 w 30"/>
                  <a:gd name="T3" fmla="*/ 0 h 165"/>
                  <a:gd name="T4" fmla="*/ 23 w 30"/>
                  <a:gd name="T5" fmla="*/ 132 h 165"/>
                  <a:gd name="T6" fmla="*/ 0 w 30"/>
                  <a:gd name="T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65">
                    <a:moveTo>
                      <a:pt x="0" y="165"/>
                    </a:moveTo>
                    <a:cubicBezTo>
                      <a:pt x="0" y="165"/>
                      <a:pt x="13" y="37"/>
                      <a:pt x="30" y="0"/>
                    </a:cubicBezTo>
                    <a:cubicBezTo>
                      <a:pt x="30" y="0"/>
                      <a:pt x="23" y="104"/>
                      <a:pt x="23" y="132"/>
                    </a:cubicBezTo>
                    <a:lnTo>
                      <a:pt x="0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383"/>
              <p:cNvSpPr/>
              <p:nvPr/>
            </p:nvSpPr>
            <p:spPr bwMode="auto">
              <a:xfrm>
                <a:off x="1331" y="1980"/>
                <a:ext cx="67" cy="445"/>
              </a:xfrm>
              <a:custGeom>
                <a:avLst/>
                <a:gdLst>
                  <a:gd name="T0" fmla="*/ 34 w 34"/>
                  <a:gd name="T1" fmla="*/ 198 h 225"/>
                  <a:gd name="T2" fmla="*/ 28 w 34"/>
                  <a:gd name="T3" fmla="*/ 0 h 225"/>
                  <a:gd name="T4" fmla="*/ 14 w 34"/>
                  <a:gd name="T5" fmla="*/ 225 h 225"/>
                  <a:gd name="T6" fmla="*/ 34 w 34"/>
                  <a:gd name="T7" fmla="*/ 198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25">
                    <a:moveTo>
                      <a:pt x="34" y="198"/>
                    </a:moveTo>
                    <a:cubicBezTo>
                      <a:pt x="34" y="198"/>
                      <a:pt x="14" y="49"/>
                      <a:pt x="28" y="0"/>
                    </a:cubicBezTo>
                    <a:cubicBezTo>
                      <a:pt x="28" y="0"/>
                      <a:pt x="0" y="147"/>
                      <a:pt x="14" y="225"/>
                    </a:cubicBezTo>
                    <a:lnTo>
                      <a:pt x="34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384"/>
              <p:cNvSpPr/>
              <p:nvPr/>
            </p:nvSpPr>
            <p:spPr bwMode="auto">
              <a:xfrm>
                <a:off x="1461" y="2176"/>
                <a:ext cx="111" cy="275"/>
              </a:xfrm>
              <a:custGeom>
                <a:avLst/>
                <a:gdLst>
                  <a:gd name="T0" fmla="*/ 56 w 56"/>
                  <a:gd name="T1" fmla="*/ 126 h 139"/>
                  <a:gd name="T2" fmla="*/ 0 w 56"/>
                  <a:gd name="T3" fmla="*/ 0 h 139"/>
                  <a:gd name="T4" fmla="*/ 39 w 56"/>
                  <a:gd name="T5" fmla="*/ 139 h 139"/>
                  <a:gd name="T6" fmla="*/ 56 w 56"/>
                  <a:gd name="T7" fmla="*/ 12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39">
                    <a:moveTo>
                      <a:pt x="56" y="126"/>
                    </a:moveTo>
                    <a:cubicBezTo>
                      <a:pt x="56" y="126"/>
                      <a:pt x="40" y="25"/>
                      <a:pt x="0" y="0"/>
                    </a:cubicBezTo>
                    <a:cubicBezTo>
                      <a:pt x="0" y="0"/>
                      <a:pt x="44" y="88"/>
                      <a:pt x="39" y="139"/>
                    </a:cubicBezTo>
                    <a:lnTo>
                      <a:pt x="56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385"/>
              <p:cNvSpPr/>
              <p:nvPr/>
            </p:nvSpPr>
            <p:spPr bwMode="auto">
              <a:xfrm>
                <a:off x="1657" y="2166"/>
                <a:ext cx="106" cy="315"/>
              </a:xfrm>
              <a:custGeom>
                <a:avLst/>
                <a:gdLst>
                  <a:gd name="T0" fmla="*/ 54 w 54"/>
                  <a:gd name="T1" fmla="*/ 134 h 159"/>
                  <a:gd name="T2" fmla="*/ 0 w 54"/>
                  <a:gd name="T3" fmla="*/ 0 h 159"/>
                  <a:gd name="T4" fmla="*/ 40 w 54"/>
                  <a:gd name="T5" fmla="*/ 159 h 159"/>
                  <a:gd name="T6" fmla="*/ 54 w 54"/>
                  <a:gd name="T7" fmla="*/ 13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59">
                    <a:moveTo>
                      <a:pt x="54" y="134"/>
                    </a:moveTo>
                    <a:cubicBezTo>
                      <a:pt x="54" y="134"/>
                      <a:pt x="45" y="40"/>
                      <a:pt x="0" y="0"/>
                    </a:cubicBezTo>
                    <a:cubicBezTo>
                      <a:pt x="0" y="0"/>
                      <a:pt x="47" y="120"/>
                      <a:pt x="40" y="159"/>
                    </a:cubicBezTo>
                    <a:lnTo>
                      <a:pt x="54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386"/>
              <p:cNvSpPr/>
              <p:nvPr/>
            </p:nvSpPr>
            <p:spPr bwMode="auto">
              <a:xfrm>
                <a:off x="860" y="1853"/>
                <a:ext cx="75" cy="527"/>
              </a:xfrm>
              <a:custGeom>
                <a:avLst/>
                <a:gdLst>
                  <a:gd name="T0" fmla="*/ 7 w 38"/>
                  <a:gd name="T1" fmla="*/ 252 h 266"/>
                  <a:gd name="T2" fmla="*/ 29 w 38"/>
                  <a:gd name="T3" fmla="*/ 266 h 266"/>
                  <a:gd name="T4" fmla="*/ 38 w 38"/>
                  <a:gd name="T5" fmla="*/ 0 h 266"/>
                  <a:gd name="T6" fmla="*/ 7 w 38"/>
                  <a:gd name="T7" fmla="*/ 252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266">
                    <a:moveTo>
                      <a:pt x="7" y="252"/>
                    </a:moveTo>
                    <a:cubicBezTo>
                      <a:pt x="29" y="266"/>
                      <a:pt x="29" y="266"/>
                      <a:pt x="29" y="266"/>
                    </a:cubicBezTo>
                    <a:cubicBezTo>
                      <a:pt x="29" y="266"/>
                      <a:pt x="24" y="52"/>
                      <a:pt x="38" y="0"/>
                    </a:cubicBezTo>
                    <a:cubicBezTo>
                      <a:pt x="38" y="0"/>
                      <a:pt x="0" y="103"/>
                      <a:pt x="7" y="2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387"/>
              <p:cNvSpPr/>
              <p:nvPr/>
            </p:nvSpPr>
            <p:spPr bwMode="auto">
              <a:xfrm>
                <a:off x="957" y="1956"/>
                <a:ext cx="51" cy="390"/>
              </a:xfrm>
              <a:custGeom>
                <a:avLst/>
                <a:gdLst>
                  <a:gd name="T0" fmla="*/ 6 w 26"/>
                  <a:gd name="T1" fmla="*/ 197 h 197"/>
                  <a:gd name="T2" fmla="*/ 23 w 26"/>
                  <a:gd name="T3" fmla="*/ 185 h 197"/>
                  <a:gd name="T4" fmla="*/ 26 w 26"/>
                  <a:gd name="T5" fmla="*/ 0 h 197"/>
                  <a:gd name="T6" fmla="*/ 6 w 26"/>
                  <a:gd name="T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97">
                    <a:moveTo>
                      <a:pt x="6" y="197"/>
                    </a:moveTo>
                    <a:cubicBezTo>
                      <a:pt x="23" y="185"/>
                      <a:pt x="23" y="185"/>
                      <a:pt x="23" y="185"/>
                    </a:cubicBezTo>
                    <a:cubicBezTo>
                      <a:pt x="23" y="185"/>
                      <a:pt x="19" y="17"/>
                      <a:pt x="26" y="0"/>
                    </a:cubicBezTo>
                    <a:cubicBezTo>
                      <a:pt x="26" y="0"/>
                      <a:pt x="0" y="126"/>
                      <a:pt x="6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388"/>
              <p:cNvSpPr/>
              <p:nvPr/>
            </p:nvSpPr>
            <p:spPr bwMode="auto">
              <a:xfrm>
                <a:off x="629" y="2110"/>
                <a:ext cx="55" cy="389"/>
              </a:xfrm>
              <a:custGeom>
                <a:avLst/>
                <a:gdLst>
                  <a:gd name="T0" fmla="*/ 23 w 28"/>
                  <a:gd name="T1" fmla="*/ 196 h 196"/>
                  <a:gd name="T2" fmla="*/ 4 w 28"/>
                  <a:gd name="T3" fmla="*/ 184 h 196"/>
                  <a:gd name="T4" fmla="*/ 0 w 28"/>
                  <a:gd name="T5" fmla="*/ 0 h 196"/>
                  <a:gd name="T6" fmla="*/ 23 w 28"/>
                  <a:gd name="T7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96">
                    <a:moveTo>
                      <a:pt x="23" y="196"/>
                    </a:moveTo>
                    <a:cubicBezTo>
                      <a:pt x="4" y="184"/>
                      <a:pt x="4" y="184"/>
                      <a:pt x="4" y="184"/>
                    </a:cubicBezTo>
                    <a:cubicBezTo>
                      <a:pt x="4" y="184"/>
                      <a:pt x="7" y="16"/>
                      <a:pt x="0" y="0"/>
                    </a:cubicBezTo>
                    <a:cubicBezTo>
                      <a:pt x="0" y="0"/>
                      <a:pt x="28" y="125"/>
                      <a:pt x="23" y="1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389"/>
              <p:cNvSpPr/>
              <p:nvPr/>
            </p:nvSpPr>
            <p:spPr bwMode="auto">
              <a:xfrm>
                <a:off x="1067" y="2061"/>
                <a:ext cx="37" cy="299"/>
              </a:xfrm>
              <a:custGeom>
                <a:avLst/>
                <a:gdLst>
                  <a:gd name="T0" fmla="*/ 6 w 19"/>
                  <a:gd name="T1" fmla="*/ 151 h 151"/>
                  <a:gd name="T2" fmla="*/ 17 w 19"/>
                  <a:gd name="T3" fmla="*/ 139 h 151"/>
                  <a:gd name="T4" fmla="*/ 19 w 19"/>
                  <a:gd name="T5" fmla="*/ 0 h 151"/>
                  <a:gd name="T6" fmla="*/ 6 w 19"/>
                  <a:gd name="T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51">
                    <a:moveTo>
                      <a:pt x="6" y="151"/>
                    </a:moveTo>
                    <a:cubicBezTo>
                      <a:pt x="17" y="139"/>
                      <a:pt x="17" y="139"/>
                      <a:pt x="17" y="13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0" y="110"/>
                      <a:pt x="6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390"/>
              <p:cNvSpPr/>
              <p:nvPr/>
            </p:nvSpPr>
            <p:spPr bwMode="auto">
              <a:xfrm>
                <a:off x="783" y="2017"/>
                <a:ext cx="41" cy="343"/>
              </a:xfrm>
              <a:custGeom>
                <a:avLst/>
                <a:gdLst>
                  <a:gd name="T0" fmla="*/ 21 w 21"/>
                  <a:gd name="T1" fmla="*/ 173 h 173"/>
                  <a:gd name="T2" fmla="*/ 5 w 21"/>
                  <a:gd name="T3" fmla="*/ 0 h 173"/>
                  <a:gd name="T4" fmla="*/ 0 w 21"/>
                  <a:gd name="T5" fmla="*/ 156 h 173"/>
                  <a:gd name="T6" fmla="*/ 21 w 21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73">
                    <a:moveTo>
                      <a:pt x="21" y="173"/>
                    </a:moveTo>
                    <a:cubicBezTo>
                      <a:pt x="21" y="173"/>
                      <a:pt x="21" y="34"/>
                      <a:pt x="5" y="0"/>
                    </a:cubicBezTo>
                    <a:cubicBezTo>
                      <a:pt x="5" y="0"/>
                      <a:pt x="5" y="130"/>
                      <a:pt x="0" y="156"/>
                    </a:cubicBezTo>
                    <a:lnTo>
                      <a:pt x="21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391"/>
              <p:cNvSpPr/>
              <p:nvPr/>
            </p:nvSpPr>
            <p:spPr bwMode="auto">
              <a:xfrm>
                <a:off x="1241" y="2128"/>
                <a:ext cx="41" cy="343"/>
              </a:xfrm>
              <a:custGeom>
                <a:avLst/>
                <a:gdLst>
                  <a:gd name="T0" fmla="*/ 21 w 21"/>
                  <a:gd name="T1" fmla="*/ 173 h 173"/>
                  <a:gd name="T2" fmla="*/ 5 w 21"/>
                  <a:gd name="T3" fmla="*/ 0 h 173"/>
                  <a:gd name="T4" fmla="*/ 0 w 21"/>
                  <a:gd name="T5" fmla="*/ 156 h 173"/>
                  <a:gd name="T6" fmla="*/ 21 w 21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73">
                    <a:moveTo>
                      <a:pt x="21" y="173"/>
                    </a:moveTo>
                    <a:cubicBezTo>
                      <a:pt x="21" y="173"/>
                      <a:pt x="21" y="34"/>
                      <a:pt x="5" y="0"/>
                    </a:cubicBezTo>
                    <a:cubicBezTo>
                      <a:pt x="5" y="0"/>
                      <a:pt x="5" y="131"/>
                      <a:pt x="0" y="156"/>
                    </a:cubicBezTo>
                    <a:lnTo>
                      <a:pt x="21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392"/>
              <p:cNvSpPr/>
              <p:nvPr/>
            </p:nvSpPr>
            <p:spPr bwMode="auto">
              <a:xfrm>
                <a:off x="1018" y="2154"/>
                <a:ext cx="110" cy="275"/>
              </a:xfrm>
              <a:custGeom>
                <a:avLst/>
                <a:gdLst>
                  <a:gd name="T0" fmla="*/ 0 w 56"/>
                  <a:gd name="T1" fmla="*/ 126 h 139"/>
                  <a:gd name="T2" fmla="*/ 56 w 56"/>
                  <a:gd name="T3" fmla="*/ 0 h 139"/>
                  <a:gd name="T4" fmla="*/ 17 w 56"/>
                  <a:gd name="T5" fmla="*/ 139 h 139"/>
                  <a:gd name="T6" fmla="*/ 0 w 56"/>
                  <a:gd name="T7" fmla="*/ 12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39">
                    <a:moveTo>
                      <a:pt x="0" y="126"/>
                    </a:moveTo>
                    <a:cubicBezTo>
                      <a:pt x="0" y="126"/>
                      <a:pt x="15" y="26"/>
                      <a:pt x="56" y="0"/>
                    </a:cubicBezTo>
                    <a:cubicBezTo>
                      <a:pt x="56" y="0"/>
                      <a:pt x="12" y="88"/>
                      <a:pt x="17" y="139"/>
                    </a:cubicBezTo>
                    <a:lnTo>
                      <a:pt x="0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393"/>
              <p:cNvSpPr/>
              <p:nvPr/>
            </p:nvSpPr>
            <p:spPr bwMode="auto">
              <a:xfrm>
                <a:off x="1014" y="2166"/>
                <a:ext cx="110" cy="275"/>
              </a:xfrm>
              <a:custGeom>
                <a:avLst/>
                <a:gdLst>
                  <a:gd name="T0" fmla="*/ 0 w 56"/>
                  <a:gd name="T1" fmla="*/ 125 h 139"/>
                  <a:gd name="T2" fmla="*/ 56 w 56"/>
                  <a:gd name="T3" fmla="*/ 0 h 139"/>
                  <a:gd name="T4" fmla="*/ 17 w 56"/>
                  <a:gd name="T5" fmla="*/ 139 h 139"/>
                  <a:gd name="T6" fmla="*/ 0 w 56"/>
                  <a:gd name="T7" fmla="*/ 12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39">
                    <a:moveTo>
                      <a:pt x="0" y="125"/>
                    </a:moveTo>
                    <a:cubicBezTo>
                      <a:pt x="0" y="125"/>
                      <a:pt x="16" y="25"/>
                      <a:pt x="56" y="0"/>
                    </a:cubicBezTo>
                    <a:cubicBezTo>
                      <a:pt x="56" y="0"/>
                      <a:pt x="12" y="88"/>
                      <a:pt x="17" y="139"/>
                    </a:cubicBezTo>
                    <a:lnTo>
                      <a:pt x="0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394"/>
              <p:cNvSpPr/>
              <p:nvPr/>
            </p:nvSpPr>
            <p:spPr bwMode="auto">
              <a:xfrm>
                <a:off x="897" y="2055"/>
                <a:ext cx="71" cy="343"/>
              </a:xfrm>
              <a:custGeom>
                <a:avLst/>
                <a:gdLst>
                  <a:gd name="T0" fmla="*/ 34 w 36"/>
                  <a:gd name="T1" fmla="*/ 149 h 173"/>
                  <a:gd name="T2" fmla="*/ 0 w 36"/>
                  <a:gd name="T3" fmla="*/ 0 h 173"/>
                  <a:gd name="T4" fmla="*/ 17 w 36"/>
                  <a:gd name="T5" fmla="*/ 173 h 173"/>
                  <a:gd name="T6" fmla="*/ 34 w 36"/>
                  <a:gd name="T7" fmla="*/ 14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73">
                    <a:moveTo>
                      <a:pt x="34" y="149"/>
                    </a:moveTo>
                    <a:cubicBezTo>
                      <a:pt x="34" y="149"/>
                      <a:pt x="36" y="28"/>
                      <a:pt x="0" y="0"/>
                    </a:cubicBezTo>
                    <a:cubicBezTo>
                      <a:pt x="0" y="0"/>
                      <a:pt x="24" y="115"/>
                      <a:pt x="17" y="173"/>
                    </a:cubicBezTo>
                    <a:lnTo>
                      <a:pt x="34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395"/>
              <p:cNvSpPr/>
              <p:nvPr/>
            </p:nvSpPr>
            <p:spPr bwMode="auto">
              <a:xfrm>
                <a:off x="807" y="2041"/>
                <a:ext cx="43" cy="430"/>
              </a:xfrm>
              <a:custGeom>
                <a:avLst/>
                <a:gdLst>
                  <a:gd name="T0" fmla="*/ 5 w 22"/>
                  <a:gd name="T1" fmla="*/ 193 h 217"/>
                  <a:gd name="T2" fmla="*/ 22 w 22"/>
                  <a:gd name="T3" fmla="*/ 0 h 217"/>
                  <a:gd name="T4" fmla="*/ 22 w 22"/>
                  <a:gd name="T5" fmla="*/ 217 h 217"/>
                  <a:gd name="T6" fmla="*/ 5 w 22"/>
                  <a:gd name="T7" fmla="*/ 193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7">
                    <a:moveTo>
                      <a:pt x="5" y="193"/>
                    </a:moveTo>
                    <a:cubicBezTo>
                      <a:pt x="5" y="193"/>
                      <a:pt x="0" y="56"/>
                      <a:pt x="22" y="0"/>
                    </a:cubicBezTo>
                    <a:cubicBezTo>
                      <a:pt x="22" y="0"/>
                      <a:pt x="14" y="185"/>
                      <a:pt x="22" y="217"/>
                    </a:cubicBezTo>
                    <a:lnTo>
                      <a:pt x="5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396"/>
              <p:cNvSpPr/>
              <p:nvPr/>
            </p:nvSpPr>
            <p:spPr bwMode="auto">
              <a:xfrm>
                <a:off x="716" y="2049"/>
                <a:ext cx="43" cy="366"/>
              </a:xfrm>
              <a:custGeom>
                <a:avLst/>
                <a:gdLst>
                  <a:gd name="T0" fmla="*/ 21 w 22"/>
                  <a:gd name="T1" fmla="*/ 132 h 185"/>
                  <a:gd name="T2" fmla="*/ 12 w 22"/>
                  <a:gd name="T3" fmla="*/ 0 h 185"/>
                  <a:gd name="T4" fmla="*/ 0 w 22"/>
                  <a:gd name="T5" fmla="*/ 185 h 185"/>
                  <a:gd name="T6" fmla="*/ 21 w 22"/>
                  <a:gd name="T7" fmla="*/ 132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85">
                    <a:moveTo>
                      <a:pt x="21" y="132"/>
                    </a:moveTo>
                    <a:cubicBezTo>
                      <a:pt x="21" y="132"/>
                      <a:pt x="22" y="37"/>
                      <a:pt x="12" y="0"/>
                    </a:cubicBezTo>
                    <a:cubicBezTo>
                      <a:pt x="12" y="0"/>
                      <a:pt x="10" y="144"/>
                      <a:pt x="0" y="185"/>
                    </a:cubicBezTo>
                    <a:lnTo>
                      <a:pt x="21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397"/>
              <p:cNvSpPr/>
              <p:nvPr/>
            </p:nvSpPr>
            <p:spPr bwMode="auto">
              <a:xfrm>
                <a:off x="673" y="2154"/>
                <a:ext cx="108" cy="317"/>
              </a:xfrm>
              <a:custGeom>
                <a:avLst/>
                <a:gdLst>
                  <a:gd name="T0" fmla="*/ 55 w 55"/>
                  <a:gd name="T1" fmla="*/ 134 h 160"/>
                  <a:gd name="T2" fmla="*/ 0 w 55"/>
                  <a:gd name="T3" fmla="*/ 0 h 160"/>
                  <a:gd name="T4" fmla="*/ 41 w 55"/>
                  <a:gd name="T5" fmla="*/ 160 h 160"/>
                  <a:gd name="T6" fmla="*/ 55 w 55"/>
                  <a:gd name="T7" fmla="*/ 13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160">
                    <a:moveTo>
                      <a:pt x="55" y="134"/>
                    </a:moveTo>
                    <a:cubicBezTo>
                      <a:pt x="55" y="134"/>
                      <a:pt x="46" y="41"/>
                      <a:pt x="0" y="0"/>
                    </a:cubicBezTo>
                    <a:cubicBezTo>
                      <a:pt x="0" y="0"/>
                      <a:pt x="48" y="121"/>
                      <a:pt x="41" y="160"/>
                    </a:cubicBezTo>
                    <a:lnTo>
                      <a:pt x="55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398"/>
              <p:cNvSpPr/>
              <p:nvPr/>
            </p:nvSpPr>
            <p:spPr bwMode="auto">
              <a:xfrm>
                <a:off x="1128" y="2107"/>
                <a:ext cx="107" cy="314"/>
              </a:xfrm>
              <a:custGeom>
                <a:avLst/>
                <a:gdLst>
                  <a:gd name="T0" fmla="*/ 54 w 54"/>
                  <a:gd name="T1" fmla="*/ 134 h 159"/>
                  <a:gd name="T2" fmla="*/ 0 w 54"/>
                  <a:gd name="T3" fmla="*/ 0 h 159"/>
                  <a:gd name="T4" fmla="*/ 40 w 54"/>
                  <a:gd name="T5" fmla="*/ 159 h 159"/>
                  <a:gd name="T6" fmla="*/ 54 w 54"/>
                  <a:gd name="T7" fmla="*/ 13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59">
                    <a:moveTo>
                      <a:pt x="54" y="134"/>
                    </a:moveTo>
                    <a:cubicBezTo>
                      <a:pt x="54" y="134"/>
                      <a:pt x="45" y="40"/>
                      <a:pt x="0" y="0"/>
                    </a:cubicBezTo>
                    <a:cubicBezTo>
                      <a:pt x="0" y="0"/>
                      <a:pt x="47" y="120"/>
                      <a:pt x="40" y="159"/>
                    </a:cubicBezTo>
                    <a:lnTo>
                      <a:pt x="54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399"/>
              <p:cNvSpPr/>
              <p:nvPr/>
            </p:nvSpPr>
            <p:spPr bwMode="auto">
              <a:xfrm>
                <a:off x="1108" y="2259"/>
                <a:ext cx="50" cy="218"/>
              </a:xfrm>
              <a:custGeom>
                <a:avLst/>
                <a:gdLst>
                  <a:gd name="T0" fmla="*/ 5 w 25"/>
                  <a:gd name="T1" fmla="*/ 71 h 110"/>
                  <a:gd name="T2" fmla="*/ 25 w 25"/>
                  <a:gd name="T3" fmla="*/ 0 h 110"/>
                  <a:gd name="T4" fmla="*/ 20 w 25"/>
                  <a:gd name="T5" fmla="*/ 110 h 110"/>
                  <a:gd name="T6" fmla="*/ 5 w 25"/>
                  <a:gd name="T7" fmla="*/ 7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10">
                    <a:moveTo>
                      <a:pt x="5" y="71"/>
                    </a:moveTo>
                    <a:cubicBezTo>
                      <a:pt x="5" y="71"/>
                      <a:pt x="0" y="34"/>
                      <a:pt x="25" y="0"/>
                    </a:cubicBezTo>
                    <a:cubicBezTo>
                      <a:pt x="25" y="0"/>
                      <a:pt x="13" y="83"/>
                      <a:pt x="20" y="110"/>
                    </a:cubicBezTo>
                    <a:lnTo>
                      <a:pt x="5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400"/>
              <p:cNvSpPr/>
              <p:nvPr/>
            </p:nvSpPr>
            <p:spPr bwMode="auto">
              <a:xfrm>
                <a:off x="1097" y="2146"/>
                <a:ext cx="59" cy="380"/>
              </a:xfrm>
              <a:custGeom>
                <a:avLst/>
                <a:gdLst>
                  <a:gd name="T0" fmla="*/ 0 w 30"/>
                  <a:gd name="T1" fmla="*/ 149 h 192"/>
                  <a:gd name="T2" fmla="*/ 30 w 30"/>
                  <a:gd name="T3" fmla="*/ 0 h 192"/>
                  <a:gd name="T4" fmla="*/ 15 w 30"/>
                  <a:gd name="T5" fmla="*/ 192 h 192"/>
                  <a:gd name="T6" fmla="*/ 0 w 30"/>
                  <a:gd name="T7" fmla="*/ 14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92">
                    <a:moveTo>
                      <a:pt x="0" y="149"/>
                    </a:moveTo>
                    <a:cubicBezTo>
                      <a:pt x="0" y="149"/>
                      <a:pt x="0" y="40"/>
                      <a:pt x="30" y="0"/>
                    </a:cubicBezTo>
                    <a:cubicBezTo>
                      <a:pt x="30" y="0"/>
                      <a:pt x="7" y="139"/>
                      <a:pt x="15" y="192"/>
                    </a:cubicBezTo>
                    <a:lnTo>
                      <a:pt x="0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401"/>
              <p:cNvSpPr/>
              <p:nvPr/>
            </p:nvSpPr>
            <p:spPr bwMode="auto">
              <a:xfrm>
                <a:off x="665" y="2047"/>
                <a:ext cx="55" cy="372"/>
              </a:xfrm>
              <a:custGeom>
                <a:avLst/>
                <a:gdLst>
                  <a:gd name="T0" fmla="*/ 28 w 28"/>
                  <a:gd name="T1" fmla="*/ 166 h 188"/>
                  <a:gd name="T2" fmla="*/ 0 w 28"/>
                  <a:gd name="T3" fmla="*/ 0 h 188"/>
                  <a:gd name="T4" fmla="*/ 5 w 28"/>
                  <a:gd name="T5" fmla="*/ 188 h 188"/>
                  <a:gd name="T6" fmla="*/ 28 w 28"/>
                  <a:gd name="T7" fmla="*/ 166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88">
                    <a:moveTo>
                      <a:pt x="28" y="166"/>
                    </a:moveTo>
                    <a:cubicBezTo>
                      <a:pt x="28" y="166"/>
                      <a:pt x="10" y="14"/>
                      <a:pt x="0" y="0"/>
                    </a:cubicBezTo>
                    <a:cubicBezTo>
                      <a:pt x="0" y="0"/>
                      <a:pt x="12" y="158"/>
                      <a:pt x="5" y="188"/>
                    </a:cubicBezTo>
                    <a:lnTo>
                      <a:pt x="28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402"/>
              <p:cNvSpPr/>
              <p:nvPr/>
            </p:nvSpPr>
            <p:spPr bwMode="auto">
              <a:xfrm>
                <a:off x="982" y="2093"/>
                <a:ext cx="59" cy="328"/>
              </a:xfrm>
              <a:custGeom>
                <a:avLst/>
                <a:gdLst>
                  <a:gd name="T0" fmla="*/ 0 w 30"/>
                  <a:gd name="T1" fmla="*/ 166 h 166"/>
                  <a:gd name="T2" fmla="*/ 30 w 30"/>
                  <a:gd name="T3" fmla="*/ 0 h 166"/>
                  <a:gd name="T4" fmla="*/ 23 w 30"/>
                  <a:gd name="T5" fmla="*/ 132 h 166"/>
                  <a:gd name="T6" fmla="*/ 0 w 30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66">
                    <a:moveTo>
                      <a:pt x="0" y="166"/>
                    </a:moveTo>
                    <a:cubicBezTo>
                      <a:pt x="0" y="166"/>
                      <a:pt x="13" y="37"/>
                      <a:pt x="30" y="0"/>
                    </a:cubicBezTo>
                    <a:cubicBezTo>
                      <a:pt x="30" y="0"/>
                      <a:pt x="23" y="104"/>
                      <a:pt x="23" y="132"/>
                    </a:cubicBezTo>
                    <a:lnTo>
                      <a:pt x="0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403"/>
              <p:cNvSpPr/>
              <p:nvPr/>
            </p:nvSpPr>
            <p:spPr bwMode="auto">
              <a:xfrm>
                <a:off x="1160" y="2107"/>
                <a:ext cx="59" cy="328"/>
              </a:xfrm>
              <a:custGeom>
                <a:avLst/>
                <a:gdLst>
                  <a:gd name="T0" fmla="*/ 0 w 30"/>
                  <a:gd name="T1" fmla="*/ 166 h 166"/>
                  <a:gd name="T2" fmla="*/ 30 w 30"/>
                  <a:gd name="T3" fmla="*/ 0 h 166"/>
                  <a:gd name="T4" fmla="*/ 23 w 30"/>
                  <a:gd name="T5" fmla="*/ 132 h 166"/>
                  <a:gd name="T6" fmla="*/ 0 w 30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66">
                    <a:moveTo>
                      <a:pt x="0" y="166"/>
                    </a:moveTo>
                    <a:cubicBezTo>
                      <a:pt x="0" y="166"/>
                      <a:pt x="12" y="37"/>
                      <a:pt x="30" y="0"/>
                    </a:cubicBezTo>
                    <a:cubicBezTo>
                      <a:pt x="30" y="0"/>
                      <a:pt x="23" y="104"/>
                      <a:pt x="23" y="132"/>
                    </a:cubicBezTo>
                    <a:lnTo>
                      <a:pt x="0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404"/>
              <p:cNvSpPr/>
              <p:nvPr/>
            </p:nvSpPr>
            <p:spPr bwMode="auto">
              <a:xfrm>
                <a:off x="848" y="1968"/>
                <a:ext cx="65" cy="445"/>
              </a:xfrm>
              <a:custGeom>
                <a:avLst/>
                <a:gdLst>
                  <a:gd name="T0" fmla="*/ 0 w 33"/>
                  <a:gd name="T1" fmla="*/ 199 h 225"/>
                  <a:gd name="T2" fmla="*/ 5 w 33"/>
                  <a:gd name="T3" fmla="*/ 0 h 225"/>
                  <a:gd name="T4" fmla="*/ 19 w 33"/>
                  <a:gd name="T5" fmla="*/ 225 h 225"/>
                  <a:gd name="T6" fmla="*/ 0 w 33"/>
                  <a:gd name="T7" fmla="*/ 19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225">
                    <a:moveTo>
                      <a:pt x="0" y="199"/>
                    </a:moveTo>
                    <a:cubicBezTo>
                      <a:pt x="0" y="199"/>
                      <a:pt x="19" y="49"/>
                      <a:pt x="5" y="0"/>
                    </a:cubicBezTo>
                    <a:cubicBezTo>
                      <a:pt x="5" y="0"/>
                      <a:pt x="33" y="148"/>
                      <a:pt x="19" y="225"/>
                    </a:cubicBezTo>
                    <a:lnTo>
                      <a:pt x="0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405"/>
              <p:cNvSpPr/>
              <p:nvPr/>
            </p:nvSpPr>
            <p:spPr bwMode="auto">
              <a:xfrm>
                <a:off x="32" y="1960"/>
                <a:ext cx="72" cy="430"/>
              </a:xfrm>
              <a:custGeom>
                <a:avLst/>
                <a:gdLst>
                  <a:gd name="T0" fmla="*/ 30 w 37"/>
                  <a:gd name="T1" fmla="*/ 206 h 217"/>
                  <a:gd name="T2" fmla="*/ 8 w 37"/>
                  <a:gd name="T3" fmla="*/ 217 h 217"/>
                  <a:gd name="T4" fmla="*/ 0 w 37"/>
                  <a:gd name="T5" fmla="*/ 0 h 217"/>
                  <a:gd name="T6" fmla="*/ 30 w 37"/>
                  <a:gd name="T7" fmla="*/ 20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217">
                    <a:moveTo>
                      <a:pt x="30" y="206"/>
                    </a:moveTo>
                    <a:cubicBezTo>
                      <a:pt x="8" y="217"/>
                      <a:pt x="8" y="217"/>
                      <a:pt x="8" y="217"/>
                    </a:cubicBezTo>
                    <a:cubicBezTo>
                      <a:pt x="8" y="217"/>
                      <a:pt x="13" y="43"/>
                      <a:pt x="0" y="0"/>
                    </a:cubicBezTo>
                    <a:cubicBezTo>
                      <a:pt x="0" y="0"/>
                      <a:pt x="37" y="84"/>
                      <a:pt x="30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814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" name="Freeform 407"/>
            <p:cNvSpPr/>
            <p:nvPr/>
          </p:nvSpPr>
          <p:spPr bwMode="auto">
            <a:xfrm>
              <a:off x="506413" y="2951163"/>
              <a:ext cx="82550" cy="788988"/>
            </a:xfrm>
            <a:custGeom>
              <a:avLst/>
              <a:gdLst>
                <a:gd name="T0" fmla="*/ 6 w 26"/>
                <a:gd name="T1" fmla="*/ 251 h 251"/>
                <a:gd name="T2" fmla="*/ 23 w 26"/>
                <a:gd name="T3" fmla="*/ 236 h 251"/>
                <a:gd name="T4" fmla="*/ 26 w 26"/>
                <a:gd name="T5" fmla="*/ 0 h 251"/>
                <a:gd name="T6" fmla="*/ 6 w 26"/>
                <a:gd name="T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51">
                  <a:moveTo>
                    <a:pt x="6" y="251"/>
                  </a:moveTo>
                  <a:cubicBezTo>
                    <a:pt x="23" y="236"/>
                    <a:pt x="23" y="236"/>
                    <a:pt x="23" y="236"/>
                  </a:cubicBezTo>
                  <a:cubicBezTo>
                    <a:pt x="23" y="236"/>
                    <a:pt x="19" y="22"/>
                    <a:pt x="26" y="0"/>
                  </a:cubicBezTo>
                  <a:cubicBezTo>
                    <a:pt x="26" y="0"/>
                    <a:pt x="0" y="161"/>
                    <a:pt x="6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4814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27" name="Freeform 408"/>
            <p:cNvSpPr/>
            <p:nvPr/>
          </p:nvSpPr>
          <p:spPr bwMode="auto">
            <a:xfrm>
              <a:off x="444500" y="3365500"/>
              <a:ext cx="90488" cy="619125"/>
            </a:xfrm>
            <a:custGeom>
              <a:avLst/>
              <a:gdLst>
                <a:gd name="T0" fmla="*/ 6 w 29"/>
                <a:gd name="T1" fmla="*/ 197 h 197"/>
                <a:gd name="T2" fmla="*/ 25 w 29"/>
                <a:gd name="T3" fmla="*/ 185 h 197"/>
                <a:gd name="T4" fmla="*/ 29 w 29"/>
                <a:gd name="T5" fmla="*/ 0 h 197"/>
                <a:gd name="T6" fmla="*/ 6 w 29"/>
                <a:gd name="T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97">
                  <a:moveTo>
                    <a:pt x="6" y="197"/>
                  </a:moveTo>
                  <a:cubicBezTo>
                    <a:pt x="25" y="185"/>
                    <a:pt x="25" y="185"/>
                    <a:pt x="25" y="185"/>
                  </a:cubicBezTo>
                  <a:cubicBezTo>
                    <a:pt x="25" y="185"/>
                    <a:pt x="21" y="17"/>
                    <a:pt x="29" y="0"/>
                  </a:cubicBezTo>
                  <a:cubicBezTo>
                    <a:pt x="29" y="0"/>
                    <a:pt x="0" y="126"/>
                    <a:pt x="6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4814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28" name="Freeform 409"/>
            <p:cNvSpPr/>
            <p:nvPr/>
          </p:nvSpPr>
          <p:spPr bwMode="auto">
            <a:xfrm>
              <a:off x="682625" y="3287713"/>
              <a:ext cx="58738" cy="474663"/>
            </a:xfrm>
            <a:custGeom>
              <a:avLst/>
              <a:gdLst>
                <a:gd name="T0" fmla="*/ 6 w 19"/>
                <a:gd name="T1" fmla="*/ 151 h 151"/>
                <a:gd name="T2" fmla="*/ 17 w 19"/>
                <a:gd name="T3" fmla="*/ 139 h 151"/>
                <a:gd name="T4" fmla="*/ 19 w 19"/>
                <a:gd name="T5" fmla="*/ 0 h 151"/>
                <a:gd name="T6" fmla="*/ 6 w 19"/>
                <a:gd name="T7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1">
                  <a:moveTo>
                    <a:pt x="6" y="151"/>
                  </a:moveTo>
                  <a:cubicBezTo>
                    <a:pt x="17" y="139"/>
                    <a:pt x="17" y="139"/>
                    <a:pt x="17" y="139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0" y="111"/>
                    <a:pt x="6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4814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29" name="Freeform 410"/>
            <p:cNvSpPr/>
            <p:nvPr/>
          </p:nvSpPr>
          <p:spPr bwMode="auto">
            <a:xfrm>
              <a:off x="225425" y="3217863"/>
              <a:ext cx="61913" cy="544513"/>
            </a:xfrm>
            <a:custGeom>
              <a:avLst/>
              <a:gdLst>
                <a:gd name="T0" fmla="*/ 0 w 20"/>
                <a:gd name="T1" fmla="*/ 173 h 173"/>
                <a:gd name="T2" fmla="*/ 15 w 20"/>
                <a:gd name="T3" fmla="*/ 0 h 173"/>
                <a:gd name="T4" fmla="*/ 20 w 20"/>
                <a:gd name="T5" fmla="*/ 156 h 173"/>
                <a:gd name="T6" fmla="*/ 0 w 20"/>
                <a:gd name="T7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73">
                  <a:moveTo>
                    <a:pt x="0" y="173"/>
                  </a:moveTo>
                  <a:cubicBezTo>
                    <a:pt x="0" y="173"/>
                    <a:pt x="0" y="34"/>
                    <a:pt x="15" y="0"/>
                  </a:cubicBezTo>
                  <a:cubicBezTo>
                    <a:pt x="15" y="0"/>
                    <a:pt x="15" y="131"/>
                    <a:pt x="20" y="156"/>
                  </a:cubicBez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4814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30" name="Freeform 411"/>
            <p:cNvSpPr/>
            <p:nvPr/>
          </p:nvSpPr>
          <p:spPr bwMode="auto">
            <a:xfrm>
              <a:off x="957263" y="3394075"/>
              <a:ext cx="66675" cy="547688"/>
            </a:xfrm>
            <a:custGeom>
              <a:avLst/>
              <a:gdLst>
                <a:gd name="T0" fmla="*/ 21 w 21"/>
                <a:gd name="T1" fmla="*/ 174 h 174"/>
                <a:gd name="T2" fmla="*/ 5 w 21"/>
                <a:gd name="T3" fmla="*/ 0 h 174"/>
                <a:gd name="T4" fmla="*/ 0 w 21"/>
                <a:gd name="T5" fmla="*/ 157 h 174"/>
                <a:gd name="T6" fmla="*/ 21 w 21"/>
                <a:gd name="T7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74">
                  <a:moveTo>
                    <a:pt x="21" y="174"/>
                  </a:moveTo>
                  <a:cubicBezTo>
                    <a:pt x="21" y="174"/>
                    <a:pt x="21" y="34"/>
                    <a:pt x="5" y="0"/>
                  </a:cubicBezTo>
                  <a:cubicBezTo>
                    <a:pt x="5" y="0"/>
                    <a:pt x="5" y="131"/>
                    <a:pt x="0" y="157"/>
                  </a:cubicBezTo>
                  <a:lnTo>
                    <a:pt x="21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4814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31" name="Freeform 412"/>
            <p:cNvSpPr/>
            <p:nvPr/>
          </p:nvSpPr>
          <p:spPr bwMode="auto">
            <a:xfrm>
              <a:off x="604838" y="3438525"/>
              <a:ext cx="174625" cy="436563"/>
            </a:xfrm>
            <a:custGeom>
              <a:avLst/>
              <a:gdLst>
                <a:gd name="T0" fmla="*/ 0 w 56"/>
                <a:gd name="T1" fmla="*/ 125 h 139"/>
                <a:gd name="T2" fmla="*/ 56 w 56"/>
                <a:gd name="T3" fmla="*/ 0 h 139"/>
                <a:gd name="T4" fmla="*/ 17 w 56"/>
                <a:gd name="T5" fmla="*/ 139 h 139"/>
                <a:gd name="T6" fmla="*/ 0 w 56"/>
                <a:gd name="T7" fmla="*/ 12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39">
                  <a:moveTo>
                    <a:pt x="0" y="125"/>
                  </a:moveTo>
                  <a:cubicBezTo>
                    <a:pt x="0" y="125"/>
                    <a:pt x="15" y="25"/>
                    <a:pt x="56" y="0"/>
                  </a:cubicBezTo>
                  <a:cubicBezTo>
                    <a:pt x="56" y="0"/>
                    <a:pt x="12" y="88"/>
                    <a:pt x="17" y="139"/>
                  </a:cubicBezTo>
                  <a:lnTo>
                    <a:pt x="0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4814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32" name="Freeform 413"/>
            <p:cNvSpPr/>
            <p:nvPr/>
          </p:nvSpPr>
          <p:spPr bwMode="auto">
            <a:xfrm>
              <a:off x="-3175" y="3278188"/>
              <a:ext cx="112713" cy="542925"/>
            </a:xfrm>
            <a:custGeom>
              <a:avLst/>
              <a:gdLst>
                <a:gd name="T0" fmla="*/ 2 w 36"/>
                <a:gd name="T1" fmla="*/ 149 h 173"/>
                <a:gd name="T2" fmla="*/ 36 w 36"/>
                <a:gd name="T3" fmla="*/ 0 h 173"/>
                <a:gd name="T4" fmla="*/ 19 w 36"/>
                <a:gd name="T5" fmla="*/ 173 h 173"/>
                <a:gd name="T6" fmla="*/ 2 w 36"/>
                <a:gd name="T7" fmla="*/ 14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73">
                  <a:moveTo>
                    <a:pt x="2" y="149"/>
                  </a:moveTo>
                  <a:cubicBezTo>
                    <a:pt x="2" y="149"/>
                    <a:pt x="0" y="29"/>
                    <a:pt x="36" y="0"/>
                  </a:cubicBezTo>
                  <a:cubicBezTo>
                    <a:pt x="36" y="0"/>
                    <a:pt x="12" y="115"/>
                    <a:pt x="19" y="173"/>
                  </a:cubicBezTo>
                  <a:lnTo>
                    <a:pt x="2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4814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33" name="Freeform 414"/>
            <p:cNvSpPr/>
            <p:nvPr/>
          </p:nvSpPr>
          <p:spPr bwMode="auto">
            <a:xfrm>
              <a:off x="180975" y="3255963"/>
              <a:ext cx="69850" cy="682625"/>
            </a:xfrm>
            <a:custGeom>
              <a:avLst/>
              <a:gdLst>
                <a:gd name="T0" fmla="*/ 17 w 22"/>
                <a:gd name="T1" fmla="*/ 194 h 217"/>
                <a:gd name="T2" fmla="*/ 0 w 22"/>
                <a:gd name="T3" fmla="*/ 0 h 217"/>
                <a:gd name="T4" fmla="*/ 0 w 22"/>
                <a:gd name="T5" fmla="*/ 217 h 217"/>
                <a:gd name="T6" fmla="*/ 17 w 22"/>
                <a:gd name="T7" fmla="*/ 19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17">
                  <a:moveTo>
                    <a:pt x="17" y="194"/>
                  </a:moveTo>
                  <a:cubicBezTo>
                    <a:pt x="17" y="194"/>
                    <a:pt x="22" y="56"/>
                    <a:pt x="0" y="0"/>
                  </a:cubicBezTo>
                  <a:cubicBezTo>
                    <a:pt x="0" y="0"/>
                    <a:pt x="9" y="185"/>
                    <a:pt x="0" y="217"/>
                  </a:cubicBezTo>
                  <a:lnTo>
                    <a:pt x="17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4814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34" name="Freeform 415"/>
            <p:cNvSpPr/>
            <p:nvPr/>
          </p:nvSpPr>
          <p:spPr bwMode="auto">
            <a:xfrm>
              <a:off x="325438" y="3268663"/>
              <a:ext cx="68263" cy="581025"/>
            </a:xfrm>
            <a:custGeom>
              <a:avLst/>
              <a:gdLst>
                <a:gd name="T0" fmla="*/ 2 w 22"/>
                <a:gd name="T1" fmla="*/ 133 h 185"/>
                <a:gd name="T2" fmla="*/ 10 w 22"/>
                <a:gd name="T3" fmla="*/ 0 h 185"/>
                <a:gd name="T4" fmla="*/ 22 w 22"/>
                <a:gd name="T5" fmla="*/ 185 h 185"/>
                <a:gd name="T6" fmla="*/ 2 w 22"/>
                <a:gd name="T7" fmla="*/ 13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5">
                  <a:moveTo>
                    <a:pt x="2" y="133"/>
                  </a:moveTo>
                  <a:cubicBezTo>
                    <a:pt x="2" y="133"/>
                    <a:pt x="0" y="38"/>
                    <a:pt x="10" y="0"/>
                  </a:cubicBezTo>
                  <a:cubicBezTo>
                    <a:pt x="10" y="0"/>
                    <a:pt x="12" y="145"/>
                    <a:pt x="22" y="185"/>
                  </a:cubicBezTo>
                  <a:lnTo>
                    <a:pt x="2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4814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35" name="Freeform 416"/>
            <p:cNvSpPr/>
            <p:nvPr/>
          </p:nvSpPr>
          <p:spPr bwMode="auto">
            <a:xfrm>
              <a:off x="779463" y="3359150"/>
              <a:ext cx="169863" cy="503238"/>
            </a:xfrm>
            <a:custGeom>
              <a:avLst/>
              <a:gdLst>
                <a:gd name="T0" fmla="*/ 54 w 54"/>
                <a:gd name="T1" fmla="*/ 134 h 160"/>
                <a:gd name="T2" fmla="*/ 0 w 54"/>
                <a:gd name="T3" fmla="*/ 0 h 160"/>
                <a:gd name="T4" fmla="*/ 40 w 54"/>
                <a:gd name="T5" fmla="*/ 160 h 160"/>
                <a:gd name="T6" fmla="*/ 54 w 54"/>
                <a:gd name="T7" fmla="*/ 13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60">
                  <a:moveTo>
                    <a:pt x="54" y="134"/>
                  </a:moveTo>
                  <a:cubicBezTo>
                    <a:pt x="54" y="134"/>
                    <a:pt x="45" y="41"/>
                    <a:pt x="0" y="0"/>
                  </a:cubicBezTo>
                  <a:cubicBezTo>
                    <a:pt x="0" y="0"/>
                    <a:pt x="47" y="121"/>
                    <a:pt x="40" y="160"/>
                  </a:cubicBezTo>
                  <a:lnTo>
                    <a:pt x="54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4814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36" name="Freeform 417"/>
            <p:cNvSpPr/>
            <p:nvPr/>
          </p:nvSpPr>
          <p:spPr bwMode="auto">
            <a:xfrm>
              <a:off x="747713" y="3602038"/>
              <a:ext cx="79375" cy="349250"/>
            </a:xfrm>
            <a:custGeom>
              <a:avLst/>
              <a:gdLst>
                <a:gd name="T0" fmla="*/ 5 w 25"/>
                <a:gd name="T1" fmla="*/ 72 h 111"/>
                <a:gd name="T2" fmla="*/ 25 w 25"/>
                <a:gd name="T3" fmla="*/ 0 h 111"/>
                <a:gd name="T4" fmla="*/ 20 w 25"/>
                <a:gd name="T5" fmla="*/ 111 h 111"/>
                <a:gd name="T6" fmla="*/ 5 w 25"/>
                <a:gd name="T7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11">
                  <a:moveTo>
                    <a:pt x="5" y="72"/>
                  </a:moveTo>
                  <a:cubicBezTo>
                    <a:pt x="5" y="72"/>
                    <a:pt x="0" y="34"/>
                    <a:pt x="25" y="0"/>
                  </a:cubicBezTo>
                  <a:cubicBezTo>
                    <a:pt x="25" y="0"/>
                    <a:pt x="13" y="83"/>
                    <a:pt x="20" y="111"/>
                  </a:cubicBezTo>
                  <a:lnTo>
                    <a:pt x="5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4814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37" name="Freeform 418"/>
            <p:cNvSpPr/>
            <p:nvPr/>
          </p:nvSpPr>
          <p:spPr bwMode="auto">
            <a:xfrm>
              <a:off x="728663" y="3422650"/>
              <a:ext cx="95250" cy="603250"/>
            </a:xfrm>
            <a:custGeom>
              <a:avLst/>
              <a:gdLst>
                <a:gd name="T0" fmla="*/ 0 w 30"/>
                <a:gd name="T1" fmla="*/ 150 h 192"/>
                <a:gd name="T2" fmla="*/ 30 w 30"/>
                <a:gd name="T3" fmla="*/ 0 h 192"/>
                <a:gd name="T4" fmla="*/ 15 w 30"/>
                <a:gd name="T5" fmla="*/ 192 h 192"/>
                <a:gd name="T6" fmla="*/ 0 w 30"/>
                <a:gd name="T7" fmla="*/ 15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92">
                  <a:moveTo>
                    <a:pt x="0" y="150"/>
                  </a:moveTo>
                  <a:cubicBezTo>
                    <a:pt x="0" y="150"/>
                    <a:pt x="0" y="41"/>
                    <a:pt x="30" y="0"/>
                  </a:cubicBezTo>
                  <a:cubicBezTo>
                    <a:pt x="30" y="0"/>
                    <a:pt x="8" y="139"/>
                    <a:pt x="15" y="192"/>
                  </a:cubicBezTo>
                  <a:lnTo>
                    <a:pt x="0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4814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38" name="Freeform 419"/>
            <p:cNvSpPr/>
            <p:nvPr/>
          </p:nvSpPr>
          <p:spPr bwMode="auto">
            <a:xfrm>
              <a:off x="390525" y="3265488"/>
              <a:ext cx="88900" cy="590550"/>
            </a:xfrm>
            <a:custGeom>
              <a:avLst/>
              <a:gdLst>
                <a:gd name="T0" fmla="*/ 0 w 28"/>
                <a:gd name="T1" fmla="*/ 167 h 188"/>
                <a:gd name="T2" fmla="*/ 28 w 28"/>
                <a:gd name="T3" fmla="*/ 0 h 188"/>
                <a:gd name="T4" fmla="*/ 23 w 28"/>
                <a:gd name="T5" fmla="*/ 188 h 188"/>
                <a:gd name="T6" fmla="*/ 0 w 28"/>
                <a:gd name="T7" fmla="*/ 16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88">
                  <a:moveTo>
                    <a:pt x="0" y="167"/>
                  </a:moveTo>
                  <a:cubicBezTo>
                    <a:pt x="0" y="167"/>
                    <a:pt x="18" y="15"/>
                    <a:pt x="28" y="0"/>
                  </a:cubicBezTo>
                  <a:cubicBezTo>
                    <a:pt x="28" y="0"/>
                    <a:pt x="15" y="159"/>
                    <a:pt x="23" y="188"/>
                  </a:cubicBezTo>
                  <a:lnTo>
                    <a:pt x="0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4814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39" name="Freeform 420"/>
            <p:cNvSpPr/>
            <p:nvPr/>
          </p:nvSpPr>
          <p:spPr bwMode="auto">
            <a:xfrm>
              <a:off x="547688" y="3341688"/>
              <a:ext cx="93663" cy="517525"/>
            </a:xfrm>
            <a:custGeom>
              <a:avLst/>
              <a:gdLst>
                <a:gd name="T0" fmla="*/ 0 w 30"/>
                <a:gd name="T1" fmla="*/ 165 h 165"/>
                <a:gd name="T2" fmla="*/ 30 w 30"/>
                <a:gd name="T3" fmla="*/ 0 h 165"/>
                <a:gd name="T4" fmla="*/ 23 w 30"/>
                <a:gd name="T5" fmla="*/ 132 h 165"/>
                <a:gd name="T6" fmla="*/ 0 w 30"/>
                <a:gd name="T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65">
                  <a:moveTo>
                    <a:pt x="0" y="165"/>
                  </a:moveTo>
                  <a:cubicBezTo>
                    <a:pt x="0" y="165"/>
                    <a:pt x="13" y="37"/>
                    <a:pt x="30" y="0"/>
                  </a:cubicBezTo>
                  <a:cubicBezTo>
                    <a:pt x="30" y="0"/>
                    <a:pt x="23" y="104"/>
                    <a:pt x="23" y="132"/>
                  </a:cubicBezTo>
                  <a:lnTo>
                    <a:pt x="0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4814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40" name="Freeform 421"/>
            <p:cNvSpPr/>
            <p:nvPr/>
          </p:nvSpPr>
          <p:spPr bwMode="auto">
            <a:xfrm>
              <a:off x="830263" y="3362325"/>
              <a:ext cx="93663" cy="519113"/>
            </a:xfrm>
            <a:custGeom>
              <a:avLst/>
              <a:gdLst>
                <a:gd name="T0" fmla="*/ 0 w 30"/>
                <a:gd name="T1" fmla="*/ 165 h 165"/>
                <a:gd name="T2" fmla="*/ 30 w 30"/>
                <a:gd name="T3" fmla="*/ 0 h 165"/>
                <a:gd name="T4" fmla="*/ 23 w 30"/>
                <a:gd name="T5" fmla="*/ 132 h 165"/>
                <a:gd name="T6" fmla="*/ 0 w 30"/>
                <a:gd name="T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65">
                  <a:moveTo>
                    <a:pt x="0" y="165"/>
                  </a:moveTo>
                  <a:cubicBezTo>
                    <a:pt x="0" y="165"/>
                    <a:pt x="12" y="37"/>
                    <a:pt x="30" y="0"/>
                  </a:cubicBezTo>
                  <a:cubicBezTo>
                    <a:pt x="30" y="0"/>
                    <a:pt x="23" y="104"/>
                    <a:pt x="23" y="132"/>
                  </a:cubicBezTo>
                  <a:lnTo>
                    <a:pt x="0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4814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41" name="Freeform 422"/>
            <p:cNvSpPr/>
            <p:nvPr/>
          </p:nvSpPr>
          <p:spPr bwMode="auto">
            <a:xfrm>
              <a:off x="80963" y="3143250"/>
              <a:ext cx="106363" cy="706438"/>
            </a:xfrm>
            <a:custGeom>
              <a:avLst/>
              <a:gdLst>
                <a:gd name="T0" fmla="*/ 34 w 34"/>
                <a:gd name="T1" fmla="*/ 198 h 225"/>
                <a:gd name="T2" fmla="*/ 28 w 34"/>
                <a:gd name="T3" fmla="*/ 0 h 225"/>
                <a:gd name="T4" fmla="*/ 14 w 34"/>
                <a:gd name="T5" fmla="*/ 225 h 225"/>
                <a:gd name="T6" fmla="*/ 34 w 34"/>
                <a:gd name="T7" fmla="*/ 19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25">
                  <a:moveTo>
                    <a:pt x="34" y="198"/>
                  </a:moveTo>
                  <a:cubicBezTo>
                    <a:pt x="34" y="198"/>
                    <a:pt x="14" y="49"/>
                    <a:pt x="28" y="0"/>
                  </a:cubicBezTo>
                  <a:cubicBezTo>
                    <a:pt x="28" y="0"/>
                    <a:pt x="0" y="147"/>
                    <a:pt x="14" y="225"/>
                  </a:cubicBezTo>
                  <a:lnTo>
                    <a:pt x="34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4814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42" name="Freeform 423"/>
            <p:cNvSpPr/>
            <p:nvPr/>
          </p:nvSpPr>
          <p:spPr bwMode="auto">
            <a:xfrm>
              <a:off x="284163" y="3454400"/>
              <a:ext cx="176213" cy="436563"/>
            </a:xfrm>
            <a:custGeom>
              <a:avLst/>
              <a:gdLst>
                <a:gd name="T0" fmla="*/ 56 w 56"/>
                <a:gd name="T1" fmla="*/ 126 h 139"/>
                <a:gd name="T2" fmla="*/ 0 w 56"/>
                <a:gd name="T3" fmla="*/ 0 h 139"/>
                <a:gd name="T4" fmla="*/ 39 w 56"/>
                <a:gd name="T5" fmla="*/ 139 h 139"/>
                <a:gd name="T6" fmla="*/ 56 w 56"/>
                <a:gd name="T7" fmla="*/ 12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39">
                  <a:moveTo>
                    <a:pt x="56" y="126"/>
                  </a:moveTo>
                  <a:cubicBezTo>
                    <a:pt x="56" y="126"/>
                    <a:pt x="41" y="25"/>
                    <a:pt x="0" y="0"/>
                  </a:cubicBezTo>
                  <a:cubicBezTo>
                    <a:pt x="0" y="0"/>
                    <a:pt x="45" y="88"/>
                    <a:pt x="39" y="139"/>
                  </a:cubicBezTo>
                  <a:lnTo>
                    <a:pt x="56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4814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43" name="Freeform 424"/>
            <p:cNvSpPr/>
            <p:nvPr/>
          </p:nvSpPr>
          <p:spPr bwMode="auto">
            <a:xfrm>
              <a:off x="595313" y="3438525"/>
              <a:ext cx="171450" cy="500063"/>
            </a:xfrm>
            <a:custGeom>
              <a:avLst/>
              <a:gdLst>
                <a:gd name="T0" fmla="*/ 55 w 55"/>
                <a:gd name="T1" fmla="*/ 134 h 159"/>
                <a:gd name="T2" fmla="*/ 0 w 55"/>
                <a:gd name="T3" fmla="*/ 0 h 159"/>
                <a:gd name="T4" fmla="*/ 41 w 55"/>
                <a:gd name="T5" fmla="*/ 159 h 159"/>
                <a:gd name="T6" fmla="*/ 55 w 55"/>
                <a:gd name="T7" fmla="*/ 13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159">
                  <a:moveTo>
                    <a:pt x="55" y="134"/>
                  </a:moveTo>
                  <a:cubicBezTo>
                    <a:pt x="55" y="134"/>
                    <a:pt x="46" y="40"/>
                    <a:pt x="0" y="0"/>
                  </a:cubicBezTo>
                  <a:cubicBezTo>
                    <a:pt x="0" y="0"/>
                    <a:pt x="48" y="120"/>
                    <a:pt x="41" y="159"/>
                  </a:cubicBezTo>
                  <a:lnTo>
                    <a:pt x="55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4814"/>
              <a:endParaRPr lang="zh-CN" altLang="en-US" sz="1400">
                <a:solidFill>
                  <a:prstClr val="black"/>
                </a:solidFill>
              </a:endParaRPr>
            </a:p>
          </p:txBody>
        </p:sp>
      </p:grpSp>
      <p:pic>
        <p:nvPicPr>
          <p:cNvPr id="444" name="图片 44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071" y="-16595"/>
            <a:ext cx="1408528" cy="1408528"/>
          </a:xfrm>
          <a:prstGeom prst="rect">
            <a:avLst/>
          </a:prstGeom>
        </p:spPr>
      </p:pic>
      <p:pic>
        <p:nvPicPr>
          <p:cNvPr id="445" name="图片 44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001" y="-7071"/>
            <a:ext cx="1078022" cy="1078022"/>
          </a:xfrm>
          <a:prstGeom prst="rect">
            <a:avLst/>
          </a:prstGeom>
        </p:spPr>
      </p:pic>
      <p:pic>
        <p:nvPicPr>
          <p:cNvPr id="446" name="图片 44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81" y="3383971"/>
            <a:ext cx="1681758" cy="183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1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3AA2-AA5C-4454-B1A7-834537348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EC91-05DB-43F0-80D5-3BF12EF615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902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2" y="273902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3AA2-AA5C-4454-B1A7-834537348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EC91-05DB-43F0-80D5-3BF12EF615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7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木先生iPPT04">
    <p:bg>
      <p:bgPr>
        <a:solidFill>
          <a:srgbClr val="FFF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11904" y="4620817"/>
            <a:ext cx="9167813" cy="534590"/>
            <a:chOff x="-15875" y="6161088"/>
            <a:chExt cx="12223751" cy="712787"/>
          </a:xfrm>
        </p:grpSpPr>
        <p:sp>
          <p:nvSpPr>
            <p:cNvPr id="57" name="Freeform 55"/>
            <p:cNvSpPr>
              <a:spLocks noEditPoints="1"/>
            </p:cNvSpPr>
            <p:nvPr/>
          </p:nvSpPr>
          <p:spPr bwMode="auto">
            <a:xfrm>
              <a:off x="-15875" y="6161088"/>
              <a:ext cx="3484563" cy="712787"/>
            </a:xfrm>
            <a:custGeom>
              <a:avLst/>
              <a:gdLst>
                <a:gd name="T0" fmla="*/ 224 w 228"/>
                <a:gd name="T1" fmla="*/ 21 h 46"/>
                <a:gd name="T2" fmla="*/ 203 w 228"/>
                <a:gd name="T3" fmla="*/ 18 h 46"/>
                <a:gd name="T4" fmla="*/ 172 w 228"/>
                <a:gd name="T5" fmla="*/ 16 h 46"/>
                <a:gd name="T6" fmla="*/ 137 w 228"/>
                <a:gd name="T7" fmla="*/ 16 h 46"/>
                <a:gd name="T8" fmla="*/ 107 w 228"/>
                <a:gd name="T9" fmla="*/ 14 h 46"/>
                <a:gd name="T10" fmla="*/ 81 w 228"/>
                <a:gd name="T11" fmla="*/ 7 h 46"/>
                <a:gd name="T12" fmla="*/ 56 w 228"/>
                <a:gd name="T13" fmla="*/ 2 h 46"/>
                <a:gd name="T14" fmla="*/ 28 w 228"/>
                <a:gd name="T15" fmla="*/ 10 h 46"/>
                <a:gd name="T16" fmla="*/ 11 w 228"/>
                <a:gd name="T17" fmla="*/ 10 h 46"/>
                <a:gd name="T18" fmla="*/ 0 w 228"/>
                <a:gd name="T19" fmla="*/ 22 h 46"/>
                <a:gd name="T20" fmla="*/ 155 w 228"/>
                <a:gd name="T21" fmla="*/ 24 h 46"/>
                <a:gd name="T22" fmla="*/ 160 w 228"/>
                <a:gd name="T23" fmla="*/ 30 h 46"/>
                <a:gd name="T24" fmla="*/ 165 w 228"/>
                <a:gd name="T25" fmla="*/ 29 h 46"/>
                <a:gd name="T26" fmla="*/ 169 w 228"/>
                <a:gd name="T27" fmla="*/ 23 h 46"/>
                <a:gd name="T28" fmla="*/ 168 w 228"/>
                <a:gd name="T29" fmla="*/ 29 h 46"/>
                <a:gd name="T30" fmla="*/ 184 w 228"/>
                <a:gd name="T31" fmla="*/ 22 h 46"/>
                <a:gd name="T32" fmla="*/ 191 w 228"/>
                <a:gd name="T33" fmla="*/ 26 h 46"/>
                <a:gd name="T34" fmla="*/ 200 w 228"/>
                <a:gd name="T35" fmla="*/ 25 h 46"/>
                <a:gd name="T36" fmla="*/ 201 w 228"/>
                <a:gd name="T37" fmla="*/ 26 h 46"/>
                <a:gd name="T38" fmla="*/ 206 w 228"/>
                <a:gd name="T39" fmla="*/ 24 h 46"/>
                <a:gd name="T40" fmla="*/ 210 w 228"/>
                <a:gd name="T41" fmla="*/ 25 h 46"/>
                <a:gd name="T42" fmla="*/ 216 w 228"/>
                <a:gd name="T43" fmla="*/ 24 h 46"/>
                <a:gd name="T44" fmla="*/ 221 w 228"/>
                <a:gd name="T45" fmla="*/ 23 h 46"/>
                <a:gd name="T46" fmla="*/ 216 w 228"/>
                <a:gd name="T47" fmla="*/ 23 h 46"/>
                <a:gd name="T48" fmla="*/ 201 w 228"/>
                <a:gd name="T49" fmla="*/ 19 h 46"/>
                <a:gd name="T50" fmla="*/ 195 w 228"/>
                <a:gd name="T51" fmla="*/ 23 h 46"/>
                <a:gd name="T52" fmla="*/ 190 w 228"/>
                <a:gd name="T53" fmla="*/ 27 h 46"/>
                <a:gd name="T54" fmla="*/ 183 w 228"/>
                <a:gd name="T55" fmla="*/ 27 h 46"/>
                <a:gd name="T56" fmla="*/ 169 w 228"/>
                <a:gd name="T57" fmla="*/ 18 h 46"/>
                <a:gd name="T58" fmla="*/ 147 w 228"/>
                <a:gd name="T59" fmla="*/ 16 h 46"/>
                <a:gd name="T60" fmla="*/ 138 w 228"/>
                <a:gd name="T61" fmla="*/ 19 h 46"/>
                <a:gd name="T62" fmla="*/ 118 w 228"/>
                <a:gd name="T63" fmla="*/ 17 h 46"/>
                <a:gd name="T64" fmla="*/ 119 w 228"/>
                <a:gd name="T65" fmla="*/ 19 h 46"/>
                <a:gd name="T66" fmla="*/ 122 w 228"/>
                <a:gd name="T67" fmla="*/ 16 h 46"/>
                <a:gd name="T68" fmla="*/ 124 w 228"/>
                <a:gd name="T69" fmla="*/ 17 h 46"/>
                <a:gd name="T70" fmla="*/ 132 w 228"/>
                <a:gd name="T71" fmla="*/ 21 h 46"/>
                <a:gd name="T72" fmla="*/ 133 w 228"/>
                <a:gd name="T73" fmla="*/ 15 h 46"/>
                <a:gd name="T74" fmla="*/ 115 w 228"/>
                <a:gd name="T75" fmla="*/ 15 h 46"/>
                <a:gd name="T76" fmla="*/ 77 w 228"/>
                <a:gd name="T77" fmla="*/ 23 h 46"/>
                <a:gd name="T78" fmla="*/ 82 w 228"/>
                <a:gd name="T79" fmla="*/ 22 h 46"/>
                <a:gd name="T80" fmla="*/ 89 w 228"/>
                <a:gd name="T81" fmla="*/ 21 h 46"/>
                <a:gd name="T82" fmla="*/ 96 w 228"/>
                <a:gd name="T83" fmla="*/ 20 h 46"/>
                <a:gd name="T84" fmla="*/ 89 w 228"/>
                <a:gd name="T85" fmla="*/ 13 h 46"/>
                <a:gd name="T86" fmla="*/ 78 w 228"/>
                <a:gd name="T87" fmla="*/ 14 h 46"/>
                <a:gd name="T88" fmla="*/ 61 w 228"/>
                <a:gd name="T89" fmla="*/ 16 h 46"/>
                <a:gd name="T90" fmla="*/ 43 w 228"/>
                <a:gd name="T91" fmla="*/ 11 h 46"/>
                <a:gd name="T92" fmla="*/ 43 w 228"/>
                <a:gd name="T93" fmla="*/ 11 h 46"/>
                <a:gd name="T94" fmla="*/ 41 w 228"/>
                <a:gd name="T95" fmla="*/ 13 h 46"/>
                <a:gd name="T96" fmla="*/ 44 w 228"/>
                <a:gd name="T97" fmla="*/ 17 h 46"/>
                <a:gd name="T98" fmla="*/ 48 w 228"/>
                <a:gd name="T99" fmla="*/ 18 h 46"/>
                <a:gd name="T100" fmla="*/ 51 w 228"/>
                <a:gd name="T101" fmla="*/ 18 h 46"/>
                <a:gd name="T102" fmla="*/ 58 w 228"/>
                <a:gd name="T103" fmla="*/ 14 h 46"/>
                <a:gd name="T104" fmla="*/ 53 w 228"/>
                <a:gd name="T105" fmla="*/ 13 h 46"/>
                <a:gd name="T106" fmla="*/ 43 w 228"/>
                <a:gd name="T107" fmla="*/ 6 h 46"/>
                <a:gd name="T108" fmla="*/ 28 w 228"/>
                <a:gd name="T109" fmla="*/ 16 h 46"/>
                <a:gd name="T110" fmla="*/ 24 w 228"/>
                <a:gd name="T111" fmla="*/ 14 h 46"/>
                <a:gd name="T112" fmla="*/ 17 w 228"/>
                <a:gd name="T113" fmla="*/ 20 h 46"/>
                <a:gd name="T114" fmla="*/ 3 w 228"/>
                <a:gd name="T115" fmla="*/ 19 h 46"/>
                <a:gd name="T116" fmla="*/ 7 w 228"/>
                <a:gd name="T117" fmla="*/ 17 h 46"/>
                <a:gd name="T118" fmla="*/ 9 w 228"/>
                <a:gd name="T119" fmla="*/ 15 h 46"/>
                <a:gd name="T120" fmla="*/ 9 w 228"/>
                <a:gd name="T121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8" h="46">
                  <a:moveTo>
                    <a:pt x="0" y="22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7" y="39"/>
                    <a:pt x="227" y="29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5" y="26"/>
                  </a:cubicBezTo>
                  <a:cubicBezTo>
                    <a:pt x="225" y="25"/>
                    <a:pt x="226" y="25"/>
                    <a:pt x="226" y="25"/>
                  </a:cubicBezTo>
                  <a:cubicBezTo>
                    <a:pt x="226" y="24"/>
                    <a:pt x="226" y="24"/>
                    <a:pt x="226" y="24"/>
                  </a:cubicBezTo>
                  <a:cubicBezTo>
                    <a:pt x="225" y="25"/>
                    <a:pt x="225" y="25"/>
                    <a:pt x="225" y="25"/>
                  </a:cubicBezTo>
                  <a:cubicBezTo>
                    <a:pt x="224" y="25"/>
                    <a:pt x="224" y="25"/>
                    <a:pt x="224" y="25"/>
                  </a:cubicBezTo>
                  <a:cubicBezTo>
                    <a:pt x="224" y="24"/>
                    <a:pt x="225" y="23"/>
                    <a:pt x="225" y="22"/>
                  </a:cubicBezTo>
                  <a:cubicBezTo>
                    <a:pt x="225" y="22"/>
                    <a:pt x="225" y="22"/>
                    <a:pt x="226" y="22"/>
                  </a:cubicBezTo>
                  <a:cubicBezTo>
                    <a:pt x="225" y="22"/>
                    <a:pt x="225" y="21"/>
                    <a:pt x="225" y="21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5" y="21"/>
                    <a:pt x="225" y="21"/>
                    <a:pt x="224" y="21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5" y="21"/>
                    <a:pt x="224" y="21"/>
                    <a:pt x="224" y="21"/>
                  </a:cubicBezTo>
                  <a:cubicBezTo>
                    <a:pt x="224" y="21"/>
                    <a:pt x="224" y="21"/>
                    <a:pt x="223" y="21"/>
                  </a:cubicBezTo>
                  <a:cubicBezTo>
                    <a:pt x="223" y="21"/>
                    <a:pt x="224" y="21"/>
                    <a:pt x="224" y="21"/>
                  </a:cubicBezTo>
                  <a:cubicBezTo>
                    <a:pt x="223" y="21"/>
                    <a:pt x="222" y="22"/>
                    <a:pt x="221" y="22"/>
                  </a:cubicBezTo>
                  <a:cubicBezTo>
                    <a:pt x="222" y="21"/>
                    <a:pt x="223" y="20"/>
                    <a:pt x="224" y="19"/>
                  </a:cubicBezTo>
                  <a:cubicBezTo>
                    <a:pt x="224" y="19"/>
                    <a:pt x="225" y="19"/>
                    <a:pt x="225" y="19"/>
                  </a:cubicBezTo>
                  <a:cubicBezTo>
                    <a:pt x="225" y="19"/>
                    <a:pt x="225" y="19"/>
                    <a:pt x="225" y="18"/>
                  </a:cubicBezTo>
                  <a:cubicBezTo>
                    <a:pt x="225" y="18"/>
                    <a:pt x="225" y="18"/>
                    <a:pt x="224" y="18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25" y="18"/>
                    <a:pt x="225" y="17"/>
                    <a:pt x="225" y="17"/>
                  </a:cubicBezTo>
                  <a:cubicBezTo>
                    <a:pt x="225" y="17"/>
                    <a:pt x="225" y="17"/>
                    <a:pt x="225" y="17"/>
                  </a:cubicBezTo>
                  <a:cubicBezTo>
                    <a:pt x="224" y="17"/>
                    <a:pt x="223" y="17"/>
                    <a:pt x="223" y="17"/>
                  </a:cubicBezTo>
                  <a:cubicBezTo>
                    <a:pt x="223" y="17"/>
                    <a:pt x="223" y="17"/>
                    <a:pt x="224" y="16"/>
                  </a:cubicBezTo>
                  <a:cubicBezTo>
                    <a:pt x="224" y="16"/>
                    <a:pt x="223" y="17"/>
                    <a:pt x="222" y="17"/>
                  </a:cubicBezTo>
                  <a:cubicBezTo>
                    <a:pt x="222" y="17"/>
                    <a:pt x="222" y="17"/>
                    <a:pt x="221" y="17"/>
                  </a:cubicBezTo>
                  <a:cubicBezTo>
                    <a:pt x="221" y="17"/>
                    <a:pt x="222" y="17"/>
                    <a:pt x="222" y="17"/>
                  </a:cubicBezTo>
                  <a:cubicBezTo>
                    <a:pt x="222" y="17"/>
                    <a:pt x="222" y="17"/>
                    <a:pt x="222" y="17"/>
                  </a:cubicBezTo>
                  <a:cubicBezTo>
                    <a:pt x="219" y="16"/>
                    <a:pt x="217" y="15"/>
                    <a:pt x="214" y="14"/>
                  </a:cubicBezTo>
                  <a:cubicBezTo>
                    <a:pt x="214" y="14"/>
                    <a:pt x="215" y="14"/>
                    <a:pt x="215" y="14"/>
                  </a:cubicBezTo>
                  <a:cubicBezTo>
                    <a:pt x="214" y="14"/>
                    <a:pt x="214" y="14"/>
                    <a:pt x="214" y="14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3" y="14"/>
                    <a:pt x="213" y="14"/>
                    <a:pt x="214" y="14"/>
                  </a:cubicBezTo>
                  <a:cubicBezTo>
                    <a:pt x="209" y="15"/>
                    <a:pt x="206" y="17"/>
                    <a:pt x="203" y="18"/>
                  </a:cubicBezTo>
                  <a:cubicBezTo>
                    <a:pt x="203" y="18"/>
                    <a:pt x="202" y="18"/>
                    <a:pt x="202" y="18"/>
                  </a:cubicBezTo>
                  <a:cubicBezTo>
                    <a:pt x="204" y="17"/>
                    <a:pt x="205" y="17"/>
                    <a:pt x="205" y="17"/>
                  </a:cubicBezTo>
                  <a:cubicBezTo>
                    <a:pt x="203" y="17"/>
                    <a:pt x="202" y="17"/>
                    <a:pt x="201" y="17"/>
                  </a:cubicBezTo>
                  <a:cubicBezTo>
                    <a:pt x="200" y="17"/>
                    <a:pt x="198" y="17"/>
                    <a:pt x="196" y="16"/>
                  </a:cubicBezTo>
                  <a:cubicBezTo>
                    <a:pt x="196" y="16"/>
                    <a:pt x="198" y="17"/>
                    <a:pt x="200" y="18"/>
                  </a:cubicBezTo>
                  <a:cubicBezTo>
                    <a:pt x="200" y="18"/>
                    <a:pt x="199" y="18"/>
                    <a:pt x="199" y="18"/>
                  </a:cubicBezTo>
                  <a:cubicBezTo>
                    <a:pt x="196" y="16"/>
                    <a:pt x="192" y="15"/>
                    <a:pt x="187" y="13"/>
                  </a:cubicBezTo>
                  <a:cubicBezTo>
                    <a:pt x="187" y="13"/>
                    <a:pt x="193" y="15"/>
                    <a:pt x="198" y="18"/>
                  </a:cubicBezTo>
                  <a:cubicBezTo>
                    <a:pt x="195" y="19"/>
                    <a:pt x="193" y="20"/>
                    <a:pt x="191" y="21"/>
                  </a:cubicBezTo>
                  <a:cubicBezTo>
                    <a:pt x="190" y="21"/>
                    <a:pt x="188" y="20"/>
                    <a:pt x="186" y="20"/>
                  </a:cubicBezTo>
                  <a:cubicBezTo>
                    <a:pt x="186" y="20"/>
                    <a:pt x="188" y="21"/>
                    <a:pt x="191" y="22"/>
                  </a:cubicBezTo>
                  <a:cubicBezTo>
                    <a:pt x="191" y="22"/>
                    <a:pt x="191" y="22"/>
                    <a:pt x="190" y="22"/>
                  </a:cubicBezTo>
                  <a:cubicBezTo>
                    <a:pt x="188" y="21"/>
                    <a:pt x="185" y="20"/>
                    <a:pt x="182" y="18"/>
                  </a:cubicBezTo>
                  <a:cubicBezTo>
                    <a:pt x="181" y="17"/>
                    <a:pt x="179" y="15"/>
                    <a:pt x="178" y="15"/>
                  </a:cubicBezTo>
                  <a:cubicBezTo>
                    <a:pt x="182" y="13"/>
                    <a:pt x="185" y="12"/>
                    <a:pt x="185" y="12"/>
                  </a:cubicBezTo>
                  <a:cubicBezTo>
                    <a:pt x="182" y="13"/>
                    <a:pt x="180" y="14"/>
                    <a:pt x="178" y="14"/>
                  </a:cubicBezTo>
                  <a:cubicBezTo>
                    <a:pt x="178" y="14"/>
                    <a:pt x="178" y="14"/>
                    <a:pt x="178" y="14"/>
                  </a:cubicBezTo>
                  <a:cubicBezTo>
                    <a:pt x="178" y="14"/>
                    <a:pt x="178" y="14"/>
                    <a:pt x="178" y="14"/>
                  </a:cubicBezTo>
                  <a:cubicBezTo>
                    <a:pt x="176" y="15"/>
                    <a:pt x="174" y="16"/>
                    <a:pt x="173" y="17"/>
                  </a:cubicBezTo>
                  <a:cubicBezTo>
                    <a:pt x="173" y="16"/>
                    <a:pt x="172" y="16"/>
                    <a:pt x="172" y="16"/>
                  </a:cubicBezTo>
                  <a:cubicBezTo>
                    <a:pt x="173" y="16"/>
                    <a:pt x="174" y="16"/>
                    <a:pt x="174" y="16"/>
                  </a:cubicBezTo>
                  <a:cubicBezTo>
                    <a:pt x="173" y="16"/>
                    <a:pt x="173" y="16"/>
                    <a:pt x="172" y="16"/>
                  </a:cubicBezTo>
                  <a:cubicBezTo>
                    <a:pt x="169" y="14"/>
                    <a:pt x="167" y="14"/>
                    <a:pt x="167" y="14"/>
                  </a:cubicBezTo>
                  <a:cubicBezTo>
                    <a:pt x="169" y="15"/>
                    <a:pt x="170" y="15"/>
                    <a:pt x="171" y="16"/>
                  </a:cubicBezTo>
                  <a:cubicBezTo>
                    <a:pt x="170" y="16"/>
                    <a:pt x="169" y="16"/>
                    <a:pt x="169" y="17"/>
                  </a:cubicBezTo>
                  <a:cubicBezTo>
                    <a:pt x="166" y="15"/>
                    <a:pt x="164" y="13"/>
                    <a:pt x="160" y="11"/>
                  </a:cubicBezTo>
                  <a:cubicBezTo>
                    <a:pt x="161" y="11"/>
                    <a:pt x="162" y="10"/>
                    <a:pt x="163" y="10"/>
                  </a:cubicBezTo>
                  <a:cubicBezTo>
                    <a:pt x="162" y="10"/>
                    <a:pt x="161" y="11"/>
                    <a:pt x="160" y="11"/>
                  </a:cubicBezTo>
                  <a:cubicBezTo>
                    <a:pt x="160" y="11"/>
                    <a:pt x="159" y="10"/>
                    <a:pt x="158" y="10"/>
                  </a:cubicBezTo>
                  <a:cubicBezTo>
                    <a:pt x="160" y="10"/>
                    <a:pt x="161" y="10"/>
                    <a:pt x="161" y="10"/>
                  </a:cubicBezTo>
                  <a:cubicBezTo>
                    <a:pt x="160" y="10"/>
                    <a:pt x="159" y="10"/>
                    <a:pt x="158" y="10"/>
                  </a:cubicBezTo>
                  <a:cubicBezTo>
                    <a:pt x="158" y="9"/>
                    <a:pt x="157" y="9"/>
                    <a:pt x="156" y="9"/>
                  </a:cubicBezTo>
                  <a:cubicBezTo>
                    <a:pt x="156" y="9"/>
                    <a:pt x="157" y="9"/>
                    <a:pt x="158" y="10"/>
                  </a:cubicBezTo>
                  <a:cubicBezTo>
                    <a:pt x="151" y="11"/>
                    <a:pt x="148" y="13"/>
                    <a:pt x="145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4" y="16"/>
                    <a:pt x="143" y="17"/>
                    <a:pt x="143" y="18"/>
                  </a:cubicBezTo>
                  <a:cubicBezTo>
                    <a:pt x="143" y="18"/>
                    <a:pt x="142" y="18"/>
                    <a:pt x="142" y="18"/>
                  </a:cubicBezTo>
                  <a:cubicBezTo>
                    <a:pt x="142" y="17"/>
                    <a:pt x="142" y="16"/>
                    <a:pt x="141" y="15"/>
                  </a:cubicBezTo>
                  <a:cubicBezTo>
                    <a:pt x="145" y="13"/>
                    <a:pt x="148" y="12"/>
                    <a:pt x="148" y="12"/>
                  </a:cubicBezTo>
                  <a:cubicBezTo>
                    <a:pt x="146" y="13"/>
                    <a:pt x="143" y="14"/>
                    <a:pt x="141" y="15"/>
                  </a:cubicBezTo>
                  <a:cubicBezTo>
                    <a:pt x="139" y="10"/>
                    <a:pt x="135" y="7"/>
                    <a:pt x="135" y="7"/>
                  </a:cubicBezTo>
                  <a:cubicBezTo>
                    <a:pt x="138" y="10"/>
                    <a:pt x="140" y="13"/>
                    <a:pt x="140" y="15"/>
                  </a:cubicBezTo>
                  <a:cubicBezTo>
                    <a:pt x="139" y="16"/>
                    <a:pt x="138" y="16"/>
                    <a:pt x="137" y="16"/>
                  </a:cubicBezTo>
                  <a:cubicBezTo>
                    <a:pt x="137" y="16"/>
                    <a:pt x="137" y="16"/>
                    <a:pt x="136" y="16"/>
                  </a:cubicBezTo>
                  <a:cubicBezTo>
                    <a:pt x="136" y="16"/>
                    <a:pt x="136" y="16"/>
                    <a:pt x="136" y="16"/>
                  </a:cubicBezTo>
                  <a:cubicBezTo>
                    <a:pt x="138" y="15"/>
                    <a:pt x="139" y="15"/>
                    <a:pt x="139" y="15"/>
                  </a:cubicBezTo>
                  <a:cubicBezTo>
                    <a:pt x="138" y="15"/>
                    <a:pt x="137" y="15"/>
                    <a:pt x="136" y="16"/>
                  </a:cubicBezTo>
                  <a:cubicBezTo>
                    <a:pt x="134" y="12"/>
                    <a:pt x="130" y="9"/>
                    <a:pt x="128" y="8"/>
                  </a:cubicBezTo>
                  <a:cubicBezTo>
                    <a:pt x="133" y="6"/>
                    <a:pt x="137" y="5"/>
                    <a:pt x="137" y="5"/>
                  </a:cubicBezTo>
                  <a:cubicBezTo>
                    <a:pt x="133" y="6"/>
                    <a:pt x="130" y="7"/>
                    <a:pt x="127" y="8"/>
                  </a:cubicBezTo>
                  <a:cubicBezTo>
                    <a:pt x="127" y="8"/>
                    <a:pt x="126" y="8"/>
                    <a:pt x="126" y="8"/>
                  </a:cubicBezTo>
                  <a:cubicBezTo>
                    <a:pt x="127" y="8"/>
                    <a:pt x="127" y="7"/>
                    <a:pt x="127" y="7"/>
                  </a:cubicBezTo>
                  <a:cubicBezTo>
                    <a:pt x="127" y="8"/>
                    <a:pt x="127" y="8"/>
                    <a:pt x="126" y="8"/>
                  </a:cubicBezTo>
                  <a:cubicBezTo>
                    <a:pt x="125" y="7"/>
                    <a:pt x="124" y="7"/>
                    <a:pt x="124" y="7"/>
                  </a:cubicBezTo>
                  <a:cubicBezTo>
                    <a:pt x="125" y="7"/>
                    <a:pt x="125" y="7"/>
                    <a:pt x="126" y="8"/>
                  </a:cubicBezTo>
                  <a:cubicBezTo>
                    <a:pt x="125" y="8"/>
                    <a:pt x="124" y="8"/>
                    <a:pt x="123" y="8"/>
                  </a:cubicBezTo>
                  <a:cubicBezTo>
                    <a:pt x="121" y="6"/>
                    <a:pt x="117" y="5"/>
                    <a:pt x="113" y="3"/>
                  </a:cubicBezTo>
                  <a:cubicBezTo>
                    <a:pt x="113" y="3"/>
                    <a:pt x="118" y="5"/>
                    <a:pt x="123" y="8"/>
                  </a:cubicBezTo>
                  <a:cubicBezTo>
                    <a:pt x="119" y="9"/>
                    <a:pt x="117" y="10"/>
                    <a:pt x="115" y="11"/>
                  </a:cubicBezTo>
                  <a:cubicBezTo>
                    <a:pt x="112" y="9"/>
                    <a:pt x="110" y="8"/>
                    <a:pt x="110" y="8"/>
                  </a:cubicBezTo>
                  <a:cubicBezTo>
                    <a:pt x="112" y="9"/>
                    <a:pt x="113" y="10"/>
                    <a:pt x="115" y="11"/>
                  </a:cubicBezTo>
                  <a:cubicBezTo>
                    <a:pt x="112" y="13"/>
                    <a:pt x="111" y="14"/>
                    <a:pt x="110" y="16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8" y="9"/>
                    <a:pt x="101" y="6"/>
                    <a:pt x="101" y="6"/>
                  </a:cubicBezTo>
                  <a:cubicBezTo>
                    <a:pt x="106" y="9"/>
                    <a:pt x="107" y="12"/>
                    <a:pt x="107" y="14"/>
                  </a:cubicBezTo>
                  <a:cubicBezTo>
                    <a:pt x="105" y="13"/>
                    <a:pt x="104" y="13"/>
                    <a:pt x="104" y="13"/>
                  </a:cubicBezTo>
                  <a:cubicBezTo>
                    <a:pt x="105" y="13"/>
                    <a:pt x="106" y="14"/>
                    <a:pt x="107" y="14"/>
                  </a:cubicBezTo>
                  <a:cubicBezTo>
                    <a:pt x="106" y="15"/>
                    <a:pt x="106" y="15"/>
                    <a:pt x="106" y="16"/>
                  </a:cubicBezTo>
                  <a:cubicBezTo>
                    <a:pt x="105" y="15"/>
                    <a:pt x="104" y="15"/>
                    <a:pt x="103" y="14"/>
                  </a:cubicBezTo>
                  <a:cubicBezTo>
                    <a:pt x="102" y="12"/>
                    <a:pt x="101" y="11"/>
                    <a:pt x="100" y="10"/>
                  </a:cubicBezTo>
                  <a:cubicBezTo>
                    <a:pt x="102" y="9"/>
                    <a:pt x="103" y="8"/>
                    <a:pt x="103" y="8"/>
                  </a:cubicBezTo>
                  <a:cubicBezTo>
                    <a:pt x="102" y="9"/>
                    <a:pt x="101" y="9"/>
                    <a:pt x="100" y="10"/>
                  </a:cubicBezTo>
                  <a:cubicBezTo>
                    <a:pt x="96" y="6"/>
                    <a:pt x="91" y="5"/>
                    <a:pt x="91" y="5"/>
                  </a:cubicBezTo>
                  <a:cubicBezTo>
                    <a:pt x="95" y="7"/>
                    <a:pt x="97" y="8"/>
                    <a:pt x="99" y="10"/>
                  </a:cubicBezTo>
                  <a:cubicBezTo>
                    <a:pt x="98" y="10"/>
                    <a:pt x="97" y="10"/>
                    <a:pt x="97" y="11"/>
                  </a:cubicBezTo>
                  <a:cubicBezTo>
                    <a:pt x="97" y="11"/>
                    <a:pt x="96" y="10"/>
                    <a:pt x="96" y="10"/>
                  </a:cubicBezTo>
                  <a:cubicBezTo>
                    <a:pt x="93" y="8"/>
                    <a:pt x="88" y="4"/>
                    <a:pt x="80" y="1"/>
                  </a:cubicBezTo>
                  <a:cubicBezTo>
                    <a:pt x="81" y="2"/>
                    <a:pt x="90" y="5"/>
                    <a:pt x="95" y="11"/>
                  </a:cubicBezTo>
                  <a:cubicBezTo>
                    <a:pt x="94" y="12"/>
                    <a:pt x="93" y="12"/>
                    <a:pt x="93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1" y="11"/>
                    <a:pt x="90" y="11"/>
                    <a:pt x="89" y="10"/>
                  </a:cubicBezTo>
                  <a:cubicBezTo>
                    <a:pt x="89" y="10"/>
                    <a:pt x="90" y="11"/>
                    <a:pt x="92" y="12"/>
                  </a:cubicBezTo>
                  <a:cubicBezTo>
                    <a:pt x="90" y="12"/>
                    <a:pt x="89" y="13"/>
                    <a:pt x="88" y="13"/>
                  </a:cubicBezTo>
                  <a:cubicBezTo>
                    <a:pt x="85" y="11"/>
                    <a:pt x="81" y="9"/>
                    <a:pt x="79" y="7"/>
                  </a:cubicBezTo>
                  <a:cubicBezTo>
                    <a:pt x="80" y="7"/>
                    <a:pt x="81" y="7"/>
                    <a:pt x="81" y="7"/>
                  </a:cubicBezTo>
                  <a:cubicBezTo>
                    <a:pt x="80" y="7"/>
                    <a:pt x="80" y="7"/>
                    <a:pt x="79" y="7"/>
                  </a:cubicBezTo>
                  <a:cubicBezTo>
                    <a:pt x="78" y="7"/>
                    <a:pt x="78" y="7"/>
                    <a:pt x="77" y="6"/>
                  </a:cubicBezTo>
                  <a:cubicBezTo>
                    <a:pt x="78" y="6"/>
                    <a:pt x="79" y="6"/>
                    <a:pt x="79" y="6"/>
                  </a:cubicBezTo>
                  <a:cubicBezTo>
                    <a:pt x="78" y="6"/>
                    <a:pt x="78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0" y="7"/>
                    <a:pt x="66" y="10"/>
                    <a:pt x="64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3" y="13"/>
                    <a:pt x="62" y="14"/>
                    <a:pt x="62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4"/>
                    <a:pt x="60" y="13"/>
                    <a:pt x="60" y="12"/>
                  </a:cubicBezTo>
                  <a:cubicBezTo>
                    <a:pt x="64" y="10"/>
                    <a:pt x="67" y="9"/>
                    <a:pt x="67" y="9"/>
                  </a:cubicBezTo>
                  <a:cubicBezTo>
                    <a:pt x="64" y="10"/>
                    <a:pt x="62" y="11"/>
                    <a:pt x="60" y="12"/>
                  </a:cubicBezTo>
                  <a:cubicBezTo>
                    <a:pt x="60" y="11"/>
                    <a:pt x="59" y="10"/>
                    <a:pt x="59" y="9"/>
                  </a:cubicBezTo>
                  <a:cubicBezTo>
                    <a:pt x="59" y="9"/>
                    <a:pt x="60" y="9"/>
                    <a:pt x="60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6" y="6"/>
                    <a:pt x="53" y="4"/>
                    <a:pt x="53" y="4"/>
                  </a:cubicBezTo>
                  <a:cubicBezTo>
                    <a:pt x="56" y="6"/>
                    <a:pt x="57" y="8"/>
                    <a:pt x="58" y="10"/>
                  </a:cubicBezTo>
                  <a:cubicBezTo>
                    <a:pt x="57" y="10"/>
                    <a:pt x="55" y="11"/>
                    <a:pt x="54" y="11"/>
                  </a:cubicBezTo>
                  <a:cubicBezTo>
                    <a:pt x="52" y="8"/>
                    <a:pt x="49" y="6"/>
                    <a:pt x="47" y="5"/>
                  </a:cubicBezTo>
                  <a:cubicBezTo>
                    <a:pt x="51" y="3"/>
                    <a:pt x="56" y="2"/>
                    <a:pt x="56" y="2"/>
                  </a:cubicBezTo>
                  <a:cubicBezTo>
                    <a:pt x="52" y="3"/>
                    <a:pt x="49" y="4"/>
                    <a:pt x="46" y="5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4" y="4"/>
                    <a:pt x="43" y="4"/>
                    <a:pt x="43" y="4"/>
                  </a:cubicBezTo>
                  <a:cubicBezTo>
                    <a:pt x="43" y="4"/>
                    <a:pt x="44" y="5"/>
                    <a:pt x="44" y="5"/>
                  </a:cubicBezTo>
                  <a:cubicBezTo>
                    <a:pt x="44" y="5"/>
                    <a:pt x="43" y="5"/>
                    <a:pt x="42" y="5"/>
                  </a:cubicBezTo>
                  <a:cubicBezTo>
                    <a:pt x="40" y="4"/>
                    <a:pt x="36" y="2"/>
                    <a:pt x="32" y="0"/>
                  </a:cubicBezTo>
                  <a:cubicBezTo>
                    <a:pt x="32" y="0"/>
                    <a:pt x="37" y="2"/>
                    <a:pt x="41" y="5"/>
                  </a:cubicBezTo>
                  <a:cubicBezTo>
                    <a:pt x="38" y="6"/>
                    <a:pt x="36" y="7"/>
                    <a:pt x="34" y="8"/>
                  </a:cubicBezTo>
                  <a:cubicBezTo>
                    <a:pt x="31" y="6"/>
                    <a:pt x="29" y="5"/>
                    <a:pt x="29" y="5"/>
                  </a:cubicBezTo>
                  <a:cubicBezTo>
                    <a:pt x="31" y="7"/>
                    <a:pt x="32" y="7"/>
                    <a:pt x="34" y="8"/>
                  </a:cubicBezTo>
                  <a:cubicBezTo>
                    <a:pt x="32" y="10"/>
                    <a:pt x="30" y="11"/>
                    <a:pt x="30" y="12"/>
                  </a:cubicBezTo>
                  <a:cubicBezTo>
                    <a:pt x="29" y="12"/>
                    <a:pt x="29" y="13"/>
                    <a:pt x="28" y="13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9" y="12"/>
                    <a:pt x="29" y="11"/>
                  </a:cubicBezTo>
                  <a:cubicBezTo>
                    <a:pt x="29" y="11"/>
                    <a:pt x="30" y="12"/>
                    <a:pt x="30" y="1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1"/>
                    <a:pt x="28" y="10"/>
                    <a:pt x="28" y="10"/>
                  </a:cubicBezTo>
                  <a:cubicBezTo>
                    <a:pt x="31" y="9"/>
                    <a:pt x="33" y="8"/>
                    <a:pt x="33" y="8"/>
                  </a:cubicBezTo>
                  <a:cubicBezTo>
                    <a:pt x="31" y="9"/>
                    <a:pt x="29" y="9"/>
                    <a:pt x="28" y="10"/>
                  </a:cubicBezTo>
                  <a:cubicBezTo>
                    <a:pt x="27" y="10"/>
                    <a:pt x="27" y="10"/>
                    <a:pt x="27" y="9"/>
                  </a:cubicBezTo>
                  <a:cubicBezTo>
                    <a:pt x="25" y="7"/>
                    <a:pt x="23" y="5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3" y="6"/>
                    <a:pt x="25" y="7"/>
                    <a:pt x="25" y="9"/>
                  </a:cubicBezTo>
                  <a:cubicBezTo>
                    <a:pt x="24" y="8"/>
                    <a:pt x="22" y="8"/>
                    <a:pt x="21" y="7"/>
                  </a:cubicBezTo>
                  <a:cubicBezTo>
                    <a:pt x="21" y="7"/>
                    <a:pt x="23" y="8"/>
                    <a:pt x="25" y="9"/>
                  </a:cubicBezTo>
                  <a:cubicBezTo>
                    <a:pt x="25" y="10"/>
                    <a:pt x="26" y="10"/>
                    <a:pt x="26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4" y="11"/>
                    <a:pt x="24" y="11"/>
                  </a:cubicBezTo>
                  <a:cubicBezTo>
                    <a:pt x="24" y="12"/>
                    <a:pt x="23" y="12"/>
                    <a:pt x="23" y="12"/>
                  </a:cubicBezTo>
                  <a:cubicBezTo>
                    <a:pt x="23" y="12"/>
                    <a:pt x="23" y="12"/>
                    <a:pt x="22" y="12"/>
                  </a:cubicBezTo>
                  <a:cubicBezTo>
                    <a:pt x="22" y="11"/>
                    <a:pt x="22" y="11"/>
                    <a:pt x="21" y="10"/>
                  </a:cubicBezTo>
                  <a:cubicBezTo>
                    <a:pt x="21" y="11"/>
                    <a:pt x="21" y="12"/>
                    <a:pt x="21" y="13"/>
                  </a:cubicBezTo>
                  <a:cubicBezTo>
                    <a:pt x="19" y="12"/>
                    <a:pt x="18" y="12"/>
                    <a:pt x="18" y="12"/>
                  </a:cubicBezTo>
                  <a:cubicBezTo>
                    <a:pt x="19" y="12"/>
                    <a:pt x="20" y="13"/>
                    <a:pt x="21" y="14"/>
                  </a:cubicBezTo>
                  <a:cubicBezTo>
                    <a:pt x="21" y="14"/>
                    <a:pt x="21" y="14"/>
                    <a:pt x="21" y="15"/>
                  </a:cubicBezTo>
                  <a:cubicBezTo>
                    <a:pt x="21" y="15"/>
                    <a:pt x="21" y="15"/>
                    <a:pt x="20" y="15"/>
                  </a:cubicBezTo>
                  <a:cubicBezTo>
                    <a:pt x="19" y="16"/>
                    <a:pt x="18" y="16"/>
                    <a:pt x="17" y="17"/>
                  </a:cubicBezTo>
                  <a:cubicBezTo>
                    <a:pt x="15" y="14"/>
                    <a:pt x="13" y="12"/>
                    <a:pt x="12" y="11"/>
                  </a:cubicBezTo>
                  <a:cubicBezTo>
                    <a:pt x="16" y="9"/>
                    <a:pt x="19" y="7"/>
                    <a:pt x="19" y="7"/>
                  </a:cubicBezTo>
                  <a:cubicBezTo>
                    <a:pt x="16" y="8"/>
                    <a:pt x="13" y="9"/>
                    <a:pt x="11" y="10"/>
                  </a:cubicBezTo>
                  <a:cubicBezTo>
                    <a:pt x="11" y="10"/>
                    <a:pt x="10" y="10"/>
                    <a:pt x="10" y="10"/>
                  </a:cubicBezTo>
                  <a:cubicBezTo>
                    <a:pt x="11" y="10"/>
                    <a:pt x="11" y="10"/>
                    <a:pt x="11" y="11"/>
                  </a:cubicBezTo>
                  <a:cubicBezTo>
                    <a:pt x="10" y="11"/>
                    <a:pt x="8" y="12"/>
                    <a:pt x="7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9" y="11"/>
                    <a:pt x="11" y="10"/>
                    <a:pt x="11" y="10"/>
                  </a:cubicBezTo>
                  <a:cubicBezTo>
                    <a:pt x="9" y="11"/>
                    <a:pt x="7" y="11"/>
                    <a:pt x="5" y="12"/>
                  </a:cubicBezTo>
                  <a:cubicBezTo>
                    <a:pt x="3" y="10"/>
                    <a:pt x="1" y="10"/>
                    <a:pt x="1" y="10"/>
                  </a:cubicBezTo>
                  <a:cubicBezTo>
                    <a:pt x="3" y="11"/>
                    <a:pt x="4" y="11"/>
                    <a:pt x="5" y="12"/>
                  </a:cubicBezTo>
                  <a:cubicBezTo>
                    <a:pt x="4" y="12"/>
                    <a:pt x="4" y="12"/>
                    <a:pt x="3" y="12"/>
                  </a:cubicBezTo>
                  <a:cubicBezTo>
                    <a:pt x="2" y="12"/>
                    <a:pt x="1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1" y="12"/>
                    <a:pt x="2" y="13"/>
                  </a:cubicBezTo>
                  <a:cubicBezTo>
                    <a:pt x="1" y="13"/>
                    <a:pt x="1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1" y="17"/>
                    <a:pt x="1" y="17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lose/>
                  <a:moveTo>
                    <a:pt x="148" y="24"/>
                  </a:moveTo>
                  <a:cubicBezTo>
                    <a:pt x="148" y="22"/>
                    <a:pt x="149" y="20"/>
                    <a:pt x="149" y="19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48" y="22"/>
                    <a:pt x="148" y="24"/>
                    <a:pt x="148" y="24"/>
                  </a:cubicBezTo>
                  <a:close/>
                  <a:moveTo>
                    <a:pt x="150" y="18"/>
                  </a:moveTo>
                  <a:cubicBezTo>
                    <a:pt x="151" y="17"/>
                    <a:pt x="152" y="16"/>
                    <a:pt x="153" y="15"/>
                  </a:cubicBezTo>
                  <a:cubicBezTo>
                    <a:pt x="154" y="16"/>
                    <a:pt x="154" y="16"/>
                    <a:pt x="155" y="17"/>
                  </a:cubicBezTo>
                  <a:cubicBezTo>
                    <a:pt x="153" y="18"/>
                    <a:pt x="152" y="19"/>
                    <a:pt x="151" y="20"/>
                  </a:cubicBezTo>
                  <a:cubicBezTo>
                    <a:pt x="151" y="19"/>
                    <a:pt x="150" y="19"/>
                    <a:pt x="150" y="18"/>
                  </a:cubicBezTo>
                  <a:close/>
                  <a:moveTo>
                    <a:pt x="152" y="22"/>
                  </a:moveTo>
                  <a:cubicBezTo>
                    <a:pt x="152" y="22"/>
                    <a:pt x="152" y="22"/>
                    <a:pt x="152" y="22"/>
                  </a:cubicBezTo>
                  <a:cubicBezTo>
                    <a:pt x="153" y="20"/>
                    <a:pt x="154" y="19"/>
                    <a:pt x="156" y="17"/>
                  </a:cubicBezTo>
                  <a:cubicBezTo>
                    <a:pt x="156" y="18"/>
                    <a:pt x="157" y="18"/>
                    <a:pt x="157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9"/>
                    <a:pt x="156" y="18"/>
                    <a:pt x="155" y="18"/>
                  </a:cubicBezTo>
                  <a:cubicBezTo>
                    <a:pt x="155" y="18"/>
                    <a:pt x="156" y="18"/>
                    <a:pt x="157" y="19"/>
                  </a:cubicBezTo>
                  <a:cubicBezTo>
                    <a:pt x="154" y="20"/>
                    <a:pt x="153" y="21"/>
                    <a:pt x="152" y="22"/>
                  </a:cubicBezTo>
                  <a:close/>
                  <a:moveTo>
                    <a:pt x="157" y="19"/>
                  </a:moveTo>
                  <a:cubicBezTo>
                    <a:pt x="158" y="19"/>
                    <a:pt x="158" y="20"/>
                    <a:pt x="159" y="20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7" y="22"/>
                    <a:pt x="156" y="23"/>
                    <a:pt x="155" y="24"/>
                  </a:cubicBezTo>
                  <a:cubicBezTo>
                    <a:pt x="153" y="22"/>
                    <a:pt x="155" y="20"/>
                    <a:pt x="157" y="19"/>
                  </a:cubicBezTo>
                  <a:close/>
                  <a:moveTo>
                    <a:pt x="157" y="19"/>
                  </a:moveTo>
                  <a:cubicBezTo>
                    <a:pt x="157" y="19"/>
                    <a:pt x="157" y="19"/>
                    <a:pt x="158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8" y="19"/>
                    <a:pt x="158" y="19"/>
                    <a:pt x="157" y="19"/>
                  </a:cubicBezTo>
                  <a:close/>
                  <a:moveTo>
                    <a:pt x="158" y="27"/>
                  </a:moveTo>
                  <a:cubicBezTo>
                    <a:pt x="157" y="27"/>
                    <a:pt x="157" y="28"/>
                    <a:pt x="156" y="28"/>
                  </a:cubicBezTo>
                  <a:cubicBezTo>
                    <a:pt x="156" y="28"/>
                    <a:pt x="156" y="27"/>
                    <a:pt x="156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7" y="27"/>
                    <a:pt x="157" y="27"/>
                    <a:pt x="157" y="26"/>
                  </a:cubicBezTo>
                  <a:cubicBezTo>
                    <a:pt x="157" y="27"/>
                    <a:pt x="158" y="27"/>
                    <a:pt x="158" y="27"/>
                  </a:cubicBezTo>
                  <a:cubicBezTo>
                    <a:pt x="158" y="27"/>
                    <a:pt x="158" y="27"/>
                    <a:pt x="158" y="27"/>
                  </a:cubicBezTo>
                  <a:close/>
                  <a:moveTo>
                    <a:pt x="159" y="25"/>
                  </a:moveTo>
                  <a:cubicBezTo>
                    <a:pt x="159" y="26"/>
                    <a:pt x="159" y="26"/>
                    <a:pt x="158" y="26"/>
                  </a:cubicBezTo>
                  <a:cubicBezTo>
                    <a:pt x="158" y="26"/>
                    <a:pt x="157" y="26"/>
                    <a:pt x="157" y="26"/>
                  </a:cubicBezTo>
                  <a:cubicBezTo>
                    <a:pt x="158" y="24"/>
                    <a:pt x="159" y="23"/>
                    <a:pt x="160" y="21"/>
                  </a:cubicBezTo>
                  <a:cubicBezTo>
                    <a:pt x="161" y="22"/>
                    <a:pt x="161" y="23"/>
                    <a:pt x="162" y="23"/>
                  </a:cubicBezTo>
                  <a:cubicBezTo>
                    <a:pt x="161" y="24"/>
                    <a:pt x="160" y="25"/>
                    <a:pt x="159" y="25"/>
                  </a:cubicBezTo>
                  <a:cubicBezTo>
                    <a:pt x="159" y="25"/>
                    <a:pt x="159" y="25"/>
                    <a:pt x="159" y="25"/>
                  </a:cubicBezTo>
                  <a:cubicBezTo>
                    <a:pt x="159" y="25"/>
                    <a:pt x="159" y="25"/>
                    <a:pt x="159" y="25"/>
                  </a:cubicBezTo>
                  <a:close/>
                  <a:moveTo>
                    <a:pt x="160" y="30"/>
                  </a:move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1" y="30"/>
                    <a:pt x="161" y="30"/>
                  </a:cubicBezTo>
                  <a:cubicBezTo>
                    <a:pt x="161" y="30"/>
                    <a:pt x="161" y="30"/>
                    <a:pt x="160" y="30"/>
                  </a:cubicBezTo>
                  <a:close/>
                  <a:moveTo>
                    <a:pt x="164" y="27"/>
                  </a:moveTo>
                  <a:cubicBezTo>
                    <a:pt x="163" y="27"/>
                    <a:pt x="163" y="27"/>
                    <a:pt x="163" y="26"/>
                  </a:cubicBezTo>
                  <a:cubicBezTo>
                    <a:pt x="163" y="26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2" y="28"/>
                    <a:pt x="162" y="28"/>
                  </a:cubicBezTo>
                  <a:cubicBezTo>
                    <a:pt x="162" y="28"/>
                    <a:pt x="161" y="27"/>
                    <a:pt x="161" y="27"/>
                  </a:cubicBezTo>
                  <a:cubicBezTo>
                    <a:pt x="161" y="27"/>
                    <a:pt x="162" y="27"/>
                    <a:pt x="162" y="26"/>
                  </a:cubicBezTo>
                  <a:cubicBezTo>
                    <a:pt x="163" y="26"/>
                    <a:pt x="163" y="26"/>
                    <a:pt x="164" y="26"/>
                  </a:cubicBezTo>
                  <a:cubicBezTo>
                    <a:pt x="164" y="26"/>
                    <a:pt x="164" y="26"/>
                    <a:pt x="164" y="26"/>
                  </a:cubicBezTo>
                  <a:cubicBezTo>
                    <a:pt x="164" y="27"/>
                    <a:pt x="164" y="27"/>
                    <a:pt x="164" y="27"/>
                  </a:cubicBezTo>
                  <a:close/>
                  <a:moveTo>
                    <a:pt x="162" y="26"/>
                  </a:moveTo>
                  <a:cubicBezTo>
                    <a:pt x="163" y="25"/>
                    <a:pt x="163" y="25"/>
                    <a:pt x="163" y="25"/>
                  </a:cubicBezTo>
                  <a:cubicBezTo>
                    <a:pt x="163" y="25"/>
                    <a:pt x="163" y="25"/>
                    <a:pt x="164" y="25"/>
                  </a:cubicBezTo>
                  <a:cubicBezTo>
                    <a:pt x="163" y="26"/>
                    <a:pt x="163" y="26"/>
                    <a:pt x="162" y="26"/>
                  </a:cubicBezTo>
                  <a:close/>
                  <a:moveTo>
                    <a:pt x="165" y="30"/>
                  </a:moveTo>
                  <a:cubicBezTo>
                    <a:pt x="165" y="30"/>
                    <a:pt x="165" y="31"/>
                    <a:pt x="164" y="31"/>
                  </a:cubicBezTo>
                  <a:cubicBezTo>
                    <a:pt x="164" y="31"/>
                    <a:pt x="164" y="30"/>
                    <a:pt x="164" y="30"/>
                  </a:cubicBezTo>
                  <a:cubicBezTo>
                    <a:pt x="164" y="30"/>
                    <a:pt x="165" y="29"/>
                    <a:pt x="165" y="28"/>
                  </a:cubicBezTo>
                  <a:cubicBezTo>
                    <a:pt x="165" y="28"/>
                    <a:pt x="165" y="29"/>
                    <a:pt x="165" y="29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5" y="30"/>
                    <a:pt x="165" y="30"/>
                    <a:pt x="165" y="30"/>
                  </a:cubicBezTo>
                  <a:close/>
                  <a:moveTo>
                    <a:pt x="166" y="25"/>
                  </a:moveTo>
                  <a:cubicBezTo>
                    <a:pt x="166" y="25"/>
                    <a:pt x="165" y="25"/>
                    <a:pt x="165" y="25"/>
                  </a:cubicBezTo>
                  <a:cubicBezTo>
                    <a:pt x="165" y="25"/>
                    <a:pt x="164" y="24"/>
                    <a:pt x="164" y="24"/>
                  </a:cubicBezTo>
                  <a:cubicBezTo>
                    <a:pt x="164" y="24"/>
                    <a:pt x="164" y="24"/>
                    <a:pt x="164" y="24"/>
                  </a:cubicBezTo>
                  <a:cubicBezTo>
                    <a:pt x="165" y="24"/>
                    <a:pt x="165" y="25"/>
                    <a:pt x="166" y="25"/>
                  </a:cubicBezTo>
                  <a:cubicBezTo>
                    <a:pt x="166" y="25"/>
                    <a:pt x="166" y="25"/>
                    <a:pt x="166" y="25"/>
                  </a:cubicBezTo>
                  <a:close/>
                  <a:moveTo>
                    <a:pt x="170" y="25"/>
                  </a:moveTo>
                  <a:cubicBezTo>
                    <a:pt x="170" y="25"/>
                    <a:pt x="170" y="25"/>
                    <a:pt x="170" y="26"/>
                  </a:cubicBezTo>
                  <a:cubicBezTo>
                    <a:pt x="170" y="26"/>
                    <a:pt x="169" y="26"/>
                    <a:pt x="169" y="26"/>
                  </a:cubicBezTo>
                  <a:cubicBezTo>
                    <a:pt x="169" y="26"/>
                    <a:pt x="168" y="26"/>
                    <a:pt x="168" y="26"/>
                  </a:cubicBezTo>
                  <a:cubicBezTo>
                    <a:pt x="169" y="25"/>
                    <a:pt x="169" y="25"/>
                    <a:pt x="170" y="25"/>
                  </a:cubicBezTo>
                  <a:close/>
                  <a:moveTo>
                    <a:pt x="168" y="25"/>
                  </a:moveTo>
                  <a:cubicBezTo>
                    <a:pt x="168" y="25"/>
                    <a:pt x="169" y="24"/>
                    <a:pt x="169" y="24"/>
                  </a:cubicBezTo>
                  <a:cubicBezTo>
                    <a:pt x="169" y="24"/>
                    <a:pt x="169" y="24"/>
                    <a:pt x="169" y="25"/>
                  </a:cubicBezTo>
                  <a:cubicBezTo>
                    <a:pt x="169" y="25"/>
                    <a:pt x="168" y="25"/>
                    <a:pt x="168" y="25"/>
                  </a:cubicBezTo>
                  <a:close/>
                  <a:moveTo>
                    <a:pt x="170" y="23"/>
                  </a:moveTo>
                  <a:cubicBezTo>
                    <a:pt x="171" y="23"/>
                    <a:pt x="171" y="22"/>
                    <a:pt x="172" y="22"/>
                  </a:cubicBezTo>
                  <a:cubicBezTo>
                    <a:pt x="172" y="22"/>
                    <a:pt x="173" y="23"/>
                    <a:pt x="173" y="23"/>
                  </a:cubicBezTo>
                  <a:cubicBezTo>
                    <a:pt x="172" y="24"/>
                    <a:pt x="171" y="24"/>
                    <a:pt x="170" y="24"/>
                  </a:cubicBezTo>
                  <a:cubicBezTo>
                    <a:pt x="170" y="24"/>
                    <a:pt x="170" y="24"/>
                    <a:pt x="170" y="23"/>
                  </a:cubicBezTo>
                  <a:close/>
                  <a:moveTo>
                    <a:pt x="169" y="23"/>
                  </a:moveTo>
                  <a:cubicBezTo>
                    <a:pt x="168" y="22"/>
                    <a:pt x="168" y="22"/>
                    <a:pt x="167" y="21"/>
                  </a:cubicBezTo>
                  <a:cubicBezTo>
                    <a:pt x="168" y="21"/>
                    <a:pt x="169" y="20"/>
                    <a:pt x="170" y="19"/>
                  </a:cubicBezTo>
                  <a:cubicBezTo>
                    <a:pt x="170" y="20"/>
                    <a:pt x="171" y="21"/>
                    <a:pt x="172" y="22"/>
                  </a:cubicBezTo>
                  <a:cubicBezTo>
                    <a:pt x="171" y="22"/>
                    <a:pt x="170" y="23"/>
                    <a:pt x="169" y="23"/>
                  </a:cubicBezTo>
                  <a:close/>
                  <a:moveTo>
                    <a:pt x="168" y="23"/>
                  </a:moveTo>
                  <a:cubicBezTo>
                    <a:pt x="167" y="22"/>
                    <a:pt x="167" y="22"/>
                    <a:pt x="166" y="22"/>
                  </a:cubicBezTo>
                  <a:cubicBezTo>
                    <a:pt x="166" y="22"/>
                    <a:pt x="166" y="22"/>
                    <a:pt x="167" y="21"/>
                  </a:cubicBezTo>
                  <a:cubicBezTo>
                    <a:pt x="167" y="22"/>
                    <a:pt x="167" y="22"/>
                    <a:pt x="168" y="23"/>
                  </a:cubicBezTo>
                  <a:close/>
                  <a:moveTo>
                    <a:pt x="168" y="23"/>
                  </a:moveTo>
                  <a:cubicBezTo>
                    <a:pt x="168" y="24"/>
                    <a:pt x="167" y="24"/>
                    <a:pt x="167" y="24"/>
                  </a:cubicBezTo>
                  <a:cubicBezTo>
                    <a:pt x="166" y="24"/>
                    <a:pt x="165" y="24"/>
                    <a:pt x="165" y="23"/>
                  </a:cubicBezTo>
                  <a:cubicBezTo>
                    <a:pt x="165" y="23"/>
                    <a:pt x="165" y="22"/>
                    <a:pt x="166" y="22"/>
                  </a:cubicBezTo>
                  <a:cubicBezTo>
                    <a:pt x="167" y="23"/>
                    <a:pt x="168" y="23"/>
                    <a:pt x="168" y="23"/>
                  </a:cubicBezTo>
                  <a:close/>
                  <a:moveTo>
                    <a:pt x="166" y="27"/>
                  </a:moveTo>
                  <a:cubicBezTo>
                    <a:pt x="166" y="26"/>
                    <a:pt x="166" y="26"/>
                    <a:pt x="167" y="26"/>
                  </a:cubicBezTo>
                  <a:cubicBezTo>
                    <a:pt x="167" y="26"/>
                    <a:pt x="167" y="26"/>
                    <a:pt x="167" y="26"/>
                  </a:cubicBezTo>
                  <a:cubicBezTo>
                    <a:pt x="167" y="26"/>
                    <a:pt x="168" y="27"/>
                    <a:pt x="168" y="27"/>
                  </a:cubicBezTo>
                  <a:cubicBezTo>
                    <a:pt x="168" y="27"/>
                    <a:pt x="167" y="28"/>
                    <a:pt x="167" y="28"/>
                  </a:cubicBezTo>
                  <a:cubicBezTo>
                    <a:pt x="167" y="27"/>
                    <a:pt x="167" y="27"/>
                    <a:pt x="166" y="27"/>
                  </a:cubicBezTo>
                  <a:close/>
                  <a:moveTo>
                    <a:pt x="169" y="31"/>
                  </a:moveTo>
                  <a:cubicBezTo>
                    <a:pt x="169" y="31"/>
                    <a:pt x="169" y="31"/>
                    <a:pt x="169" y="31"/>
                  </a:cubicBezTo>
                  <a:cubicBezTo>
                    <a:pt x="168" y="30"/>
                    <a:pt x="168" y="29"/>
                    <a:pt x="168" y="29"/>
                  </a:cubicBezTo>
                  <a:cubicBezTo>
                    <a:pt x="168" y="28"/>
                    <a:pt x="168" y="28"/>
                    <a:pt x="168" y="28"/>
                  </a:cubicBezTo>
                  <a:cubicBezTo>
                    <a:pt x="168" y="28"/>
                    <a:pt x="169" y="28"/>
                    <a:pt x="169" y="28"/>
                  </a:cubicBezTo>
                  <a:cubicBezTo>
                    <a:pt x="169" y="29"/>
                    <a:pt x="169" y="30"/>
                    <a:pt x="169" y="31"/>
                  </a:cubicBezTo>
                  <a:close/>
                  <a:moveTo>
                    <a:pt x="169" y="27"/>
                  </a:moveTo>
                  <a:cubicBezTo>
                    <a:pt x="170" y="27"/>
                    <a:pt x="170" y="26"/>
                    <a:pt x="170" y="26"/>
                  </a:cubicBezTo>
                  <a:cubicBezTo>
                    <a:pt x="171" y="27"/>
                    <a:pt x="171" y="28"/>
                    <a:pt x="172" y="29"/>
                  </a:cubicBezTo>
                  <a:cubicBezTo>
                    <a:pt x="171" y="28"/>
                    <a:pt x="170" y="28"/>
                    <a:pt x="169" y="27"/>
                  </a:cubicBezTo>
                  <a:close/>
                  <a:moveTo>
                    <a:pt x="175" y="32"/>
                  </a:moveTo>
                  <a:cubicBezTo>
                    <a:pt x="175" y="32"/>
                    <a:pt x="175" y="32"/>
                    <a:pt x="175" y="32"/>
                  </a:cubicBezTo>
                  <a:cubicBezTo>
                    <a:pt x="175" y="29"/>
                    <a:pt x="173" y="27"/>
                    <a:pt x="172" y="25"/>
                  </a:cubicBezTo>
                  <a:cubicBezTo>
                    <a:pt x="172" y="25"/>
                    <a:pt x="173" y="24"/>
                    <a:pt x="173" y="24"/>
                  </a:cubicBezTo>
                  <a:cubicBezTo>
                    <a:pt x="172" y="25"/>
                    <a:pt x="172" y="25"/>
                    <a:pt x="171" y="25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1" y="25"/>
                    <a:pt x="171" y="24"/>
                    <a:pt x="171" y="24"/>
                  </a:cubicBezTo>
                  <a:cubicBezTo>
                    <a:pt x="171" y="24"/>
                    <a:pt x="172" y="24"/>
                    <a:pt x="173" y="23"/>
                  </a:cubicBezTo>
                  <a:cubicBezTo>
                    <a:pt x="175" y="26"/>
                    <a:pt x="176" y="29"/>
                    <a:pt x="176" y="32"/>
                  </a:cubicBezTo>
                  <a:cubicBezTo>
                    <a:pt x="176" y="32"/>
                    <a:pt x="176" y="32"/>
                    <a:pt x="175" y="32"/>
                  </a:cubicBezTo>
                  <a:close/>
                  <a:moveTo>
                    <a:pt x="184" y="22"/>
                  </a:moveTo>
                  <a:cubicBezTo>
                    <a:pt x="185" y="23"/>
                    <a:pt x="186" y="24"/>
                    <a:pt x="187" y="24"/>
                  </a:cubicBezTo>
                  <a:cubicBezTo>
                    <a:pt x="187" y="24"/>
                    <a:pt x="186" y="25"/>
                    <a:pt x="186" y="25"/>
                  </a:cubicBezTo>
                  <a:cubicBezTo>
                    <a:pt x="185" y="25"/>
                    <a:pt x="185" y="24"/>
                    <a:pt x="185" y="24"/>
                  </a:cubicBezTo>
                  <a:cubicBezTo>
                    <a:pt x="185" y="24"/>
                    <a:pt x="184" y="23"/>
                    <a:pt x="184" y="22"/>
                  </a:cubicBezTo>
                  <a:close/>
                  <a:moveTo>
                    <a:pt x="186" y="28"/>
                  </a:moveTo>
                  <a:cubicBezTo>
                    <a:pt x="186" y="28"/>
                    <a:pt x="185" y="28"/>
                    <a:pt x="185" y="29"/>
                  </a:cubicBezTo>
                  <a:cubicBezTo>
                    <a:pt x="185" y="28"/>
                    <a:pt x="185" y="27"/>
                    <a:pt x="185" y="26"/>
                  </a:cubicBezTo>
                  <a:cubicBezTo>
                    <a:pt x="185" y="26"/>
                    <a:pt x="186" y="26"/>
                    <a:pt x="186" y="26"/>
                  </a:cubicBezTo>
                  <a:cubicBezTo>
                    <a:pt x="186" y="26"/>
                    <a:pt x="186" y="27"/>
                    <a:pt x="186" y="27"/>
                  </a:cubicBezTo>
                  <a:cubicBezTo>
                    <a:pt x="186" y="27"/>
                    <a:pt x="186" y="28"/>
                    <a:pt x="186" y="28"/>
                  </a:cubicBezTo>
                  <a:close/>
                  <a:moveTo>
                    <a:pt x="187" y="25"/>
                  </a:moveTo>
                  <a:cubicBezTo>
                    <a:pt x="187" y="25"/>
                    <a:pt x="187" y="25"/>
                    <a:pt x="187" y="25"/>
                  </a:cubicBezTo>
                  <a:cubicBezTo>
                    <a:pt x="187" y="25"/>
                    <a:pt x="187" y="25"/>
                    <a:pt x="187" y="25"/>
                  </a:cubicBezTo>
                  <a:cubicBezTo>
                    <a:pt x="187" y="26"/>
                    <a:pt x="187" y="26"/>
                    <a:pt x="187" y="26"/>
                  </a:cubicBezTo>
                  <a:cubicBezTo>
                    <a:pt x="187" y="26"/>
                    <a:pt x="187" y="26"/>
                    <a:pt x="186" y="26"/>
                  </a:cubicBezTo>
                  <a:cubicBezTo>
                    <a:pt x="187" y="25"/>
                    <a:pt x="187" y="25"/>
                    <a:pt x="187" y="25"/>
                  </a:cubicBezTo>
                  <a:cubicBezTo>
                    <a:pt x="187" y="25"/>
                    <a:pt x="187" y="25"/>
                    <a:pt x="188" y="25"/>
                  </a:cubicBezTo>
                  <a:cubicBezTo>
                    <a:pt x="188" y="25"/>
                    <a:pt x="187" y="25"/>
                    <a:pt x="187" y="25"/>
                  </a:cubicBezTo>
                  <a:close/>
                  <a:moveTo>
                    <a:pt x="188" y="30"/>
                  </a:moveTo>
                  <a:cubicBezTo>
                    <a:pt x="188" y="30"/>
                    <a:pt x="188" y="30"/>
                    <a:pt x="188" y="29"/>
                  </a:cubicBezTo>
                  <a:cubicBezTo>
                    <a:pt x="188" y="30"/>
                    <a:pt x="189" y="30"/>
                    <a:pt x="189" y="30"/>
                  </a:cubicBezTo>
                  <a:cubicBezTo>
                    <a:pt x="188" y="30"/>
                    <a:pt x="188" y="30"/>
                    <a:pt x="188" y="30"/>
                  </a:cubicBezTo>
                  <a:close/>
                  <a:moveTo>
                    <a:pt x="191" y="27"/>
                  </a:moveTo>
                  <a:cubicBezTo>
                    <a:pt x="191" y="27"/>
                    <a:pt x="191" y="27"/>
                    <a:pt x="191" y="27"/>
                  </a:cubicBezTo>
                  <a:cubicBezTo>
                    <a:pt x="191" y="27"/>
                    <a:pt x="191" y="26"/>
                    <a:pt x="190" y="26"/>
                  </a:cubicBezTo>
                  <a:cubicBezTo>
                    <a:pt x="190" y="26"/>
                    <a:pt x="191" y="26"/>
                    <a:pt x="191" y="26"/>
                  </a:cubicBezTo>
                  <a:cubicBezTo>
                    <a:pt x="191" y="26"/>
                    <a:pt x="191" y="26"/>
                    <a:pt x="192" y="26"/>
                  </a:cubicBezTo>
                  <a:cubicBezTo>
                    <a:pt x="192" y="27"/>
                    <a:pt x="191" y="27"/>
                    <a:pt x="191" y="27"/>
                  </a:cubicBezTo>
                  <a:close/>
                  <a:moveTo>
                    <a:pt x="192" y="26"/>
                  </a:moveTo>
                  <a:cubicBezTo>
                    <a:pt x="192" y="26"/>
                    <a:pt x="191" y="26"/>
                    <a:pt x="191" y="26"/>
                  </a:cubicBezTo>
                  <a:cubicBezTo>
                    <a:pt x="192" y="25"/>
                    <a:pt x="192" y="25"/>
                    <a:pt x="193" y="24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3" y="25"/>
                    <a:pt x="192" y="26"/>
                    <a:pt x="192" y="26"/>
                  </a:cubicBezTo>
                  <a:close/>
                  <a:moveTo>
                    <a:pt x="193" y="29"/>
                  </a:moveTo>
                  <a:cubicBezTo>
                    <a:pt x="193" y="29"/>
                    <a:pt x="193" y="29"/>
                    <a:pt x="193" y="29"/>
                  </a:cubicBezTo>
                  <a:cubicBezTo>
                    <a:pt x="193" y="29"/>
                    <a:pt x="193" y="28"/>
                    <a:pt x="193" y="28"/>
                  </a:cubicBezTo>
                  <a:cubicBezTo>
                    <a:pt x="194" y="28"/>
                    <a:pt x="194" y="29"/>
                    <a:pt x="195" y="29"/>
                  </a:cubicBezTo>
                  <a:cubicBezTo>
                    <a:pt x="194" y="29"/>
                    <a:pt x="194" y="29"/>
                    <a:pt x="193" y="29"/>
                  </a:cubicBezTo>
                  <a:close/>
                  <a:moveTo>
                    <a:pt x="194" y="27"/>
                  </a:moveTo>
                  <a:cubicBezTo>
                    <a:pt x="194" y="27"/>
                    <a:pt x="194" y="27"/>
                    <a:pt x="195" y="26"/>
                  </a:cubicBezTo>
                  <a:cubicBezTo>
                    <a:pt x="195" y="27"/>
                    <a:pt x="195" y="27"/>
                    <a:pt x="195" y="28"/>
                  </a:cubicBezTo>
                  <a:cubicBezTo>
                    <a:pt x="195" y="28"/>
                    <a:pt x="194" y="27"/>
                    <a:pt x="194" y="27"/>
                  </a:cubicBezTo>
                  <a:close/>
                  <a:moveTo>
                    <a:pt x="196" y="28"/>
                  </a:moveTo>
                  <a:cubicBezTo>
                    <a:pt x="196" y="27"/>
                    <a:pt x="195" y="27"/>
                    <a:pt x="195" y="26"/>
                  </a:cubicBezTo>
                  <a:cubicBezTo>
                    <a:pt x="196" y="26"/>
                    <a:pt x="196" y="27"/>
                    <a:pt x="197" y="27"/>
                  </a:cubicBezTo>
                  <a:cubicBezTo>
                    <a:pt x="197" y="28"/>
                    <a:pt x="196" y="28"/>
                    <a:pt x="196" y="28"/>
                  </a:cubicBezTo>
                  <a:close/>
                  <a:moveTo>
                    <a:pt x="201" y="24"/>
                  </a:moveTo>
                  <a:cubicBezTo>
                    <a:pt x="201" y="25"/>
                    <a:pt x="200" y="25"/>
                    <a:pt x="200" y="25"/>
                  </a:cubicBezTo>
                  <a:cubicBezTo>
                    <a:pt x="199" y="25"/>
                    <a:pt x="198" y="24"/>
                    <a:pt x="197" y="24"/>
                  </a:cubicBezTo>
                  <a:cubicBezTo>
                    <a:pt x="198" y="23"/>
                    <a:pt x="199" y="22"/>
                    <a:pt x="200" y="21"/>
                  </a:cubicBezTo>
                  <a:cubicBezTo>
                    <a:pt x="201" y="22"/>
                    <a:pt x="202" y="23"/>
                    <a:pt x="203" y="24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201" y="24"/>
                    <a:pt x="200" y="23"/>
                    <a:pt x="199" y="23"/>
                  </a:cubicBezTo>
                  <a:cubicBezTo>
                    <a:pt x="199" y="23"/>
                    <a:pt x="200" y="23"/>
                    <a:pt x="201" y="24"/>
                  </a:cubicBezTo>
                  <a:close/>
                  <a:moveTo>
                    <a:pt x="199" y="26"/>
                  </a:moveTo>
                  <a:cubicBezTo>
                    <a:pt x="199" y="26"/>
                    <a:pt x="198" y="26"/>
                    <a:pt x="198" y="27"/>
                  </a:cubicBezTo>
                  <a:cubicBezTo>
                    <a:pt x="197" y="26"/>
                    <a:pt x="196" y="26"/>
                    <a:pt x="196" y="25"/>
                  </a:cubicBezTo>
                  <a:cubicBezTo>
                    <a:pt x="196" y="25"/>
                    <a:pt x="196" y="24"/>
                    <a:pt x="197" y="24"/>
                  </a:cubicBezTo>
                  <a:cubicBezTo>
                    <a:pt x="197" y="25"/>
                    <a:pt x="198" y="25"/>
                    <a:pt x="199" y="26"/>
                  </a:cubicBezTo>
                  <a:close/>
                  <a:moveTo>
                    <a:pt x="198" y="29"/>
                  </a:moveTo>
                  <a:cubicBezTo>
                    <a:pt x="198" y="28"/>
                    <a:pt x="198" y="28"/>
                    <a:pt x="198" y="28"/>
                  </a:cubicBezTo>
                  <a:cubicBezTo>
                    <a:pt x="198" y="28"/>
                    <a:pt x="198" y="28"/>
                    <a:pt x="198" y="28"/>
                  </a:cubicBezTo>
                  <a:cubicBezTo>
                    <a:pt x="198" y="29"/>
                    <a:pt x="198" y="29"/>
                    <a:pt x="198" y="29"/>
                  </a:cubicBezTo>
                  <a:close/>
                  <a:moveTo>
                    <a:pt x="201" y="28"/>
                  </a:moveTo>
                  <a:cubicBezTo>
                    <a:pt x="200" y="28"/>
                    <a:pt x="200" y="28"/>
                    <a:pt x="200" y="28"/>
                  </a:cubicBezTo>
                  <a:cubicBezTo>
                    <a:pt x="200" y="28"/>
                    <a:pt x="199" y="28"/>
                    <a:pt x="199" y="27"/>
                  </a:cubicBezTo>
                  <a:cubicBezTo>
                    <a:pt x="199" y="27"/>
                    <a:pt x="199" y="27"/>
                    <a:pt x="200" y="26"/>
                  </a:cubicBezTo>
                  <a:cubicBezTo>
                    <a:pt x="200" y="27"/>
                    <a:pt x="201" y="27"/>
                    <a:pt x="201" y="28"/>
                  </a:cubicBezTo>
                  <a:cubicBezTo>
                    <a:pt x="201" y="28"/>
                    <a:pt x="201" y="28"/>
                    <a:pt x="201" y="28"/>
                  </a:cubicBezTo>
                  <a:close/>
                  <a:moveTo>
                    <a:pt x="201" y="26"/>
                  </a:moveTo>
                  <a:cubicBezTo>
                    <a:pt x="201" y="25"/>
                    <a:pt x="201" y="25"/>
                    <a:pt x="202" y="25"/>
                  </a:cubicBezTo>
                  <a:cubicBezTo>
                    <a:pt x="203" y="25"/>
                    <a:pt x="203" y="26"/>
                    <a:pt x="204" y="26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2" y="27"/>
                    <a:pt x="201" y="26"/>
                    <a:pt x="201" y="26"/>
                  </a:cubicBezTo>
                  <a:close/>
                  <a:moveTo>
                    <a:pt x="204" y="28"/>
                  </a:moveTo>
                  <a:cubicBezTo>
                    <a:pt x="204" y="28"/>
                    <a:pt x="203" y="28"/>
                    <a:pt x="203" y="28"/>
                  </a:cubicBezTo>
                  <a:cubicBezTo>
                    <a:pt x="203" y="28"/>
                    <a:pt x="204" y="27"/>
                    <a:pt x="204" y="27"/>
                  </a:cubicBezTo>
                  <a:cubicBezTo>
                    <a:pt x="204" y="28"/>
                    <a:pt x="204" y="28"/>
                    <a:pt x="204" y="28"/>
                  </a:cubicBezTo>
                  <a:close/>
                  <a:moveTo>
                    <a:pt x="202" y="24"/>
                  </a:moveTo>
                  <a:cubicBezTo>
                    <a:pt x="202" y="24"/>
                    <a:pt x="203" y="24"/>
                    <a:pt x="203" y="24"/>
                  </a:cubicBezTo>
                  <a:cubicBezTo>
                    <a:pt x="204" y="24"/>
                    <a:pt x="204" y="25"/>
                    <a:pt x="205" y="26"/>
                  </a:cubicBezTo>
                  <a:cubicBezTo>
                    <a:pt x="205" y="26"/>
                    <a:pt x="205" y="26"/>
                    <a:pt x="204" y="26"/>
                  </a:cubicBezTo>
                  <a:cubicBezTo>
                    <a:pt x="204" y="26"/>
                    <a:pt x="203" y="25"/>
                    <a:pt x="202" y="24"/>
                  </a:cubicBezTo>
                  <a:close/>
                  <a:moveTo>
                    <a:pt x="205" y="27"/>
                  </a:moveTo>
                  <a:cubicBezTo>
                    <a:pt x="205" y="27"/>
                    <a:pt x="205" y="27"/>
                    <a:pt x="205" y="27"/>
                  </a:cubicBezTo>
                  <a:cubicBezTo>
                    <a:pt x="205" y="27"/>
                    <a:pt x="205" y="26"/>
                    <a:pt x="205" y="26"/>
                  </a:cubicBezTo>
                  <a:cubicBezTo>
                    <a:pt x="205" y="27"/>
                    <a:pt x="205" y="27"/>
                    <a:pt x="205" y="27"/>
                  </a:cubicBezTo>
                  <a:close/>
                  <a:moveTo>
                    <a:pt x="206" y="25"/>
                  </a:moveTo>
                  <a:cubicBezTo>
                    <a:pt x="205" y="24"/>
                    <a:pt x="204" y="24"/>
                    <a:pt x="204" y="23"/>
                  </a:cubicBezTo>
                  <a:cubicBezTo>
                    <a:pt x="203" y="23"/>
                    <a:pt x="201" y="22"/>
                    <a:pt x="200" y="21"/>
                  </a:cubicBezTo>
                  <a:cubicBezTo>
                    <a:pt x="200" y="21"/>
                    <a:pt x="201" y="21"/>
                    <a:pt x="202" y="20"/>
                  </a:cubicBezTo>
                  <a:cubicBezTo>
                    <a:pt x="203" y="21"/>
                    <a:pt x="205" y="23"/>
                    <a:pt x="206" y="24"/>
                  </a:cubicBezTo>
                  <a:cubicBezTo>
                    <a:pt x="206" y="24"/>
                    <a:pt x="206" y="25"/>
                    <a:pt x="206" y="25"/>
                  </a:cubicBezTo>
                  <a:close/>
                  <a:moveTo>
                    <a:pt x="208" y="27"/>
                  </a:moveTo>
                  <a:cubicBezTo>
                    <a:pt x="208" y="26"/>
                    <a:pt x="207" y="26"/>
                    <a:pt x="207" y="26"/>
                  </a:cubicBezTo>
                  <a:cubicBezTo>
                    <a:pt x="207" y="26"/>
                    <a:pt x="207" y="26"/>
                    <a:pt x="208" y="25"/>
                  </a:cubicBezTo>
                  <a:cubicBezTo>
                    <a:pt x="208" y="26"/>
                    <a:pt x="208" y="26"/>
                    <a:pt x="208" y="26"/>
                  </a:cubicBezTo>
                  <a:cubicBezTo>
                    <a:pt x="208" y="26"/>
                    <a:pt x="208" y="27"/>
                    <a:pt x="208" y="27"/>
                  </a:cubicBezTo>
                  <a:close/>
                  <a:moveTo>
                    <a:pt x="207" y="25"/>
                  </a:moveTo>
                  <a:cubicBezTo>
                    <a:pt x="207" y="25"/>
                    <a:pt x="207" y="25"/>
                    <a:pt x="207" y="24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7" y="25"/>
                    <a:pt x="207" y="25"/>
                    <a:pt x="207" y="25"/>
                  </a:cubicBezTo>
                  <a:close/>
                  <a:moveTo>
                    <a:pt x="209" y="28"/>
                  </a:moveTo>
                  <a:cubicBezTo>
                    <a:pt x="209" y="28"/>
                    <a:pt x="209" y="28"/>
                    <a:pt x="209" y="27"/>
                  </a:cubicBezTo>
                  <a:cubicBezTo>
                    <a:pt x="209" y="27"/>
                    <a:pt x="209" y="27"/>
                    <a:pt x="209" y="27"/>
                  </a:cubicBezTo>
                  <a:cubicBezTo>
                    <a:pt x="209" y="27"/>
                    <a:pt x="209" y="28"/>
                    <a:pt x="209" y="28"/>
                  </a:cubicBezTo>
                  <a:cubicBezTo>
                    <a:pt x="209" y="28"/>
                    <a:pt x="209" y="28"/>
                    <a:pt x="209" y="28"/>
                  </a:cubicBezTo>
                  <a:close/>
                  <a:moveTo>
                    <a:pt x="208" y="23"/>
                  </a:moveTo>
                  <a:cubicBezTo>
                    <a:pt x="208" y="23"/>
                    <a:pt x="208" y="23"/>
                    <a:pt x="208" y="22"/>
                  </a:cubicBezTo>
                  <a:cubicBezTo>
                    <a:pt x="209" y="23"/>
                    <a:pt x="210" y="24"/>
                    <a:pt x="210" y="25"/>
                  </a:cubicBezTo>
                  <a:cubicBezTo>
                    <a:pt x="210" y="25"/>
                    <a:pt x="210" y="25"/>
                    <a:pt x="209" y="25"/>
                  </a:cubicBezTo>
                  <a:cubicBezTo>
                    <a:pt x="209" y="24"/>
                    <a:pt x="208" y="24"/>
                    <a:pt x="208" y="23"/>
                  </a:cubicBezTo>
                  <a:close/>
                  <a:moveTo>
                    <a:pt x="210" y="25"/>
                  </a:moveTo>
                  <a:cubicBezTo>
                    <a:pt x="210" y="25"/>
                    <a:pt x="210" y="25"/>
                    <a:pt x="210" y="25"/>
                  </a:cubicBezTo>
                  <a:cubicBezTo>
                    <a:pt x="210" y="25"/>
                    <a:pt x="211" y="25"/>
                    <a:pt x="211" y="25"/>
                  </a:cubicBezTo>
                  <a:cubicBezTo>
                    <a:pt x="210" y="25"/>
                    <a:pt x="210" y="25"/>
                    <a:pt x="210" y="25"/>
                  </a:cubicBezTo>
                  <a:cubicBezTo>
                    <a:pt x="210" y="25"/>
                    <a:pt x="210" y="25"/>
                    <a:pt x="210" y="25"/>
                  </a:cubicBezTo>
                  <a:close/>
                  <a:moveTo>
                    <a:pt x="211" y="26"/>
                  </a:moveTo>
                  <a:cubicBezTo>
                    <a:pt x="211" y="26"/>
                    <a:pt x="211" y="26"/>
                    <a:pt x="211" y="26"/>
                  </a:cubicBezTo>
                  <a:cubicBezTo>
                    <a:pt x="211" y="26"/>
                    <a:pt x="211" y="26"/>
                    <a:pt x="211" y="26"/>
                  </a:cubicBezTo>
                  <a:cubicBezTo>
                    <a:pt x="211" y="26"/>
                    <a:pt x="211" y="26"/>
                    <a:pt x="211" y="26"/>
                  </a:cubicBezTo>
                  <a:cubicBezTo>
                    <a:pt x="211" y="26"/>
                    <a:pt x="211" y="26"/>
                    <a:pt x="211" y="26"/>
                  </a:cubicBezTo>
                  <a:close/>
                  <a:moveTo>
                    <a:pt x="212" y="24"/>
                  </a:moveTo>
                  <a:cubicBezTo>
                    <a:pt x="212" y="24"/>
                    <a:pt x="212" y="24"/>
                    <a:pt x="212" y="24"/>
                  </a:cubicBezTo>
                  <a:cubicBezTo>
                    <a:pt x="212" y="24"/>
                    <a:pt x="212" y="24"/>
                    <a:pt x="212" y="24"/>
                  </a:cubicBezTo>
                  <a:cubicBezTo>
                    <a:pt x="212" y="24"/>
                    <a:pt x="212" y="24"/>
                    <a:pt x="213" y="24"/>
                  </a:cubicBezTo>
                  <a:cubicBezTo>
                    <a:pt x="212" y="24"/>
                    <a:pt x="212" y="24"/>
                    <a:pt x="212" y="24"/>
                  </a:cubicBezTo>
                  <a:close/>
                  <a:moveTo>
                    <a:pt x="214" y="22"/>
                  </a:moveTo>
                  <a:cubicBezTo>
                    <a:pt x="214" y="23"/>
                    <a:pt x="215" y="23"/>
                    <a:pt x="215" y="23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4" y="23"/>
                    <a:pt x="214" y="23"/>
                    <a:pt x="214" y="22"/>
                  </a:cubicBezTo>
                  <a:close/>
                  <a:moveTo>
                    <a:pt x="216" y="25"/>
                  </a:moveTo>
                  <a:cubicBezTo>
                    <a:pt x="216" y="25"/>
                    <a:pt x="216" y="25"/>
                    <a:pt x="216" y="25"/>
                  </a:cubicBezTo>
                  <a:cubicBezTo>
                    <a:pt x="215" y="25"/>
                    <a:pt x="215" y="24"/>
                    <a:pt x="214" y="24"/>
                  </a:cubicBezTo>
                  <a:cubicBezTo>
                    <a:pt x="215" y="24"/>
                    <a:pt x="215" y="23"/>
                    <a:pt x="216" y="23"/>
                  </a:cubicBezTo>
                  <a:cubicBezTo>
                    <a:pt x="216" y="23"/>
                    <a:pt x="216" y="24"/>
                    <a:pt x="216" y="24"/>
                  </a:cubicBezTo>
                  <a:cubicBezTo>
                    <a:pt x="216" y="24"/>
                    <a:pt x="216" y="25"/>
                    <a:pt x="216" y="25"/>
                  </a:cubicBezTo>
                  <a:cubicBezTo>
                    <a:pt x="216" y="25"/>
                    <a:pt x="216" y="25"/>
                    <a:pt x="216" y="25"/>
                  </a:cubicBezTo>
                  <a:close/>
                  <a:moveTo>
                    <a:pt x="219" y="24"/>
                  </a:moveTo>
                  <a:cubicBezTo>
                    <a:pt x="218" y="24"/>
                    <a:pt x="218" y="24"/>
                    <a:pt x="218" y="24"/>
                  </a:cubicBezTo>
                  <a:cubicBezTo>
                    <a:pt x="218" y="24"/>
                    <a:pt x="218" y="23"/>
                    <a:pt x="218" y="23"/>
                  </a:cubicBezTo>
                  <a:cubicBezTo>
                    <a:pt x="218" y="23"/>
                    <a:pt x="218" y="23"/>
                    <a:pt x="219" y="23"/>
                  </a:cubicBezTo>
                  <a:cubicBezTo>
                    <a:pt x="219" y="23"/>
                    <a:pt x="219" y="23"/>
                    <a:pt x="219" y="24"/>
                  </a:cubicBezTo>
                  <a:close/>
                  <a:moveTo>
                    <a:pt x="221" y="26"/>
                  </a:moveTo>
                  <a:cubicBezTo>
                    <a:pt x="221" y="26"/>
                    <a:pt x="221" y="26"/>
                    <a:pt x="221" y="26"/>
                  </a:cubicBezTo>
                  <a:cubicBezTo>
                    <a:pt x="221" y="26"/>
                    <a:pt x="221" y="25"/>
                    <a:pt x="220" y="25"/>
                  </a:cubicBezTo>
                  <a:cubicBezTo>
                    <a:pt x="220" y="25"/>
                    <a:pt x="221" y="24"/>
                    <a:pt x="221" y="24"/>
                  </a:cubicBezTo>
                  <a:cubicBezTo>
                    <a:pt x="221" y="24"/>
                    <a:pt x="221" y="24"/>
                    <a:pt x="222" y="25"/>
                  </a:cubicBezTo>
                  <a:cubicBezTo>
                    <a:pt x="222" y="25"/>
                    <a:pt x="222" y="25"/>
                    <a:pt x="221" y="26"/>
                  </a:cubicBezTo>
                  <a:close/>
                  <a:moveTo>
                    <a:pt x="224" y="26"/>
                  </a:moveTo>
                  <a:cubicBezTo>
                    <a:pt x="224" y="26"/>
                    <a:pt x="224" y="26"/>
                    <a:pt x="223" y="26"/>
                  </a:cubicBezTo>
                  <a:cubicBezTo>
                    <a:pt x="223" y="26"/>
                    <a:pt x="223" y="26"/>
                    <a:pt x="223" y="26"/>
                  </a:cubicBezTo>
                  <a:cubicBezTo>
                    <a:pt x="224" y="26"/>
                    <a:pt x="224" y="26"/>
                    <a:pt x="224" y="26"/>
                  </a:cubicBezTo>
                  <a:close/>
                  <a:moveTo>
                    <a:pt x="224" y="21"/>
                  </a:moveTo>
                  <a:cubicBezTo>
                    <a:pt x="224" y="21"/>
                    <a:pt x="225" y="21"/>
                    <a:pt x="225" y="22"/>
                  </a:cubicBezTo>
                  <a:cubicBezTo>
                    <a:pt x="224" y="22"/>
                    <a:pt x="223" y="23"/>
                    <a:pt x="222" y="24"/>
                  </a:cubicBezTo>
                  <a:cubicBezTo>
                    <a:pt x="222" y="24"/>
                    <a:pt x="221" y="24"/>
                    <a:pt x="221" y="24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2" y="22"/>
                    <a:pt x="223" y="22"/>
                    <a:pt x="224" y="21"/>
                  </a:cubicBezTo>
                  <a:close/>
                  <a:moveTo>
                    <a:pt x="223" y="17"/>
                  </a:moveTo>
                  <a:cubicBezTo>
                    <a:pt x="223" y="17"/>
                    <a:pt x="224" y="17"/>
                    <a:pt x="224" y="17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23" y="18"/>
                    <a:pt x="223" y="17"/>
                    <a:pt x="222" y="17"/>
                  </a:cubicBezTo>
                  <a:cubicBezTo>
                    <a:pt x="222" y="17"/>
                    <a:pt x="223" y="17"/>
                    <a:pt x="223" y="17"/>
                  </a:cubicBezTo>
                  <a:close/>
                  <a:moveTo>
                    <a:pt x="223" y="18"/>
                  </a:moveTo>
                  <a:cubicBezTo>
                    <a:pt x="221" y="20"/>
                    <a:pt x="220" y="22"/>
                    <a:pt x="219" y="23"/>
                  </a:cubicBezTo>
                  <a:cubicBezTo>
                    <a:pt x="219" y="23"/>
                    <a:pt x="218" y="23"/>
                    <a:pt x="218" y="23"/>
                  </a:cubicBezTo>
                  <a:cubicBezTo>
                    <a:pt x="218" y="23"/>
                    <a:pt x="218" y="23"/>
                    <a:pt x="218" y="22"/>
                  </a:cubicBezTo>
                  <a:cubicBezTo>
                    <a:pt x="218" y="22"/>
                    <a:pt x="218" y="22"/>
                    <a:pt x="219" y="22"/>
                  </a:cubicBezTo>
                  <a:cubicBezTo>
                    <a:pt x="219" y="22"/>
                    <a:pt x="219" y="22"/>
                    <a:pt x="218" y="22"/>
                  </a:cubicBezTo>
                  <a:cubicBezTo>
                    <a:pt x="218" y="22"/>
                    <a:pt x="219" y="22"/>
                    <a:pt x="219" y="22"/>
                  </a:cubicBezTo>
                  <a:cubicBezTo>
                    <a:pt x="218" y="22"/>
                    <a:pt x="218" y="22"/>
                    <a:pt x="218" y="22"/>
                  </a:cubicBezTo>
                  <a:cubicBezTo>
                    <a:pt x="218" y="22"/>
                    <a:pt x="218" y="22"/>
                    <a:pt x="218" y="22"/>
                  </a:cubicBezTo>
                  <a:cubicBezTo>
                    <a:pt x="218" y="21"/>
                    <a:pt x="219" y="19"/>
                    <a:pt x="222" y="17"/>
                  </a:cubicBezTo>
                  <a:cubicBezTo>
                    <a:pt x="222" y="18"/>
                    <a:pt x="223" y="18"/>
                    <a:pt x="223" y="18"/>
                  </a:cubicBezTo>
                  <a:close/>
                  <a:moveTo>
                    <a:pt x="214" y="14"/>
                  </a:moveTo>
                  <a:cubicBezTo>
                    <a:pt x="215" y="14"/>
                    <a:pt x="218" y="15"/>
                    <a:pt x="221" y="17"/>
                  </a:cubicBezTo>
                  <a:cubicBezTo>
                    <a:pt x="219" y="18"/>
                    <a:pt x="217" y="19"/>
                    <a:pt x="216" y="22"/>
                  </a:cubicBezTo>
                  <a:cubicBezTo>
                    <a:pt x="216" y="22"/>
                    <a:pt x="215" y="22"/>
                    <a:pt x="214" y="22"/>
                  </a:cubicBezTo>
                  <a:cubicBezTo>
                    <a:pt x="214" y="22"/>
                    <a:pt x="215" y="22"/>
                    <a:pt x="216" y="23"/>
                  </a:cubicBezTo>
                  <a:cubicBezTo>
                    <a:pt x="216" y="23"/>
                    <a:pt x="216" y="23"/>
                    <a:pt x="216" y="23"/>
                  </a:cubicBezTo>
                  <a:cubicBezTo>
                    <a:pt x="216" y="23"/>
                    <a:pt x="216" y="23"/>
                    <a:pt x="216" y="23"/>
                  </a:cubicBezTo>
                  <a:cubicBezTo>
                    <a:pt x="215" y="23"/>
                    <a:pt x="214" y="22"/>
                    <a:pt x="214" y="22"/>
                  </a:cubicBezTo>
                  <a:cubicBezTo>
                    <a:pt x="213" y="20"/>
                    <a:pt x="213" y="18"/>
                    <a:pt x="216" y="16"/>
                  </a:cubicBezTo>
                  <a:cubicBezTo>
                    <a:pt x="216" y="16"/>
                    <a:pt x="213" y="18"/>
                    <a:pt x="212" y="21"/>
                  </a:cubicBezTo>
                  <a:cubicBezTo>
                    <a:pt x="210" y="21"/>
                    <a:pt x="208" y="20"/>
                    <a:pt x="206" y="19"/>
                  </a:cubicBezTo>
                  <a:cubicBezTo>
                    <a:pt x="206" y="19"/>
                    <a:pt x="209" y="20"/>
                    <a:pt x="212" y="22"/>
                  </a:cubicBezTo>
                  <a:cubicBezTo>
                    <a:pt x="212" y="22"/>
                    <a:pt x="212" y="23"/>
                    <a:pt x="212" y="24"/>
                  </a:cubicBezTo>
                  <a:cubicBezTo>
                    <a:pt x="212" y="24"/>
                    <a:pt x="212" y="24"/>
                    <a:pt x="212" y="24"/>
                  </a:cubicBezTo>
                  <a:cubicBezTo>
                    <a:pt x="211" y="23"/>
                    <a:pt x="210" y="22"/>
                    <a:pt x="209" y="21"/>
                  </a:cubicBezTo>
                  <a:cubicBezTo>
                    <a:pt x="209" y="21"/>
                    <a:pt x="209" y="21"/>
                    <a:pt x="209" y="21"/>
                  </a:cubicBezTo>
                  <a:cubicBezTo>
                    <a:pt x="209" y="21"/>
                    <a:pt x="209" y="21"/>
                    <a:pt x="209" y="21"/>
                  </a:cubicBezTo>
                  <a:cubicBezTo>
                    <a:pt x="208" y="20"/>
                    <a:pt x="206" y="19"/>
                    <a:pt x="204" y="19"/>
                  </a:cubicBezTo>
                  <a:cubicBezTo>
                    <a:pt x="208" y="16"/>
                    <a:pt x="212" y="15"/>
                    <a:pt x="214" y="14"/>
                  </a:cubicBezTo>
                  <a:close/>
                  <a:moveTo>
                    <a:pt x="203" y="19"/>
                  </a:moveTo>
                  <a:cubicBezTo>
                    <a:pt x="205" y="20"/>
                    <a:pt x="207" y="21"/>
                    <a:pt x="208" y="22"/>
                  </a:cubicBezTo>
                  <a:cubicBezTo>
                    <a:pt x="208" y="22"/>
                    <a:pt x="208" y="23"/>
                    <a:pt x="207" y="23"/>
                  </a:cubicBezTo>
                  <a:cubicBezTo>
                    <a:pt x="206" y="22"/>
                    <a:pt x="204" y="21"/>
                    <a:pt x="202" y="20"/>
                  </a:cubicBezTo>
                  <a:cubicBezTo>
                    <a:pt x="203" y="19"/>
                    <a:pt x="203" y="19"/>
                    <a:pt x="203" y="19"/>
                  </a:cubicBezTo>
                  <a:close/>
                  <a:moveTo>
                    <a:pt x="201" y="18"/>
                  </a:moveTo>
                  <a:cubicBezTo>
                    <a:pt x="202" y="18"/>
                    <a:pt x="202" y="18"/>
                    <a:pt x="203" y="18"/>
                  </a:cubicBezTo>
                  <a:cubicBezTo>
                    <a:pt x="202" y="19"/>
                    <a:pt x="202" y="19"/>
                    <a:pt x="201" y="19"/>
                  </a:cubicBezTo>
                  <a:cubicBezTo>
                    <a:pt x="201" y="19"/>
                    <a:pt x="200" y="19"/>
                    <a:pt x="200" y="18"/>
                  </a:cubicBezTo>
                  <a:cubicBezTo>
                    <a:pt x="200" y="18"/>
                    <a:pt x="201" y="18"/>
                    <a:pt x="201" y="18"/>
                  </a:cubicBezTo>
                  <a:close/>
                  <a:moveTo>
                    <a:pt x="199" y="19"/>
                  </a:moveTo>
                  <a:cubicBezTo>
                    <a:pt x="199" y="19"/>
                    <a:pt x="200" y="19"/>
                    <a:pt x="201" y="20"/>
                  </a:cubicBezTo>
                  <a:cubicBezTo>
                    <a:pt x="200" y="20"/>
                    <a:pt x="199" y="20"/>
                    <a:pt x="199" y="21"/>
                  </a:cubicBezTo>
                  <a:cubicBezTo>
                    <a:pt x="198" y="21"/>
                    <a:pt x="198" y="20"/>
                    <a:pt x="198" y="20"/>
                  </a:cubicBezTo>
                  <a:cubicBezTo>
                    <a:pt x="198" y="20"/>
                    <a:pt x="198" y="20"/>
                    <a:pt x="198" y="21"/>
                  </a:cubicBezTo>
                  <a:cubicBezTo>
                    <a:pt x="197" y="21"/>
                    <a:pt x="196" y="22"/>
                    <a:pt x="196" y="23"/>
                  </a:cubicBezTo>
                  <a:cubicBezTo>
                    <a:pt x="195" y="23"/>
                    <a:pt x="195" y="22"/>
                    <a:pt x="194" y="22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5" y="22"/>
                    <a:pt x="194" y="22"/>
                    <a:pt x="194" y="22"/>
                  </a:cubicBezTo>
                  <a:cubicBezTo>
                    <a:pt x="194" y="22"/>
                    <a:pt x="193" y="22"/>
                    <a:pt x="193" y="22"/>
                  </a:cubicBezTo>
                  <a:cubicBezTo>
                    <a:pt x="195" y="20"/>
                    <a:pt x="197" y="19"/>
                    <a:pt x="199" y="19"/>
                  </a:cubicBezTo>
                  <a:close/>
                  <a:moveTo>
                    <a:pt x="193" y="22"/>
                  </a:moveTo>
                  <a:cubicBezTo>
                    <a:pt x="193" y="22"/>
                    <a:pt x="193" y="22"/>
                    <a:pt x="193" y="22"/>
                  </a:cubicBezTo>
                  <a:cubicBezTo>
                    <a:pt x="193" y="22"/>
                    <a:pt x="193" y="22"/>
                    <a:pt x="192" y="22"/>
                  </a:cubicBezTo>
                  <a:cubicBezTo>
                    <a:pt x="192" y="22"/>
                    <a:pt x="193" y="22"/>
                    <a:pt x="193" y="22"/>
                  </a:cubicBezTo>
                  <a:close/>
                  <a:moveTo>
                    <a:pt x="193" y="22"/>
                  </a:moveTo>
                  <a:cubicBezTo>
                    <a:pt x="194" y="23"/>
                    <a:pt x="194" y="23"/>
                    <a:pt x="195" y="23"/>
                  </a:cubicBezTo>
                  <a:cubicBezTo>
                    <a:pt x="195" y="23"/>
                    <a:pt x="195" y="23"/>
                    <a:pt x="195" y="23"/>
                  </a:cubicBezTo>
                  <a:cubicBezTo>
                    <a:pt x="195" y="23"/>
                    <a:pt x="195" y="23"/>
                    <a:pt x="195" y="24"/>
                  </a:cubicBezTo>
                  <a:cubicBezTo>
                    <a:pt x="195" y="23"/>
                    <a:pt x="195" y="23"/>
                    <a:pt x="195" y="23"/>
                  </a:cubicBezTo>
                  <a:cubicBezTo>
                    <a:pt x="195" y="24"/>
                    <a:pt x="194" y="24"/>
                    <a:pt x="194" y="24"/>
                  </a:cubicBezTo>
                  <a:cubicBezTo>
                    <a:pt x="194" y="24"/>
                    <a:pt x="194" y="24"/>
                    <a:pt x="194" y="24"/>
                  </a:cubicBezTo>
                  <a:cubicBezTo>
                    <a:pt x="194" y="24"/>
                    <a:pt x="194" y="24"/>
                    <a:pt x="195" y="24"/>
                  </a:cubicBezTo>
                  <a:cubicBezTo>
                    <a:pt x="194" y="24"/>
                    <a:pt x="194" y="24"/>
                    <a:pt x="194" y="24"/>
                  </a:cubicBezTo>
                  <a:cubicBezTo>
                    <a:pt x="193" y="24"/>
                    <a:pt x="193" y="24"/>
                    <a:pt x="193" y="24"/>
                  </a:cubicBezTo>
                  <a:cubicBezTo>
                    <a:pt x="193" y="23"/>
                    <a:pt x="192" y="23"/>
                    <a:pt x="192" y="23"/>
                  </a:cubicBezTo>
                  <a:cubicBezTo>
                    <a:pt x="193" y="23"/>
                    <a:pt x="193" y="23"/>
                    <a:pt x="193" y="22"/>
                  </a:cubicBezTo>
                  <a:close/>
                  <a:moveTo>
                    <a:pt x="192" y="23"/>
                  </a:moveTo>
                  <a:cubicBezTo>
                    <a:pt x="192" y="23"/>
                    <a:pt x="192" y="23"/>
                    <a:pt x="193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2" y="23"/>
                    <a:pt x="192" y="23"/>
                    <a:pt x="192" y="23"/>
                  </a:cubicBezTo>
                  <a:close/>
                  <a:moveTo>
                    <a:pt x="191" y="23"/>
                  </a:moveTo>
                  <a:cubicBezTo>
                    <a:pt x="192" y="24"/>
                    <a:pt x="192" y="24"/>
                    <a:pt x="193" y="24"/>
                  </a:cubicBezTo>
                  <a:cubicBezTo>
                    <a:pt x="192" y="25"/>
                    <a:pt x="191" y="25"/>
                    <a:pt x="191" y="2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90" y="25"/>
                    <a:pt x="191" y="24"/>
                    <a:pt x="191" y="23"/>
                  </a:cubicBezTo>
                  <a:close/>
                  <a:moveTo>
                    <a:pt x="190" y="25"/>
                  </a:moveTo>
                  <a:cubicBezTo>
                    <a:pt x="190" y="25"/>
                    <a:pt x="190" y="25"/>
                    <a:pt x="190" y="26"/>
                  </a:cubicBezTo>
                  <a:cubicBezTo>
                    <a:pt x="190" y="26"/>
                    <a:pt x="190" y="26"/>
                    <a:pt x="190" y="26"/>
                  </a:cubicBezTo>
                  <a:cubicBezTo>
                    <a:pt x="190" y="26"/>
                    <a:pt x="190" y="26"/>
                    <a:pt x="190" y="26"/>
                  </a:cubicBezTo>
                  <a:cubicBezTo>
                    <a:pt x="190" y="25"/>
                    <a:pt x="190" y="25"/>
                    <a:pt x="190" y="25"/>
                  </a:cubicBezTo>
                  <a:close/>
                  <a:moveTo>
                    <a:pt x="190" y="27"/>
                  </a:moveTo>
                  <a:cubicBezTo>
                    <a:pt x="190" y="27"/>
                    <a:pt x="190" y="27"/>
                    <a:pt x="191" y="28"/>
                  </a:cubicBezTo>
                  <a:cubicBezTo>
                    <a:pt x="190" y="27"/>
                    <a:pt x="190" y="27"/>
                    <a:pt x="190" y="27"/>
                  </a:cubicBezTo>
                  <a:cubicBezTo>
                    <a:pt x="190" y="27"/>
                    <a:pt x="190" y="27"/>
                    <a:pt x="191" y="28"/>
                  </a:cubicBezTo>
                  <a:cubicBezTo>
                    <a:pt x="190" y="28"/>
                    <a:pt x="190" y="28"/>
                    <a:pt x="190" y="29"/>
                  </a:cubicBezTo>
                  <a:cubicBezTo>
                    <a:pt x="189" y="29"/>
                    <a:pt x="189" y="28"/>
                    <a:pt x="189" y="28"/>
                  </a:cubicBezTo>
                  <a:cubicBezTo>
                    <a:pt x="189" y="28"/>
                    <a:pt x="189" y="27"/>
                    <a:pt x="189" y="27"/>
                  </a:cubicBezTo>
                  <a:cubicBezTo>
                    <a:pt x="189" y="27"/>
                    <a:pt x="189" y="27"/>
                    <a:pt x="190" y="26"/>
                  </a:cubicBezTo>
                  <a:cubicBezTo>
                    <a:pt x="190" y="26"/>
                    <a:pt x="190" y="27"/>
                    <a:pt x="190" y="27"/>
                  </a:cubicBezTo>
                  <a:close/>
                  <a:moveTo>
                    <a:pt x="190" y="23"/>
                  </a:moveTo>
                  <a:cubicBezTo>
                    <a:pt x="189" y="23"/>
                    <a:pt x="189" y="23"/>
                    <a:pt x="189" y="24"/>
                  </a:cubicBezTo>
                  <a:cubicBezTo>
                    <a:pt x="188" y="24"/>
                    <a:pt x="188" y="24"/>
                    <a:pt x="188" y="24"/>
                  </a:cubicBezTo>
                  <a:cubicBezTo>
                    <a:pt x="186" y="23"/>
                    <a:pt x="185" y="22"/>
                    <a:pt x="184" y="22"/>
                  </a:cubicBezTo>
                  <a:cubicBezTo>
                    <a:pt x="184" y="21"/>
                    <a:pt x="183" y="20"/>
                    <a:pt x="182" y="19"/>
                  </a:cubicBezTo>
                  <a:cubicBezTo>
                    <a:pt x="184" y="20"/>
                    <a:pt x="187" y="21"/>
                    <a:pt x="190" y="23"/>
                  </a:cubicBezTo>
                  <a:close/>
                  <a:moveTo>
                    <a:pt x="178" y="15"/>
                  </a:moveTo>
                  <a:cubicBezTo>
                    <a:pt x="180" y="16"/>
                    <a:pt x="180" y="17"/>
                    <a:pt x="181" y="18"/>
                  </a:cubicBezTo>
                  <a:cubicBezTo>
                    <a:pt x="180" y="18"/>
                    <a:pt x="179" y="17"/>
                    <a:pt x="177" y="17"/>
                  </a:cubicBezTo>
                  <a:cubicBezTo>
                    <a:pt x="177" y="17"/>
                    <a:pt x="179" y="17"/>
                    <a:pt x="181" y="18"/>
                  </a:cubicBezTo>
                  <a:cubicBezTo>
                    <a:pt x="182" y="20"/>
                    <a:pt x="183" y="21"/>
                    <a:pt x="183" y="23"/>
                  </a:cubicBezTo>
                  <a:cubicBezTo>
                    <a:pt x="181" y="21"/>
                    <a:pt x="179" y="20"/>
                    <a:pt x="176" y="18"/>
                  </a:cubicBezTo>
                  <a:cubicBezTo>
                    <a:pt x="176" y="18"/>
                    <a:pt x="179" y="20"/>
                    <a:pt x="183" y="23"/>
                  </a:cubicBezTo>
                  <a:cubicBezTo>
                    <a:pt x="183" y="25"/>
                    <a:pt x="183" y="26"/>
                    <a:pt x="183" y="27"/>
                  </a:cubicBezTo>
                  <a:cubicBezTo>
                    <a:pt x="183" y="27"/>
                    <a:pt x="183" y="27"/>
                    <a:pt x="182" y="27"/>
                  </a:cubicBezTo>
                  <a:cubicBezTo>
                    <a:pt x="182" y="27"/>
                    <a:pt x="183" y="27"/>
                    <a:pt x="183" y="27"/>
                  </a:cubicBezTo>
                  <a:cubicBezTo>
                    <a:pt x="182" y="27"/>
                    <a:pt x="182" y="27"/>
                    <a:pt x="182" y="28"/>
                  </a:cubicBezTo>
                  <a:cubicBezTo>
                    <a:pt x="182" y="28"/>
                    <a:pt x="181" y="28"/>
                    <a:pt x="181" y="29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80" y="23"/>
                    <a:pt x="177" y="19"/>
                    <a:pt x="174" y="17"/>
                  </a:cubicBezTo>
                  <a:cubicBezTo>
                    <a:pt x="175" y="16"/>
                    <a:pt x="177" y="15"/>
                    <a:pt x="178" y="15"/>
                  </a:cubicBezTo>
                  <a:close/>
                  <a:moveTo>
                    <a:pt x="173" y="17"/>
                  </a:moveTo>
                  <a:cubicBezTo>
                    <a:pt x="176" y="20"/>
                    <a:pt x="178" y="23"/>
                    <a:pt x="178" y="26"/>
                  </a:cubicBezTo>
                  <a:cubicBezTo>
                    <a:pt x="178" y="26"/>
                    <a:pt x="178" y="26"/>
                    <a:pt x="177" y="26"/>
                  </a:cubicBezTo>
                  <a:cubicBezTo>
                    <a:pt x="177" y="24"/>
                    <a:pt x="176" y="23"/>
                    <a:pt x="175" y="23"/>
                  </a:cubicBezTo>
                  <a:cubicBezTo>
                    <a:pt x="176" y="22"/>
                    <a:pt x="176" y="22"/>
                    <a:pt x="176" y="22"/>
                  </a:cubicBezTo>
                  <a:cubicBezTo>
                    <a:pt x="176" y="22"/>
                    <a:pt x="175" y="23"/>
                    <a:pt x="175" y="23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4" y="21"/>
                    <a:pt x="172" y="20"/>
                    <a:pt x="171" y="19"/>
                  </a:cubicBezTo>
                  <a:cubicBezTo>
                    <a:pt x="172" y="18"/>
                    <a:pt x="172" y="18"/>
                    <a:pt x="173" y="17"/>
                  </a:cubicBezTo>
                  <a:close/>
                  <a:moveTo>
                    <a:pt x="171" y="16"/>
                  </a:moveTo>
                  <a:cubicBezTo>
                    <a:pt x="172" y="16"/>
                    <a:pt x="172" y="17"/>
                    <a:pt x="172" y="17"/>
                  </a:cubicBezTo>
                  <a:cubicBezTo>
                    <a:pt x="171" y="17"/>
                    <a:pt x="171" y="18"/>
                    <a:pt x="170" y="18"/>
                  </a:cubicBezTo>
                  <a:cubicBezTo>
                    <a:pt x="170" y="18"/>
                    <a:pt x="169" y="17"/>
                    <a:pt x="169" y="17"/>
                  </a:cubicBezTo>
                  <a:cubicBezTo>
                    <a:pt x="170" y="17"/>
                    <a:pt x="171" y="16"/>
                    <a:pt x="171" y="16"/>
                  </a:cubicBezTo>
                  <a:close/>
                  <a:moveTo>
                    <a:pt x="169" y="18"/>
                  </a:moveTo>
                  <a:cubicBezTo>
                    <a:pt x="168" y="19"/>
                    <a:pt x="167" y="20"/>
                    <a:pt x="166" y="20"/>
                  </a:cubicBezTo>
                  <a:cubicBezTo>
                    <a:pt x="166" y="20"/>
                    <a:pt x="165" y="20"/>
                    <a:pt x="165" y="20"/>
                  </a:cubicBezTo>
                  <a:cubicBezTo>
                    <a:pt x="165" y="20"/>
                    <a:pt x="165" y="20"/>
                    <a:pt x="166" y="20"/>
                  </a:cubicBezTo>
                  <a:cubicBezTo>
                    <a:pt x="165" y="21"/>
                    <a:pt x="164" y="22"/>
                    <a:pt x="163" y="22"/>
                  </a:cubicBezTo>
                  <a:cubicBezTo>
                    <a:pt x="163" y="22"/>
                    <a:pt x="162" y="21"/>
                    <a:pt x="161" y="21"/>
                  </a:cubicBezTo>
                  <a:cubicBezTo>
                    <a:pt x="163" y="19"/>
                    <a:pt x="166" y="18"/>
                    <a:pt x="168" y="17"/>
                  </a:cubicBezTo>
                  <a:cubicBezTo>
                    <a:pt x="168" y="18"/>
                    <a:pt x="169" y="18"/>
                    <a:pt x="169" y="18"/>
                  </a:cubicBezTo>
                  <a:close/>
                  <a:moveTo>
                    <a:pt x="167" y="17"/>
                  </a:moveTo>
                  <a:cubicBezTo>
                    <a:pt x="164" y="18"/>
                    <a:pt x="162" y="19"/>
                    <a:pt x="160" y="20"/>
                  </a:cubicBezTo>
                  <a:cubicBezTo>
                    <a:pt x="159" y="19"/>
                    <a:pt x="159" y="19"/>
                    <a:pt x="158" y="19"/>
                  </a:cubicBezTo>
                  <a:cubicBezTo>
                    <a:pt x="159" y="18"/>
                    <a:pt x="160" y="18"/>
                    <a:pt x="160" y="18"/>
                  </a:cubicBezTo>
                  <a:cubicBezTo>
                    <a:pt x="159" y="18"/>
                    <a:pt x="158" y="18"/>
                    <a:pt x="158" y="18"/>
                  </a:cubicBezTo>
                  <a:cubicBezTo>
                    <a:pt x="157" y="18"/>
                    <a:pt x="157" y="17"/>
                    <a:pt x="156" y="17"/>
                  </a:cubicBezTo>
                  <a:cubicBezTo>
                    <a:pt x="158" y="16"/>
                    <a:pt x="160" y="15"/>
                    <a:pt x="160" y="15"/>
                  </a:cubicBezTo>
                  <a:cubicBezTo>
                    <a:pt x="158" y="15"/>
                    <a:pt x="157" y="16"/>
                    <a:pt x="155" y="17"/>
                  </a:cubicBezTo>
                  <a:cubicBezTo>
                    <a:pt x="154" y="16"/>
                    <a:pt x="153" y="15"/>
                    <a:pt x="153" y="15"/>
                  </a:cubicBezTo>
                  <a:cubicBezTo>
                    <a:pt x="155" y="13"/>
                    <a:pt x="158" y="12"/>
                    <a:pt x="160" y="11"/>
                  </a:cubicBezTo>
                  <a:cubicBezTo>
                    <a:pt x="162" y="12"/>
                    <a:pt x="165" y="14"/>
                    <a:pt x="167" y="17"/>
                  </a:cubicBezTo>
                  <a:close/>
                  <a:moveTo>
                    <a:pt x="158" y="10"/>
                  </a:moveTo>
                  <a:cubicBezTo>
                    <a:pt x="159" y="10"/>
                    <a:pt x="159" y="11"/>
                    <a:pt x="160" y="11"/>
                  </a:cubicBezTo>
                  <a:cubicBezTo>
                    <a:pt x="154" y="13"/>
                    <a:pt x="150" y="15"/>
                    <a:pt x="148" y="17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50" y="12"/>
                    <a:pt x="155" y="11"/>
                    <a:pt x="158" y="10"/>
                  </a:cubicBezTo>
                  <a:close/>
                  <a:moveTo>
                    <a:pt x="147" y="16"/>
                  </a:moveTo>
                  <a:cubicBezTo>
                    <a:pt x="147" y="16"/>
                    <a:pt x="147" y="17"/>
                    <a:pt x="148" y="17"/>
                  </a:cubicBezTo>
                  <a:cubicBezTo>
                    <a:pt x="146" y="18"/>
                    <a:pt x="145" y="19"/>
                    <a:pt x="145" y="20"/>
                  </a:cubicBezTo>
                  <a:cubicBezTo>
                    <a:pt x="145" y="18"/>
                    <a:pt x="146" y="17"/>
                    <a:pt x="147" y="16"/>
                  </a:cubicBezTo>
                  <a:close/>
                  <a:moveTo>
                    <a:pt x="143" y="18"/>
                  </a:moveTo>
                  <a:cubicBezTo>
                    <a:pt x="143" y="18"/>
                    <a:pt x="143" y="19"/>
                    <a:pt x="142" y="19"/>
                  </a:cubicBezTo>
                  <a:cubicBezTo>
                    <a:pt x="142" y="19"/>
                    <a:pt x="142" y="19"/>
                    <a:pt x="142" y="18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2" y="18"/>
                    <a:pt x="143" y="18"/>
                    <a:pt x="143" y="18"/>
                  </a:cubicBezTo>
                  <a:close/>
                  <a:moveTo>
                    <a:pt x="142" y="20"/>
                  </a:moveTo>
                  <a:cubicBezTo>
                    <a:pt x="142" y="20"/>
                    <a:pt x="142" y="20"/>
                    <a:pt x="142" y="20"/>
                  </a:cubicBezTo>
                  <a:cubicBezTo>
                    <a:pt x="142" y="20"/>
                    <a:pt x="142" y="20"/>
                    <a:pt x="142" y="20"/>
                  </a:cubicBezTo>
                  <a:cubicBezTo>
                    <a:pt x="142" y="20"/>
                    <a:pt x="142" y="20"/>
                    <a:pt x="142" y="20"/>
                  </a:cubicBezTo>
                  <a:close/>
                  <a:moveTo>
                    <a:pt x="140" y="16"/>
                  </a:moveTo>
                  <a:cubicBezTo>
                    <a:pt x="140" y="16"/>
                    <a:pt x="140" y="17"/>
                    <a:pt x="139" y="17"/>
                  </a:cubicBezTo>
                  <a:cubicBezTo>
                    <a:pt x="139" y="17"/>
                    <a:pt x="139" y="17"/>
                    <a:pt x="138" y="16"/>
                  </a:cubicBezTo>
                  <a:cubicBezTo>
                    <a:pt x="139" y="16"/>
                    <a:pt x="139" y="16"/>
                    <a:pt x="140" y="16"/>
                  </a:cubicBezTo>
                  <a:close/>
                  <a:moveTo>
                    <a:pt x="138" y="17"/>
                  </a:moveTo>
                  <a:cubicBezTo>
                    <a:pt x="138" y="17"/>
                    <a:pt x="139" y="17"/>
                    <a:pt x="139" y="18"/>
                  </a:cubicBezTo>
                  <a:cubicBezTo>
                    <a:pt x="139" y="18"/>
                    <a:pt x="139" y="19"/>
                    <a:pt x="138" y="19"/>
                  </a:cubicBezTo>
                  <a:cubicBezTo>
                    <a:pt x="138" y="19"/>
                    <a:pt x="138" y="19"/>
                    <a:pt x="138" y="19"/>
                  </a:cubicBezTo>
                  <a:cubicBezTo>
                    <a:pt x="138" y="19"/>
                    <a:pt x="138" y="19"/>
                    <a:pt x="138" y="19"/>
                  </a:cubicBezTo>
                  <a:cubicBezTo>
                    <a:pt x="137" y="18"/>
                    <a:pt x="137" y="18"/>
                    <a:pt x="137" y="17"/>
                  </a:cubicBezTo>
                  <a:cubicBezTo>
                    <a:pt x="137" y="17"/>
                    <a:pt x="137" y="17"/>
                    <a:pt x="138" y="17"/>
                  </a:cubicBezTo>
                  <a:close/>
                  <a:moveTo>
                    <a:pt x="137" y="16"/>
                  </a:moveTo>
                  <a:cubicBezTo>
                    <a:pt x="137" y="16"/>
                    <a:pt x="137" y="16"/>
                    <a:pt x="137" y="1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7" y="16"/>
                    <a:pt x="137" y="16"/>
                    <a:pt x="137" y="16"/>
                  </a:cubicBezTo>
                  <a:close/>
                  <a:moveTo>
                    <a:pt x="115" y="21"/>
                  </a:moveTo>
                  <a:cubicBezTo>
                    <a:pt x="115" y="21"/>
                    <a:pt x="115" y="21"/>
                    <a:pt x="115" y="20"/>
                  </a:cubicBezTo>
                  <a:cubicBezTo>
                    <a:pt x="115" y="20"/>
                    <a:pt x="115" y="19"/>
                    <a:pt x="115" y="19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6" y="20"/>
                    <a:pt x="115" y="20"/>
                    <a:pt x="115" y="21"/>
                  </a:cubicBezTo>
                  <a:close/>
                  <a:moveTo>
                    <a:pt x="116" y="19"/>
                  </a:moveTo>
                  <a:cubicBezTo>
                    <a:pt x="116" y="19"/>
                    <a:pt x="116" y="19"/>
                    <a:pt x="115" y="19"/>
                  </a:cubicBez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8" y="18"/>
                  </a:cubicBezTo>
                  <a:cubicBezTo>
                    <a:pt x="117" y="18"/>
                    <a:pt x="117" y="19"/>
                    <a:pt x="116" y="19"/>
                  </a:cubicBezTo>
                  <a:close/>
                  <a:moveTo>
                    <a:pt x="118" y="17"/>
                  </a:moveTo>
                  <a:cubicBezTo>
                    <a:pt x="118" y="17"/>
                    <a:pt x="117" y="16"/>
                    <a:pt x="117" y="16"/>
                  </a:cubicBezTo>
                  <a:cubicBezTo>
                    <a:pt x="118" y="15"/>
                    <a:pt x="118" y="15"/>
                    <a:pt x="119" y="14"/>
                  </a:cubicBezTo>
                  <a:cubicBezTo>
                    <a:pt x="119" y="15"/>
                    <a:pt x="120" y="15"/>
                    <a:pt x="120" y="16"/>
                  </a:cubicBezTo>
                  <a:cubicBezTo>
                    <a:pt x="119" y="16"/>
                    <a:pt x="119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lose/>
                  <a:moveTo>
                    <a:pt x="126" y="13"/>
                  </a:moveTo>
                  <a:cubicBezTo>
                    <a:pt x="125" y="12"/>
                    <a:pt x="123" y="12"/>
                    <a:pt x="122" y="12"/>
                  </a:cubicBezTo>
                  <a:cubicBezTo>
                    <a:pt x="123" y="11"/>
                    <a:pt x="124" y="10"/>
                    <a:pt x="125" y="10"/>
                  </a:cubicBezTo>
                  <a:cubicBezTo>
                    <a:pt x="127" y="11"/>
                    <a:pt x="128" y="13"/>
                    <a:pt x="130" y="15"/>
                  </a:cubicBezTo>
                  <a:cubicBezTo>
                    <a:pt x="129" y="14"/>
                    <a:pt x="127" y="14"/>
                    <a:pt x="126" y="13"/>
                  </a:cubicBezTo>
                  <a:cubicBezTo>
                    <a:pt x="126" y="13"/>
                    <a:pt x="127" y="13"/>
                    <a:pt x="127" y="13"/>
                  </a:cubicBezTo>
                  <a:cubicBezTo>
                    <a:pt x="126" y="13"/>
                    <a:pt x="126" y="13"/>
                    <a:pt x="126" y="13"/>
                  </a:cubicBezTo>
                  <a:close/>
                  <a:moveTo>
                    <a:pt x="125" y="13"/>
                  </a:moveTo>
                  <a:cubicBezTo>
                    <a:pt x="125" y="13"/>
                    <a:pt x="125" y="13"/>
                    <a:pt x="125" y="13"/>
                  </a:cubicBezTo>
                  <a:cubicBezTo>
                    <a:pt x="124" y="13"/>
                    <a:pt x="123" y="13"/>
                    <a:pt x="122" y="12"/>
                  </a:cubicBezTo>
                  <a:cubicBezTo>
                    <a:pt x="122" y="12"/>
                    <a:pt x="123" y="13"/>
                    <a:pt x="124" y="14"/>
                  </a:cubicBezTo>
                  <a:cubicBezTo>
                    <a:pt x="123" y="14"/>
                    <a:pt x="122" y="15"/>
                    <a:pt x="121" y="15"/>
                  </a:cubicBezTo>
                  <a:cubicBezTo>
                    <a:pt x="121" y="15"/>
                    <a:pt x="120" y="14"/>
                    <a:pt x="119" y="14"/>
                  </a:cubicBezTo>
                  <a:cubicBezTo>
                    <a:pt x="120" y="13"/>
                    <a:pt x="121" y="12"/>
                    <a:pt x="122" y="12"/>
                  </a:cubicBezTo>
                  <a:cubicBezTo>
                    <a:pt x="123" y="12"/>
                    <a:pt x="124" y="12"/>
                    <a:pt x="125" y="13"/>
                  </a:cubicBezTo>
                  <a:close/>
                  <a:moveTo>
                    <a:pt x="119" y="22"/>
                  </a:moveTo>
                  <a:cubicBezTo>
                    <a:pt x="119" y="22"/>
                    <a:pt x="119" y="22"/>
                    <a:pt x="119" y="22"/>
                  </a:cubicBezTo>
                  <a:cubicBezTo>
                    <a:pt x="118" y="22"/>
                    <a:pt x="119" y="21"/>
                    <a:pt x="119" y="21"/>
                  </a:cubicBezTo>
                  <a:cubicBezTo>
                    <a:pt x="119" y="21"/>
                    <a:pt x="119" y="22"/>
                    <a:pt x="119" y="22"/>
                  </a:cubicBezTo>
                  <a:close/>
                  <a:moveTo>
                    <a:pt x="120" y="20"/>
                  </a:moveTo>
                  <a:cubicBezTo>
                    <a:pt x="120" y="19"/>
                    <a:pt x="120" y="19"/>
                    <a:pt x="119" y="19"/>
                  </a:cubicBezTo>
                  <a:cubicBezTo>
                    <a:pt x="119" y="19"/>
                    <a:pt x="120" y="18"/>
                    <a:pt x="120" y="18"/>
                  </a:cubicBezTo>
                  <a:cubicBezTo>
                    <a:pt x="120" y="18"/>
                    <a:pt x="120" y="19"/>
                    <a:pt x="121" y="19"/>
                  </a:cubicBezTo>
                  <a:cubicBezTo>
                    <a:pt x="120" y="19"/>
                    <a:pt x="120" y="19"/>
                    <a:pt x="120" y="20"/>
                  </a:cubicBezTo>
                  <a:close/>
                  <a:moveTo>
                    <a:pt x="120" y="18"/>
                  </a:moveTo>
                  <a:cubicBezTo>
                    <a:pt x="120" y="18"/>
                    <a:pt x="121" y="17"/>
                    <a:pt x="121" y="17"/>
                  </a:cubicBezTo>
                  <a:cubicBezTo>
                    <a:pt x="121" y="17"/>
                    <a:pt x="122" y="18"/>
                    <a:pt x="122" y="18"/>
                  </a:cubicBezTo>
                  <a:cubicBezTo>
                    <a:pt x="122" y="18"/>
                    <a:pt x="121" y="18"/>
                    <a:pt x="121" y="19"/>
                  </a:cubicBezTo>
                  <a:cubicBezTo>
                    <a:pt x="121" y="18"/>
                    <a:pt x="120" y="18"/>
                    <a:pt x="120" y="18"/>
                  </a:cubicBezTo>
                  <a:close/>
                  <a:moveTo>
                    <a:pt x="122" y="22"/>
                  </a:moveTo>
                  <a:cubicBezTo>
                    <a:pt x="121" y="21"/>
                    <a:pt x="121" y="20"/>
                    <a:pt x="122" y="19"/>
                  </a:cubicBezTo>
                  <a:cubicBezTo>
                    <a:pt x="122" y="20"/>
                    <a:pt x="122" y="20"/>
                    <a:pt x="123" y="20"/>
                  </a:cubicBezTo>
                  <a:cubicBezTo>
                    <a:pt x="123" y="20"/>
                    <a:pt x="123" y="21"/>
                    <a:pt x="123" y="21"/>
                  </a:cubicBezTo>
                  <a:cubicBezTo>
                    <a:pt x="123" y="21"/>
                    <a:pt x="122" y="22"/>
                    <a:pt x="122" y="22"/>
                  </a:cubicBezTo>
                  <a:close/>
                  <a:moveTo>
                    <a:pt x="122" y="19"/>
                  </a:moveTo>
                  <a:cubicBezTo>
                    <a:pt x="122" y="19"/>
                    <a:pt x="122" y="19"/>
                    <a:pt x="122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22" y="16"/>
                  </a:moveTo>
                  <a:cubicBezTo>
                    <a:pt x="122" y="16"/>
                    <a:pt x="122" y="16"/>
                    <a:pt x="122" y="15"/>
                  </a:cubicBezTo>
                  <a:cubicBezTo>
                    <a:pt x="123" y="16"/>
                    <a:pt x="123" y="16"/>
                    <a:pt x="124" y="17"/>
                  </a:cubicBezTo>
                  <a:cubicBezTo>
                    <a:pt x="124" y="17"/>
                    <a:pt x="123" y="17"/>
                    <a:pt x="123" y="17"/>
                  </a:cubicBezTo>
                  <a:cubicBezTo>
                    <a:pt x="123" y="17"/>
                    <a:pt x="122" y="16"/>
                    <a:pt x="122" y="16"/>
                  </a:cubicBezTo>
                  <a:close/>
                  <a:moveTo>
                    <a:pt x="125" y="20"/>
                  </a:moveTo>
                  <a:cubicBezTo>
                    <a:pt x="125" y="20"/>
                    <a:pt x="125" y="19"/>
                    <a:pt x="125" y="19"/>
                  </a:cubicBezTo>
                  <a:cubicBezTo>
                    <a:pt x="125" y="19"/>
                    <a:pt x="125" y="19"/>
                    <a:pt x="125" y="20"/>
                  </a:cubicBezTo>
                  <a:cubicBezTo>
                    <a:pt x="125" y="20"/>
                    <a:pt x="125" y="20"/>
                    <a:pt x="125" y="20"/>
                  </a:cubicBezTo>
                  <a:close/>
                  <a:moveTo>
                    <a:pt x="125" y="19"/>
                  </a:moveTo>
                  <a:cubicBezTo>
                    <a:pt x="124" y="19"/>
                    <a:pt x="124" y="18"/>
                    <a:pt x="123" y="17"/>
                  </a:cubicBezTo>
                  <a:cubicBezTo>
                    <a:pt x="124" y="17"/>
                    <a:pt x="124" y="17"/>
                    <a:pt x="124" y="17"/>
                  </a:cubicBezTo>
                  <a:cubicBezTo>
                    <a:pt x="125" y="18"/>
                    <a:pt x="126" y="18"/>
                    <a:pt x="126" y="19"/>
                  </a:cubicBezTo>
                  <a:cubicBezTo>
                    <a:pt x="126" y="19"/>
                    <a:pt x="126" y="19"/>
                    <a:pt x="125" y="19"/>
                  </a:cubicBezTo>
                  <a:cubicBezTo>
                    <a:pt x="125" y="19"/>
                    <a:pt x="125" y="19"/>
                    <a:pt x="125" y="19"/>
                  </a:cubicBezTo>
                  <a:close/>
                  <a:moveTo>
                    <a:pt x="126" y="21"/>
                  </a:moveTo>
                  <a:cubicBezTo>
                    <a:pt x="126" y="21"/>
                    <a:pt x="126" y="21"/>
                    <a:pt x="126" y="21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26" y="21"/>
                    <a:pt x="126" y="21"/>
                    <a:pt x="126" y="21"/>
                  </a:cubicBezTo>
                  <a:close/>
                  <a:moveTo>
                    <a:pt x="124" y="17"/>
                  </a:moveTo>
                  <a:cubicBezTo>
                    <a:pt x="125" y="16"/>
                    <a:pt x="126" y="16"/>
                    <a:pt x="126" y="16"/>
                  </a:cubicBezTo>
                  <a:cubicBezTo>
                    <a:pt x="126" y="16"/>
                    <a:pt x="125" y="16"/>
                    <a:pt x="124" y="17"/>
                  </a:cubicBezTo>
                  <a:cubicBezTo>
                    <a:pt x="124" y="16"/>
                    <a:pt x="123" y="16"/>
                    <a:pt x="122" y="15"/>
                  </a:cubicBezTo>
                  <a:cubicBezTo>
                    <a:pt x="123" y="15"/>
                    <a:pt x="124" y="14"/>
                    <a:pt x="124" y="14"/>
                  </a:cubicBezTo>
                  <a:cubicBezTo>
                    <a:pt x="126" y="15"/>
                    <a:pt x="127" y="16"/>
                    <a:pt x="128" y="18"/>
                  </a:cubicBezTo>
                  <a:cubicBezTo>
                    <a:pt x="127" y="18"/>
                    <a:pt x="127" y="18"/>
                    <a:pt x="127" y="19"/>
                  </a:cubicBezTo>
                  <a:cubicBezTo>
                    <a:pt x="126" y="18"/>
                    <a:pt x="125" y="17"/>
                    <a:pt x="124" y="17"/>
                  </a:cubicBezTo>
                  <a:close/>
                  <a:moveTo>
                    <a:pt x="129" y="21"/>
                  </a:moveTo>
                  <a:cubicBezTo>
                    <a:pt x="129" y="21"/>
                    <a:pt x="129" y="21"/>
                    <a:pt x="128" y="21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9" y="20"/>
                    <a:pt x="129" y="20"/>
                    <a:pt x="129" y="21"/>
                  </a:cubicBezTo>
                  <a:cubicBezTo>
                    <a:pt x="129" y="21"/>
                    <a:pt x="129" y="21"/>
                    <a:pt x="129" y="21"/>
                  </a:cubicBezTo>
                  <a:close/>
                  <a:moveTo>
                    <a:pt x="125" y="14"/>
                  </a:moveTo>
                  <a:cubicBezTo>
                    <a:pt x="125" y="13"/>
                    <a:pt x="125" y="13"/>
                    <a:pt x="126" y="13"/>
                  </a:cubicBezTo>
                  <a:cubicBezTo>
                    <a:pt x="127" y="14"/>
                    <a:pt x="129" y="15"/>
                    <a:pt x="131" y="16"/>
                  </a:cubicBezTo>
                  <a:cubicBezTo>
                    <a:pt x="131" y="16"/>
                    <a:pt x="131" y="16"/>
                    <a:pt x="131" y="17"/>
                  </a:cubicBezTo>
                  <a:cubicBezTo>
                    <a:pt x="130" y="17"/>
                    <a:pt x="130" y="17"/>
                    <a:pt x="129" y="17"/>
                  </a:cubicBezTo>
                  <a:cubicBezTo>
                    <a:pt x="128" y="16"/>
                    <a:pt x="127" y="15"/>
                    <a:pt x="125" y="14"/>
                  </a:cubicBezTo>
                  <a:close/>
                  <a:moveTo>
                    <a:pt x="130" y="18"/>
                  </a:moveTo>
                  <a:cubicBezTo>
                    <a:pt x="130" y="18"/>
                    <a:pt x="131" y="17"/>
                    <a:pt x="131" y="17"/>
                  </a:cubicBezTo>
                  <a:cubicBezTo>
                    <a:pt x="132" y="18"/>
                    <a:pt x="132" y="18"/>
                    <a:pt x="132" y="19"/>
                  </a:cubicBezTo>
                  <a:cubicBezTo>
                    <a:pt x="132" y="19"/>
                    <a:pt x="131" y="19"/>
                    <a:pt x="131" y="19"/>
                  </a:cubicBezTo>
                  <a:cubicBezTo>
                    <a:pt x="131" y="19"/>
                    <a:pt x="130" y="19"/>
                    <a:pt x="130" y="18"/>
                  </a:cubicBezTo>
                  <a:close/>
                  <a:moveTo>
                    <a:pt x="132" y="21"/>
                  </a:moveTo>
                  <a:cubicBezTo>
                    <a:pt x="132" y="20"/>
                    <a:pt x="132" y="20"/>
                    <a:pt x="133" y="20"/>
                  </a:cubicBezTo>
                  <a:cubicBezTo>
                    <a:pt x="133" y="20"/>
                    <a:pt x="133" y="21"/>
                    <a:pt x="133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lose/>
                  <a:moveTo>
                    <a:pt x="132" y="21"/>
                  </a:moveTo>
                  <a:cubicBezTo>
                    <a:pt x="132" y="21"/>
                    <a:pt x="133" y="21"/>
                    <a:pt x="133" y="21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3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lose/>
                  <a:moveTo>
                    <a:pt x="132" y="22"/>
                  </a:moveTo>
                  <a:cubicBezTo>
                    <a:pt x="132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3" y="22"/>
                  </a:cubicBezTo>
                  <a:cubicBezTo>
                    <a:pt x="132" y="22"/>
                    <a:pt x="132" y="22"/>
                    <a:pt x="132" y="22"/>
                  </a:cubicBezTo>
                  <a:close/>
                  <a:moveTo>
                    <a:pt x="133" y="23"/>
                  </a:moveTo>
                  <a:cubicBezTo>
                    <a:pt x="133" y="23"/>
                    <a:pt x="133" y="23"/>
                    <a:pt x="133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3" y="22"/>
                    <a:pt x="133" y="23"/>
                    <a:pt x="133" y="23"/>
                  </a:cubicBezTo>
                  <a:cubicBezTo>
                    <a:pt x="133" y="23"/>
                    <a:pt x="133" y="23"/>
                    <a:pt x="133" y="23"/>
                  </a:cubicBezTo>
                  <a:close/>
                  <a:moveTo>
                    <a:pt x="135" y="17"/>
                  </a:moveTo>
                  <a:cubicBezTo>
                    <a:pt x="134" y="17"/>
                    <a:pt x="134" y="17"/>
                    <a:pt x="134" y="17"/>
                  </a:cubicBezTo>
                  <a:cubicBezTo>
                    <a:pt x="134" y="17"/>
                    <a:pt x="134" y="17"/>
                    <a:pt x="134" y="16"/>
                  </a:cubicBezTo>
                  <a:cubicBezTo>
                    <a:pt x="134" y="16"/>
                    <a:pt x="134" y="16"/>
                    <a:pt x="135" y="16"/>
                  </a:cubicBezTo>
                  <a:cubicBezTo>
                    <a:pt x="135" y="17"/>
                    <a:pt x="135" y="17"/>
                    <a:pt x="135" y="17"/>
                  </a:cubicBezTo>
                  <a:close/>
                  <a:moveTo>
                    <a:pt x="127" y="8"/>
                  </a:moveTo>
                  <a:cubicBezTo>
                    <a:pt x="131" y="11"/>
                    <a:pt x="134" y="13"/>
                    <a:pt x="134" y="15"/>
                  </a:cubicBezTo>
                  <a:cubicBezTo>
                    <a:pt x="133" y="15"/>
                    <a:pt x="133" y="15"/>
                    <a:pt x="133" y="15"/>
                  </a:cubicBezTo>
                  <a:cubicBezTo>
                    <a:pt x="133" y="15"/>
                    <a:pt x="134" y="15"/>
                    <a:pt x="134" y="15"/>
                  </a:cubicBezTo>
                  <a:cubicBezTo>
                    <a:pt x="134" y="16"/>
                    <a:pt x="134" y="16"/>
                    <a:pt x="135" y="16"/>
                  </a:cubicBezTo>
                  <a:cubicBezTo>
                    <a:pt x="134" y="16"/>
                    <a:pt x="134" y="16"/>
                    <a:pt x="133" y="16"/>
                  </a:cubicBezTo>
                  <a:cubicBezTo>
                    <a:pt x="132" y="14"/>
                    <a:pt x="129" y="12"/>
                    <a:pt x="126" y="9"/>
                  </a:cubicBezTo>
                  <a:cubicBezTo>
                    <a:pt x="126" y="9"/>
                    <a:pt x="127" y="9"/>
                    <a:pt x="127" y="8"/>
                  </a:cubicBezTo>
                  <a:close/>
                  <a:moveTo>
                    <a:pt x="126" y="8"/>
                  </a:moveTo>
                  <a:cubicBezTo>
                    <a:pt x="126" y="8"/>
                    <a:pt x="126" y="8"/>
                    <a:pt x="127" y="8"/>
                  </a:cubicBezTo>
                  <a:cubicBezTo>
                    <a:pt x="126" y="8"/>
                    <a:pt x="125" y="9"/>
                    <a:pt x="125" y="9"/>
                  </a:cubicBezTo>
                  <a:cubicBezTo>
                    <a:pt x="125" y="9"/>
                    <a:pt x="124" y="8"/>
                    <a:pt x="124" y="8"/>
                  </a:cubicBezTo>
                  <a:cubicBezTo>
                    <a:pt x="125" y="8"/>
                    <a:pt x="125" y="8"/>
                    <a:pt x="126" y="8"/>
                  </a:cubicBezTo>
                  <a:close/>
                  <a:moveTo>
                    <a:pt x="123" y="8"/>
                  </a:moveTo>
                  <a:cubicBezTo>
                    <a:pt x="123" y="9"/>
                    <a:pt x="124" y="9"/>
                    <a:pt x="124" y="9"/>
                  </a:cubicBezTo>
                  <a:cubicBezTo>
                    <a:pt x="122" y="10"/>
                    <a:pt x="120" y="12"/>
                    <a:pt x="118" y="13"/>
                  </a:cubicBezTo>
                  <a:cubicBezTo>
                    <a:pt x="118" y="12"/>
                    <a:pt x="117" y="12"/>
                    <a:pt x="116" y="12"/>
                  </a:cubicBezTo>
                  <a:cubicBezTo>
                    <a:pt x="118" y="10"/>
                    <a:pt x="121" y="9"/>
                    <a:pt x="123" y="8"/>
                  </a:cubicBezTo>
                  <a:close/>
                  <a:moveTo>
                    <a:pt x="116" y="12"/>
                  </a:moveTo>
                  <a:cubicBezTo>
                    <a:pt x="116" y="12"/>
                    <a:pt x="117" y="13"/>
                    <a:pt x="117" y="13"/>
                  </a:cubicBezTo>
                  <a:cubicBezTo>
                    <a:pt x="117" y="14"/>
                    <a:pt x="116" y="14"/>
                    <a:pt x="116" y="15"/>
                  </a:cubicBezTo>
                  <a:cubicBezTo>
                    <a:pt x="115" y="14"/>
                    <a:pt x="114" y="14"/>
                    <a:pt x="114" y="14"/>
                  </a:cubicBezTo>
                  <a:cubicBezTo>
                    <a:pt x="115" y="13"/>
                    <a:pt x="115" y="12"/>
                    <a:pt x="116" y="12"/>
                  </a:cubicBezTo>
                  <a:close/>
                  <a:moveTo>
                    <a:pt x="114" y="14"/>
                  </a:moveTo>
                  <a:cubicBezTo>
                    <a:pt x="115" y="14"/>
                    <a:pt x="115" y="14"/>
                    <a:pt x="115" y="15"/>
                  </a:cubicBezTo>
                  <a:cubicBezTo>
                    <a:pt x="114" y="16"/>
                    <a:pt x="113" y="17"/>
                    <a:pt x="113" y="18"/>
                  </a:cubicBezTo>
                  <a:cubicBezTo>
                    <a:pt x="112" y="18"/>
                    <a:pt x="112" y="17"/>
                    <a:pt x="112" y="17"/>
                  </a:cubicBezTo>
                  <a:cubicBezTo>
                    <a:pt x="112" y="16"/>
                    <a:pt x="113" y="15"/>
                    <a:pt x="114" y="14"/>
                  </a:cubicBezTo>
                  <a:close/>
                  <a:moveTo>
                    <a:pt x="112" y="18"/>
                  </a:moveTo>
                  <a:cubicBezTo>
                    <a:pt x="112" y="18"/>
                    <a:pt x="112" y="18"/>
                    <a:pt x="112" y="19"/>
                  </a:cubicBezTo>
                  <a:cubicBezTo>
                    <a:pt x="112" y="19"/>
                    <a:pt x="111" y="20"/>
                    <a:pt x="111" y="20"/>
                  </a:cubicBezTo>
                  <a:cubicBezTo>
                    <a:pt x="111" y="19"/>
                    <a:pt x="111" y="19"/>
                    <a:pt x="112" y="18"/>
                  </a:cubicBezTo>
                  <a:close/>
                  <a:moveTo>
                    <a:pt x="109" y="16"/>
                  </a:moveTo>
                  <a:cubicBezTo>
                    <a:pt x="109" y="16"/>
                    <a:pt x="109" y="16"/>
                    <a:pt x="110" y="16"/>
                  </a:cubicBezTo>
                  <a:cubicBezTo>
                    <a:pt x="109" y="17"/>
                    <a:pt x="109" y="18"/>
                    <a:pt x="10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7"/>
                    <a:pt x="109" y="16"/>
                    <a:pt x="109" y="16"/>
                  </a:cubicBezTo>
                  <a:close/>
                  <a:moveTo>
                    <a:pt x="106" y="17"/>
                  </a:moveTo>
                  <a:cubicBezTo>
                    <a:pt x="105" y="18"/>
                    <a:pt x="105" y="18"/>
                    <a:pt x="105" y="18"/>
                  </a:cubicBezTo>
                  <a:cubicBezTo>
                    <a:pt x="105" y="17"/>
                    <a:pt x="104" y="16"/>
                    <a:pt x="104" y="16"/>
                  </a:cubicBezTo>
                  <a:cubicBezTo>
                    <a:pt x="105" y="16"/>
                    <a:pt x="105" y="16"/>
                    <a:pt x="106" y="17"/>
                  </a:cubicBezTo>
                  <a:close/>
                  <a:moveTo>
                    <a:pt x="67" y="21"/>
                  </a:moveTo>
                  <a:cubicBezTo>
                    <a:pt x="67" y="19"/>
                    <a:pt x="67" y="17"/>
                    <a:pt x="68" y="16"/>
                  </a:cubicBezTo>
                  <a:cubicBezTo>
                    <a:pt x="68" y="16"/>
                    <a:pt x="69" y="17"/>
                    <a:pt x="69" y="17"/>
                  </a:cubicBezTo>
                  <a:cubicBezTo>
                    <a:pt x="67" y="19"/>
                    <a:pt x="67" y="21"/>
                    <a:pt x="67" y="21"/>
                  </a:cubicBezTo>
                  <a:close/>
                  <a:moveTo>
                    <a:pt x="80" y="20"/>
                  </a:moveTo>
                  <a:cubicBezTo>
                    <a:pt x="79" y="21"/>
                    <a:pt x="78" y="22"/>
                    <a:pt x="77" y="23"/>
                  </a:cubicBezTo>
                  <a:cubicBezTo>
                    <a:pt x="77" y="23"/>
                    <a:pt x="76" y="23"/>
                    <a:pt x="76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7" y="19"/>
                    <a:pt x="80" y="17"/>
                    <a:pt x="84" y="15"/>
                  </a:cubicBezTo>
                  <a:cubicBezTo>
                    <a:pt x="84" y="15"/>
                    <a:pt x="84" y="16"/>
                    <a:pt x="85" y="17"/>
                  </a:cubicBezTo>
                  <a:cubicBezTo>
                    <a:pt x="84" y="17"/>
                    <a:pt x="84" y="17"/>
                    <a:pt x="83" y="18"/>
                  </a:cubicBezTo>
                  <a:cubicBezTo>
                    <a:pt x="83" y="17"/>
                    <a:pt x="82" y="17"/>
                    <a:pt x="82" y="16"/>
                  </a:cubicBezTo>
                  <a:cubicBezTo>
                    <a:pt x="82" y="16"/>
                    <a:pt x="83" y="17"/>
                    <a:pt x="83" y="18"/>
                  </a:cubicBezTo>
                  <a:cubicBezTo>
                    <a:pt x="82" y="18"/>
                    <a:pt x="81" y="19"/>
                    <a:pt x="80" y="20"/>
                  </a:cubicBezTo>
                  <a:cubicBezTo>
                    <a:pt x="80" y="20"/>
                    <a:pt x="79" y="19"/>
                    <a:pt x="79" y="19"/>
                  </a:cubicBezTo>
                  <a:cubicBezTo>
                    <a:pt x="79" y="20"/>
                    <a:pt x="80" y="20"/>
                    <a:pt x="80" y="20"/>
                  </a:cubicBezTo>
                  <a:close/>
                  <a:moveTo>
                    <a:pt x="84" y="15"/>
                  </a:moveTo>
                  <a:cubicBezTo>
                    <a:pt x="84" y="15"/>
                    <a:pt x="84" y="15"/>
                    <a:pt x="84" y="15"/>
                  </a:cubicBezTo>
                  <a:cubicBezTo>
                    <a:pt x="85" y="15"/>
                    <a:pt x="86" y="15"/>
                    <a:pt x="86" y="16"/>
                  </a:cubicBezTo>
                  <a:cubicBezTo>
                    <a:pt x="86" y="16"/>
                    <a:pt x="86" y="16"/>
                    <a:pt x="85" y="16"/>
                  </a:cubicBezTo>
                  <a:cubicBezTo>
                    <a:pt x="85" y="16"/>
                    <a:pt x="85" y="15"/>
                    <a:pt x="84" y="15"/>
                  </a:cubicBezTo>
                  <a:close/>
                  <a:moveTo>
                    <a:pt x="81" y="23"/>
                  </a:move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lose/>
                  <a:moveTo>
                    <a:pt x="82" y="22"/>
                  </a:moveTo>
                  <a:cubicBezTo>
                    <a:pt x="82" y="22"/>
                    <a:pt x="82" y="22"/>
                    <a:pt x="82" y="22"/>
                  </a:cubicBezTo>
                  <a:cubicBezTo>
                    <a:pt x="82" y="22"/>
                    <a:pt x="81" y="22"/>
                    <a:pt x="81" y="22"/>
                  </a:cubicBezTo>
                  <a:cubicBezTo>
                    <a:pt x="81" y="22"/>
                    <a:pt x="82" y="21"/>
                    <a:pt x="82" y="21"/>
                  </a:cubicBezTo>
                  <a:cubicBezTo>
                    <a:pt x="82" y="21"/>
                    <a:pt x="83" y="21"/>
                    <a:pt x="83" y="22"/>
                  </a:cubicBezTo>
                  <a:cubicBezTo>
                    <a:pt x="83" y="22"/>
                    <a:pt x="83" y="22"/>
                    <a:pt x="82" y="22"/>
                  </a:cubicBezTo>
                  <a:close/>
                  <a:moveTo>
                    <a:pt x="83" y="21"/>
                  </a:moveTo>
                  <a:cubicBezTo>
                    <a:pt x="83" y="21"/>
                    <a:pt x="83" y="21"/>
                    <a:pt x="82" y="21"/>
                  </a:cubicBezTo>
                  <a:cubicBezTo>
                    <a:pt x="83" y="20"/>
                    <a:pt x="83" y="20"/>
                    <a:pt x="84" y="19"/>
                  </a:cubicBezTo>
                  <a:cubicBezTo>
                    <a:pt x="84" y="20"/>
                    <a:pt x="84" y="21"/>
                    <a:pt x="83" y="21"/>
                  </a:cubicBezTo>
                  <a:close/>
                  <a:moveTo>
                    <a:pt x="86" y="21"/>
                  </a:moveTo>
                  <a:cubicBezTo>
                    <a:pt x="86" y="21"/>
                    <a:pt x="86" y="21"/>
                    <a:pt x="85" y="21"/>
                  </a:cubicBezTo>
                  <a:cubicBezTo>
                    <a:pt x="85" y="20"/>
                    <a:pt x="85" y="20"/>
                    <a:pt x="84" y="19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6" y="19"/>
                    <a:pt x="86" y="20"/>
                    <a:pt x="86" y="21"/>
                  </a:cubicBezTo>
                  <a:close/>
                  <a:moveTo>
                    <a:pt x="86" y="17"/>
                  </a:moveTo>
                  <a:cubicBezTo>
                    <a:pt x="87" y="17"/>
                    <a:pt x="87" y="16"/>
                    <a:pt x="88" y="16"/>
                  </a:cubicBezTo>
                  <a:cubicBezTo>
                    <a:pt x="88" y="17"/>
                    <a:pt x="89" y="17"/>
                    <a:pt x="89" y="17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89" y="19"/>
                    <a:pt x="88" y="19"/>
                    <a:pt x="88" y="19"/>
                  </a:cubicBezTo>
                  <a:cubicBezTo>
                    <a:pt x="87" y="19"/>
                    <a:pt x="87" y="18"/>
                    <a:pt x="86" y="17"/>
                  </a:cubicBezTo>
                  <a:close/>
                  <a:moveTo>
                    <a:pt x="88" y="22"/>
                  </a:moveTo>
                  <a:cubicBezTo>
                    <a:pt x="88" y="22"/>
                    <a:pt x="88" y="22"/>
                    <a:pt x="88" y="21"/>
                  </a:cubicBezTo>
                  <a:cubicBezTo>
                    <a:pt x="88" y="21"/>
                    <a:pt x="89" y="21"/>
                    <a:pt x="89" y="21"/>
                  </a:cubicBezTo>
                  <a:cubicBezTo>
                    <a:pt x="89" y="21"/>
                    <a:pt x="89" y="22"/>
                    <a:pt x="88" y="22"/>
                  </a:cubicBezTo>
                  <a:close/>
                  <a:moveTo>
                    <a:pt x="89" y="21"/>
                  </a:moveTo>
                  <a:cubicBezTo>
                    <a:pt x="89" y="21"/>
                    <a:pt x="88" y="21"/>
                    <a:pt x="88" y="21"/>
                  </a:cubicBezTo>
                  <a:cubicBezTo>
                    <a:pt x="88" y="21"/>
                    <a:pt x="88" y="20"/>
                    <a:pt x="88" y="20"/>
                  </a:cubicBezTo>
                  <a:cubicBezTo>
                    <a:pt x="89" y="20"/>
                    <a:pt x="89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89" y="20"/>
                    <a:pt x="89" y="21"/>
                  </a:cubicBezTo>
                  <a:close/>
                  <a:moveTo>
                    <a:pt x="93" y="19"/>
                  </a:moveTo>
                  <a:cubicBezTo>
                    <a:pt x="93" y="19"/>
                    <a:pt x="93" y="19"/>
                    <a:pt x="92" y="18"/>
                  </a:cubicBezTo>
                  <a:cubicBezTo>
                    <a:pt x="92" y="17"/>
                    <a:pt x="91" y="16"/>
                    <a:pt x="90" y="15"/>
                  </a:cubicBezTo>
                  <a:cubicBezTo>
                    <a:pt x="90" y="15"/>
                    <a:pt x="90" y="15"/>
                    <a:pt x="90" y="14"/>
                  </a:cubicBezTo>
                  <a:cubicBezTo>
                    <a:pt x="92" y="15"/>
                    <a:pt x="94" y="17"/>
                    <a:pt x="93" y="19"/>
                  </a:cubicBezTo>
                  <a:close/>
                  <a:moveTo>
                    <a:pt x="92" y="15"/>
                  </a:moveTo>
                  <a:cubicBezTo>
                    <a:pt x="93" y="16"/>
                    <a:pt x="95" y="17"/>
                    <a:pt x="96" y="18"/>
                  </a:cubicBezTo>
                  <a:cubicBezTo>
                    <a:pt x="96" y="18"/>
                    <a:pt x="96" y="18"/>
                    <a:pt x="96" y="19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4" y="17"/>
                    <a:pt x="94" y="16"/>
                    <a:pt x="92" y="15"/>
                  </a:cubicBezTo>
                  <a:close/>
                  <a:moveTo>
                    <a:pt x="96" y="20"/>
                  </a:move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5" y="19"/>
                    <a:pt x="95" y="18"/>
                  </a:cubicBezTo>
                  <a:cubicBezTo>
                    <a:pt x="95" y="19"/>
                    <a:pt x="96" y="19"/>
                    <a:pt x="96" y="19"/>
                  </a:cubicBezTo>
                  <a:cubicBezTo>
                    <a:pt x="96" y="19"/>
                    <a:pt x="96" y="20"/>
                    <a:pt x="96" y="20"/>
                  </a:cubicBezTo>
                  <a:close/>
                  <a:moveTo>
                    <a:pt x="99" y="10"/>
                  </a:moveTo>
                  <a:cubicBezTo>
                    <a:pt x="100" y="11"/>
                    <a:pt x="101" y="12"/>
                    <a:pt x="101" y="13"/>
                  </a:cubicBezTo>
                  <a:cubicBezTo>
                    <a:pt x="100" y="12"/>
                    <a:pt x="99" y="11"/>
                    <a:pt x="97" y="11"/>
                  </a:cubicBezTo>
                  <a:cubicBezTo>
                    <a:pt x="98" y="10"/>
                    <a:pt x="98" y="10"/>
                    <a:pt x="99" y="10"/>
                  </a:cubicBezTo>
                  <a:close/>
                  <a:moveTo>
                    <a:pt x="101" y="14"/>
                  </a:moveTo>
                  <a:cubicBezTo>
                    <a:pt x="102" y="15"/>
                    <a:pt x="102" y="15"/>
                    <a:pt x="102" y="16"/>
                  </a:cubicBezTo>
                  <a:cubicBezTo>
                    <a:pt x="101" y="15"/>
                    <a:pt x="99" y="13"/>
                    <a:pt x="97" y="11"/>
                  </a:cubicBezTo>
                  <a:cubicBezTo>
                    <a:pt x="98" y="12"/>
                    <a:pt x="100" y="13"/>
                    <a:pt x="101" y="14"/>
                  </a:cubicBezTo>
                  <a:close/>
                  <a:moveTo>
                    <a:pt x="96" y="12"/>
                  </a:moveTo>
                  <a:cubicBezTo>
                    <a:pt x="98" y="14"/>
                    <a:pt x="100" y="17"/>
                    <a:pt x="100" y="20"/>
                  </a:cubicBezTo>
                  <a:cubicBezTo>
                    <a:pt x="100" y="20"/>
                    <a:pt x="99" y="20"/>
                    <a:pt x="99" y="20"/>
                  </a:cubicBezTo>
                  <a:cubicBezTo>
                    <a:pt x="98" y="18"/>
                    <a:pt x="97" y="15"/>
                    <a:pt x="93" y="13"/>
                  </a:cubicBezTo>
                  <a:cubicBezTo>
                    <a:pt x="94" y="12"/>
                    <a:pt x="95" y="12"/>
                    <a:pt x="96" y="12"/>
                  </a:cubicBezTo>
                  <a:close/>
                  <a:moveTo>
                    <a:pt x="92" y="13"/>
                  </a:moveTo>
                  <a:cubicBezTo>
                    <a:pt x="94" y="14"/>
                    <a:pt x="95" y="15"/>
                    <a:pt x="95" y="17"/>
                  </a:cubicBezTo>
                  <a:cubicBezTo>
                    <a:pt x="93" y="16"/>
                    <a:pt x="92" y="15"/>
                    <a:pt x="91" y="14"/>
                  </a:cubicBezTo>
                  <a:cubicBezTo>
                    <a:pt x="91" y="14"/>
                    <a:pt x="91" y="14"/>
                    <a:pt x="90" y="14"/>
                  </a:cubicBezTo>
                  <a:cubicBezTo>
                    <a:pt x="91" y="14"/>
                    <a:pt x="92" y="14"/>
                    <a:pt x="92" y="13"/>
                  </a:cubicBezTo>
                  <a:close/>
                  <a:moveTo>
                    <a:pt x="92" y="12"/>
                  </a:moveTo>
                  <a:cubicBezTo>
                    <a:pt x="92" y="12"/>
                    <a:pt x="92" y="12"/>
                    <a:pt x="92" y="13"/>
                  </a:cubicBezTo>
                  <a:cubicBezTo>
                    <a:pt x="91" y="13"/>
                    <a:pt x="90" y="13"/>
                    <a:pt x="90" y="14"/>
                  </a:cubicBezTo>
                  <a:cubicBezTo>
                    <a:pt x="89" y="14"/>
                    <a:pt x="89" y="14"/>
                    <a:pt x="89" y="13"/>
                  </a:cubicBezTo>
                  <a:cubicBezTo>
                    <a:pt x="89" y="13"/>
                    <a:pt x="89" y="14"/>
                    <a:pt x="90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4"/>
                    <a:pt x="88" y="14"/>
                    <a:pt x="88" y="13"/>
                  </a:cubicBezTo>
                  <a:cubicBezTo>
                    <a:pt x="89" y="13"/>
                    <a:pt x="91" y="12"/>
                    <a:pt x="92" y="12"/>
                  </a:cubicBezTo>
                  <a:close/>
                  <a:moveTo>
                    <a:pt x="88" y="16"/>
                  </a:moveTo>
                  <a:cubicBezTo>
                    <a:pt x="89" y="16"/>
                    <a:pt x="89" y="16"/>
                    <a:pt x="89" y="17"/>
                  </a:cubicBezTo>
                  <a:cubicBezTo>
                    <a:pt x="89" y="16"/>
                    <a:pt x="88" y="16"/>
                    <a:pt x="88" y="16"/>
                  </a:cubicBezTo>
                  <a:cubicBezTo>
                    <a:pt x="88" y="16"/>
                    <a:pt x="88" y="16"/>
                    <a:pt x="88" y="16"/>
                  </a:cubicBezTo>
                  <a:close/>
                  <a:moveTo>
                    <a:pt x="88" y="15"/>
                  </a:moveTo>
                  <a:cubicBezTo>
                    <a:pt x="87" y="15"/>
                    <a:pt x="87" y="15"/>
                    <a:pt x="87" y="15"/>
                  </a:cubicBezTo>
                  <a:cubicBezTo>
                    <a:pt x="86" y="15"/>
                    <a:pt x="85" y="15"/>
                    <a:pt x="85" y="15"/>
                  </a:cubicBezTo>
                  <a:cubicBezTo>
                    <a:pt x="85" y="14"/>
                    <a:pt x="86" y="14"/>
                    <a:pt x="87" y="14"/>
                  </a:cubicBezTo>
                  <a:cubicBezTo>
                    <a:pt x="87" y="14"/>
                    <a:pt x="87" y="14"/>
                    <a:pt x="88" y="15"/>
                  </a:cubicBezTo>
                  <a:close/>
                  <a:moveTo>
                    <a:pt x="86" y="13"/>
                  </a:moveTo>
                  <a:cubicBezTo>
                    <a:pt x="85" y="14"/>
                    <a:pt x="84" y="14"/>
                    <a:pt x="84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4"/>
                    <a:pt x="83" y="14"/>
                    <a:pt x="84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78" y="16"/>
                    <a:pt x="75" y="19"/>
                    <a:pt x="74" y="21"/>
                  </a:cubicBezTo>
                  <a:cubicBezTo>
                    <a:pt x="71" y="18"/>
                    <a:pt x="78" y="14"/>
                    <a:pt x="78" y="14"/>
                  </a:cubicBezTo>
                  <a:cubicBezTo>
                    <a:pt x="74" y="16"/>
                    <a:pt x="72" y="18"/>
                    <a:pt x="71" y="19"/>
                  </a:cubicBezTo>
                  <a:cubicBezTo>
                    <a:pt x="71" y="19"/>
                    <a:pt x="71" y="19"/>
                    <a:pt x="71" y="18"/>
                  </a:cubicBezTo>
                  <a:cubicBezTo>
                    <a:pt x="72" y="14"/>
                    <a:pt x="78" y="11"/>
                    <a:pt x="78" y="11"/>
                  </a:cubicBezTo>
                  <a:cubicBezTo>
                    <a:pt x="74" y="13"/>
                    <a:pt x="71" y="15"/>
                    <a:pt x="70" y="17"/>
                  </a:cubicBezTo>
                  <a:cubicBezTo>
                    <a:pt x="69" y="16"/>
                    <a:pt x="69" y="16"/>
                    <a:pt x="69" y="15"/>
                  </a:cubicBezTo>
                  <a:cubicBezTo>
                    <a:pt x="71" y="11"/>
                    <a:pt x="75" y="9"/>
                    <a:pt x="79" y="8"/>
                  </a:cubicBezTo>
                  <a:cubicBezTo>
                    <a:pt x="82" y="10"/>
                    <a:pt x="85" y="12"/>
                    <a:pt x="86" y="13"/>
                  </a:cubicBezTo>
                  <a:close/>
                  <a:moveTo>
                    <a:pt x="77" y="7"/>
                  </a:moveTo>
                  <a:cubicBezTo>
                    <a:pt x="78" y="7"/>
                    <a:pt x="78" y="7"/>
                    <a:pt x="79" y="7"/>
                  </a:cubicBezTo>
                  <a:cubicBezTo>
                    <a:pt x="73" y="10"/>
                    <a:pt x="69" y="12"/>
                    <a:pt x="67" y="14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9" y="9"/>
                    <a:pt x="74" y="7"/>
                    <a:pt x="77" y="7"/>
                  </a:cubicBezTo>
                  <a:close/>
                  <a:moveTo>
                    <a:pt x="65" y="13"/>
                  </a:moveTo>
                  <a:cubicBezTo>
                    <a:pt x="66" y="13"/>
                    <a:pt x="66" y="13"/>
                    <a:pt x="66" y="14"/>
                  </a:cubicBezTo>
                  <a:cubicBezTo>
                    <a:pt x="65" y="15"/>
                    <a:pt x="64" y="16"/>
                    <a:pt x="64" y="17"/>
                  </a:cubicBezTo>
                  <a:cubicBezTo>
                    <a:pt x="64" y="15"/>
                    <a:pt x="65" y="14"/>
                    <a:pt x="65" y="13"/>
                  </a:cubicBezTo>
                  <a:close/>
                  <a:moveTo>
                    <a:pt x="62" y="15"/>
                  </a:moveTo>
                  <a:cubicBezTo>
                    <a:pt x="61" y="15"/>
                    <a:pt x="61" y="15"/>
                    <a:pt x="61" y="16"/>
                  </a:cubicBezTo>
                  <a:cubicBezTo>
                    <a:pt x="61" y="16"/>
                    <a:pt x="61" y="16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2" y="15"/>
                  </a:cubicBezTo>
                  <a:close/>
                  <a:moveTo>
                    <a:pt x="61" y="16"/>
                  </a:move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1" y="17"/>
                    <a:pt x="61" y="16"/>
                  </a:cubicBezTo>
                  <a:close/>
                  <a:moveTo>
                    <a:pt x="34" y="18"/>
                  </a:move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4" y="16"/>
                  </a:cubicBezTo>
                  <a:cubicBezTo>
                    <a:pt x="35" y="16"/>
                    <a:pt x="35" y="16"/>
                    <a:pt x="35" y="17"/>
                  </a:cubicBezTo>
                  <a:cubicBezTo>
                    <a:pt x="35" y="17"/>
                    <a:pt x="34" y="18"/>
                    <a:pt x="34" y="18"/>
                  </a:cubicBezTo>
                  <a:close/>
                  <a:moveTo>
                    <a:pt x="35" y="17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5" y="15"/>
                    <a:pt x="35" y="15"/>
                    <a:pt x="36" y="14"/>
                  </a:cubicBezTo>
                  <a:cubicBezTo>
                    <a:pt x="36" y="14"/>
                    <a:pt x="36" y="15"/>
                    <a:pt x="37" y="15"/>
                  </a:cubicBezTo>
                  <a:cubicBezTo>
                    <a:pt x="36" y="16"/>
                    <a:pt x="36" y="16"/>
                    <a:pt x="35" y="17"/>
                  </a:cubicBezTo>
                  <a:close/>
                  <a:moveTo>
                    <a:pt x="37" y="15"/>
                  </a:moveTo>
                  <a:cubicBezTo>
                    <a:pt x="37" y="14"/>
                    <a:pt x="36" y="14"/>
                    <a:pt x="36" y="13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8" y="12"/>
                    <a:pt x="39" y="13"/>
                    <a:pt x="39" y="13"/>
                  </a:cubicBezTo>
                  <a:cubicBezTo>
                    <a:pt x="38" y="14"/>
                    <a:pt x="38" y="14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lose/>
                  <a:moveTo>
                    <a:pt x="43" y="14"/>
                  </a:moveTo>
                  <a:cubicBezTo>
                    <a:pt x="43" y="13"/>
                    <a:pt x="42" y="13"/>
                    <a:pt x="41" y="13"/>
                  </a:cubicBezTo>
                  <a:cubicBezTo>
                    <a:pt x="42" y="12"/>
                    <a:pt x="43" y="12"/>
                    <a:pt x="43" y="11"/>
                  </a:cubicBezTo>
                  <a:cubicBezTo>
                    <a:pt x="44" y="12"/>
                    <a:pt x="45" y="13"/>
                    <a:pt x="46" y="14"/>
                  </a:cubicBezTo>
                  <a:cubicBezTo>
                    <a:pt x="45" y="14"/>
                    <a:pt x="45" y="14"/>
                    <a:pt x="44" y="14"/>
                  </a:cubicBezTo>
                  <a:cubicBezTo>
                    <a:pt x="44" y="14"/>
                    <a:pt x="44" y="14"/>
                    <a:pt x="43" y="14"/>
                  </a:cubicBezTo>
                  <a:cubicBezTo>
                    <a:pt x="44" y="13"/>
                    <a:pt x="45" y="13"/>
                    <a:pt x="45" y="13"/>
                  </a:cubicBezTo>
                  <a:cubicBezTo>
                    <a:pt x="44" y="13"/>
                    <a:pt x="44" y="14"/>
                    <a:pt x="43" y="14"/>
                  </a:cubicBezTo>
                  <a:close/>
                  <a:moveTo>
                    <a:pt x="44" y="11"/>
                  </a:moveTo>
                  <a:cubicBezTo>
                    <a:pt x="44" y="11"/>
                    <a:pt x="44" y="10"/>
                    <a:pt x="45" y="10"/>
                  </a:cubicBezTo>
                  <a:cubicBezTo>
                    <a:pt x="46" y="11"/>
                    <a:pt x="48" y="12"/>
                    <a:pt x="49" y="13"/>
                  </a:cubicBezTo>
                  <a:cubicBezTo>
                    <a:pt x="49" y="13"/>
                    <a:pt x="50" y="13"/>
                    <a:pt x="50" y="13"/>
                  </a:cubicBezTo>
                  <a:cubicBezTo>
                    <a:pt x="49" y="13"/>
                    <a:pt x="48" y="13"/>
                    <a:pt x="47" y="14"/>
                  </a:cubicBezTo>
                  <a:cubicBezTo>
                    <a:pt x="46" y="13"/>
                    <a:pt x="45" y="12"/>
                    <a:pt x="44" y="11"/>
                  </a:cubicBezTo>
                  <a:close/>
                  <a:moveTo>
                    <a:pt x="45" y="10"/>
                  </a:move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3" y="10"/>
                    <a:pt x="42" y="9"/>
                    <a:pt x="41" y="9"/>
                  </a:cubicBezTo>
                  <a:cubicBezTo>
                    <a:pt x="42" y="8"/>
                    <a:pt x="43" y="8"/>
                    <a:pt x="44" y="7"/>
                  </a:cubicBezTo>
                  <a:cubicBezTo>
                    <a:pt x="45" y="8"/>
                    <a:pt x="47" y="10"/>
                    <a:pt x="49" y="12"/>
                  </a:cubicBezTo>
                  <a:cubicBezTo>
                    <a:pt x="47" y="11"/>
                    <a:pt x="46" y="11"/>
                    <a:pt x="45" y="10"/>
                  </a:cubicBezTo>
                  <a:close/>
                  <a:moveTo>
                    <a:pt x="44" y="10"/>
                  </a:moveTo>
                  <a:cubicBezTo>
                    <a:pt x="44" y="10"/>
                    <a:pt x="44" y="11"/>
                    <a:pt x="43" y="11"/>
                  </a:cubicBezTo>
                  <a:cubicBezTo>
                    <a:pt x="43" y="10"/>
                    <a:pt x="42" y="10"/>
                    <a:pt x="41" y="9"/>
                  </a:cubicBezTo>
                  <a:cubicBezTo>
                    <a:pt x="41" y="9"/>
                    <a:pt x="42" y="10"/>
                    <a:pt x="43" y="11"/>
                  </a:cubicBezTo>
                  <a:cubicBezTo>
                    <a:pt x="42" y="11"/>
                    <a:pt x="41" y="12"/>
                    <a:pt x="40" y="12"/>
                  </a:cubicBezTo>
                  <a:cubicBezTo>
                    <a:pt x="40" y="12"/>
                    <a:pt x="39" y="11"/>
                    <a:pt x="38" y="11"/>
                  </a:cubicBezTo>
                  <a:cubicBezTo>
                    <a:pt x="39" y="10"/>
                    <a:pt x="40" y="9"/>
                    <a:pt x="41" y="9"/>
                  </a:cubicBezTo>
                  <a:cubicBezTo>
                    <a:pt x="42" y="9"/>
                    <a:pt x="43" y="10"/>
                    <a:pt x="44" y="10"/>
                  </a:cubicBezTo>
                  <a:close/>
                  <a:moveTo>
                    <a:pt x="39" y="17"/>
                  </a:moveTo>
                  <a:cubicBezTo>
                    <a:pt x="39" y="17"/>
                    <a:pt x="39" y="16"/>
                    <a:pt x="38" y="16"/>
                  </a:cubicBezTo>
                  <a:cubicBezTo>
                    <a:pt x="38" y="16"/>
                    <a:pt x="39" y="16"/>
                    <a:pt x="39" y="15"/>
                  </a:cubicBezTo>
                  <a:cubicBezTo>
                    <a:pt x="39" y="16"/>
                    <a:pt x="39" y="16"/>
                    <a:pt x="40" y="16"/>
                  </a:cubicBezTo>
                  <a:cubicBezTo>
                    <a:pt x="39" y="16"/>
                    <a:pt x="39" y="17"/>
                    <a:pt x="39" y="17"/>
                  </a:cubicBezTo>
                  <a:close/>
                  <a:moveTo>
                    <a:pt x="39" y="15"/>
                  </a:moveTo>
                  <a:cubicBezTo>
                    <a:pt x="39" y="15"/>
                    <a:pt x="40" y="14"/>
                    <a:pt x="40" y="14"/>
                  </a:cubicBezTo>
                  <a:cubicBezTo>
                    <a:pt x="40" y="14"/>
                    <a:pt x="41" y="15"/>
                    <a:pt x="41" y="15"/>
                  </a:cubicBezTo>
                  <a:cubicBezTo>
                    <a:pt x="41" y="15"/>
                    <a:pt x="40" y="16"/>
                    <a:pt x="40" y="16"/>
                  </a:cubicBezTo>
                  <a:cubicBezTo>
                    <a:pt x="40" y="16"/>
                    <a:pt x="39" y="15"/>
                    <a:pt x="39" y="15"/>
                  </a:cubicBezTo>
                  <a:close/>
                  <a:moveTo>
                    <a:pt x="41" y="20"/>
                  </a:moveTo>
                  <a:cubicBezTo>
                    <a:pt x="40" y="19"/>
                    <a:pt x="40" y="18"/>
                    <a:pt x="40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2" y="17"/>
                    <a:pt x="42" y="17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8"/>
                    <a:pt x="41" y="19"/>
                    <a:pt x="41" y="20"/>
                  </a:cubicBezTo>
                  <a:close/>
                  <a:moveTo>
                    <a:pt x="41" y="13"/>
                  </a:moveTo>
                  <a:cubicBezTo>
                    <a:pt x="41" y="13"/>
                    <a:pt x="41" y="13"/>
                    <a:pt x="41" y="13"/>
                  </a:cubicBezTo>
                  <a:cubicBezTo>
                    <a:pt x="42" y="13"/>
                    <a:pt x="42" y="13"/>
                    <a:pt x="43" y="14"/>
                  </a:cubicBezTo>
                  <a:cubicBezTo>
                    <a:pt x="43" y="14"/>
                    <a:pt x="42" y="14"/>
                    <a:pt x="42" y="14"/>
                  </a:cubicBezTo>
                  <a:cubicBezTo>
                    <a:pt x="42" y="14"/>
                    <a:pt x="41" y="13"/>
                    <a:pt x="41" y="13"/>
                  </a:cubicBezTo>
                  <a:close/>
                  <a:moveTo>
                    <a:pt x="43" y="14"/>
                  </a:moveTo>
                  <a:cubicBezTo>
                    <a:pt x="43" y="14"/>
                    <a:pt x="44" y="14"/>
                    <a:pt x="44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2" y="15"/>
                  </a:cubicBezTo>
                  <a:cubicBezTo>
                    <a:pt x="43" y="14"/>
                    <a:pt x="43" y="14"/>
                    <a:pt x="43" y="14"/>
                  </a:cubicBezTo>
                  <a:close/>
                  <a:moveTo>
                    <a:pt x="43" y="23"/>
                  </a:moveTo>
                  <a:cubicBezTo>
                    <a:pt x="43" y="23"/>
                    <a:pt x="43" y="23"/>
                    <a:pt x="42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lose/>
                  <a:moveTo>
                    <a:pt x="43" y="23"/>
                  </a:moveTo>
                  <a:cubicBezTo>
                    <a:pt x="43" y="23"/>
                    <a:pt x="43" y="23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4" y="23"/>
                  </a:cubicBezTo>
                  <a:cubicBezTo>
                    <a:pt x="44" y="23"/>
                    <a:pt x="43" y="23"/>
                    <a:pt x="43" y="23"/>
                  </a:cubicBezTo>
                  <a:close/>
                  <a:moveTo>
                    <a:pt x="44" y="17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lose/>
                  <a:moveTo>
                    <a:pt x="44" y="16"/>
                  </a:moveTo>
                  <a:cubicBezTo>
                    <a:pt x="44" y="16"/>
                    <a:pt x="43" y="16"/>
                    <a:pt x="43" y="1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5" y="16"/>
                    <a:pt x="45" y="16"/>
                  </a:cubicBezTo>
                  <a:cubicBezTo>
                    <a:pt x="45" y="16"/>
                    <a:pt x="45" y="17"/>
                    <a:pt x="44" y="17"/>
                  </a:cubicBezTo>
                  <a:cubicBezTo>
                    <a:pt x="44" y="17"/>
                    <a:pt x="44" y="17"/>
                    <a:pt x="44" y="16"/>
                  </a:cubicBezTo>
                  <a:close/>
                  <a:moveTo>
                    <a:pt x="45" y="18"/>
                  </a:move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lose/>
                  <a:moveTo>
                    <a:pt x="45" y="15"/>
                  </a:moveTo>
                  <a:cubicBezTo>
                    <a:pt x="45" y="15"/>
                    <a:pt x="46" y="14"/>
                    <a:pt x="46" y="14"/>
                  </a:cubicBezTo>
                  <a:cubicBezTo>
                    <a:pt x="46" y="14"/>
                    <a:pt x="47" y="15"/>
                    <a:pt x="47" y="15"/>
                  </a:cubicBezTo>
                  <a:cubicBezTo>
                    <a:pt x="46" y="15"/>
                    <a:pt x="46" y="16"/>
                    <a:pt x="46" y="16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48" y="18"/>
                  </a:moveTo>
                  <a:cubicBezTo>
                    <a:pt x="48" y="18"/>
                    <a:pt x="48" y="18"/>
                    <a:pt x="47" y="18"/>
                  </a:cubicBezTo>
                  <a:cubicBezTo>
                    <a:pt x="47" y="18"/>
                    <a:pt x="47" y="17"/>
                    <a:pt x="47" y="17"/>
                  </a:cubicBezTo>
                  <a:cubicBezTo>
                    <a:pt x="47" y="17"/>
                    <a:pt x="47" y="16"/>
                    <a:pt x="47" y="16"/>
                  </a:cubicBezTo>
                  <a:cubicBezTo>
                    <a:pt x="48" y="17"/>
                    <a:pt x="48" y="17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lose/>
                  <a:moveTo>
                    <a:pt x="48" y="14"/>
                  </a:moveTo>
                  <a:cubicBezTo>
                    <a:pt x="48" y="13"/>
                    <a:pt x="49" y="13"/>
                    <a:pt x="50" y="13"/>
                  </a:cubicBezTo>
                  <a:cubicBezTo>
                    <a:pt x="50" y="13"/>
                    <a:pt x="50" y="13"/>
                    <a:pt x="50" y="14"/>
                  </a:cubicBezTo>
                  <a:cubicBezTo>
                    <a:pt x="49" y="14"/>
                    <a:pt x="49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lose/>
                  <a:moveTo>
                    <a:pt x="49" y="15"/>
                  </a:moveTo>
                  <a:cubicBezTo>
                    <a:pt x="49" y="15"/>
                    <a:pt x="50" y="15"/>
                    <a:pt x="50" y="14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0" y="15"/>
                    <a:pt x="50" y="15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0" y="16"/>
                    <a:pt x="50" y="17"/>
                  </a:cubicBezTo>
                  <a:cubicBezTo>
                    <a:pt x="50" y="16"/>
                    <a:pt x="49" y="16"/>
                    <a:pt x="49" y="15"/>
                  </a:cubicBezTo>
                  <a:close/>
                  <a:moveTo>
                    <a:pt x="51" y="18"/>
                  </a:moveTo>
                  <a:cubicBezTo>
                    <a:pt x="51" y="18"/>
                    <a:pt x="51" y="17"/>
                    <a:pt x="51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lose/>
                  <a:moveTo>
                    <a:pt x="51" y="18"/>
                  </a:moveTo>
                  <a:cubicBezTo>
                    <a:pt x="51" y="18"/>
                    <a:pt x="51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lose/>
                  <a:moveTo>
                    <a:pt x="51" y="19"/>
                  </a:moveTo>
                  <a:cubicBezTo>
                    <a:pt x="51" y="19"/>
                    <a:pt x="51" y="18"/>
                    <a:pt x="51" y="18"/>
                  </a:cubicBezTo>
                  <a:cubicBezTo>
                    <a:pt x="51" y="18"/>
                    <a:pt x="51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lose/>
                  <a:moveTo>
                    <a:pt x="52" y="20"/>
                  </a:moveTo>
                  <a:cubicBezTo>
                    <a:pt x="52" y="20"/>
                    <a:pt x="52" y="20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lose/>
                  <a:moveTo>
                    <a:pt x="56" y="14"/>
                  </a:moveTo>
                  <a:cubicBezTo>
                    <a:pt x="56" y="13"/>
                    <a:pt x="55" y="13"/>
                    <a:pt x="55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4"/>
                  </a:cubicBezTo>
                  <a:close/>
                  <a:moveTo>
                    <a:pt x="57" y="16"/>
                  </a:moveTo>
                  <a:cubicBezTo>
                    <a:pt x="57" y="16"/>
                    <a:pt x="57" y="16"/>
                    <a:pt x="57" y="16"/>
                  </a:cubicBezTo>
                  <a:cubicBezTo>
                    <a:pt x="57" y="16"/>
                    <a:pt x="57" y="16"/>
                    <a:pt x="56" y="16"/>
                  </a:cubicBezTo>
                  <a:cubicBezTo>
                    <a:pt x="56" y="15"/>
                    <a:pt x="56" y="15"/>
                    <a:pt x="56" y="14"/>
                  </a:cubicBezTo>
                  <a:cubicBezTo>
                    <a:pt x="56" y="14"/>
                    <a:pt x="56" y="14"/>
                    <a:pt x="57" y="14"/>
                  </a:cubicBezTo>
                  <a:cubicBezTo>
                    <a:pt x="57" y="14"/>
                    <a:pt x="58" y="14"/>
                    <a:pt x="58" y="15"/>
                  </a:cubicBezTo>
                  <a:cubicBezTo>
                    <a:pt x="58" y="15"/>
                    <a:pt x="58" y="16"/>
                    <a:pt x="57" y="16"/>
                  </a:cubicBezTo>
                  <a:close/>
                  <a:moveTo>
                    <a:pt x="58" y="14"/>
                  </a:moveTo>
                  <a:cubicBezTo>
                    <a:pt x="58" y="14"/>
                    <a:pt x="58" y="14"/>
                    <a:pt x="57" y="13"/>
                  </a:cubicBezTo>
                  <a:cubicBezTo>
                    <a:pt x="58" y="13"/>
                    <a:pt x="58" y="13"/>
                    <a:pt x="59" y="13"/>
                  </a:cubicBezTo>
                  <a:cubicBezTo>
                    <a:pt x="58" y="13"/>
                    <a:pt x="58" y="14"/>
                    <a:pt x="58" y="14"/>
                  </a:cubicBezTo>
                  <a:close/>
                  <a:moveTo>
                    <a:pt x="58" y="10"/>
                  </a:moveTo>
                  <a:cubicBezTo>
                    <a:pt x="58" y="11"/>
                    <a:pt x="58" y="11"/>
                    <a:pt x="59" y="12"/>
                  </a:cubicBezTo>
                  <a:cubicBezTo>
                    <a:pt x="58" y="13"/>
                    <a:pt x="57" y="13"/>
                    <a:pt x="56" y="13"/>
                  </a:cubicBezTo>
                  <a:cubicBezTo>
                    <a:pt x="56" y="13"/>
                    <a:pt x="56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7" y="12"/>
                    <a:pt x="58" y="12"/>
                    <a:pt x="58" y="12"/>
                  </a:cubicBezTo>
                  <a:cubicBezTo>
                    <a:pt x="57" y="12"/>
                    <a:pt x="56" y="12"/>
                    <a:pt x="55" y="13"/>
                  </a:cubicBezTo>
                  <a:cubicBezTo>
                    <a:pt x="55" y="12"/>
                    <a:pt x="55" y="12"/>
                    <a:pt x="54" y="11"/>
                  </a:cubicBezTo>
                  <a:cubicBezTo>
                    <a:pt x="56" y="11"/>
                    <a:pt x="57" y="10"/>
                    <a:pt x="58" y="10"/>
                  </a:cubicBezTo>
                  <a:close/>
                  <a:moveTo>
                    <a:pt x="54" y="23"/>
                  </a:moveTo>
                  <a:cubicBezTo>
                    <a:pt x="54" y="23"/>
                    <a:pt x="54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3"/>
                    <a:pt x="54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lose/>
                  <a:moveTo>
                    <a:pt x="54" y="14"/>
                  </a:move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4"/>
                    <a:pt x="52" y="14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4" y="14"/>
                    <a:pt x="54" y="14"/>
                    <a:pt x="54" y="14"/>
                  </a:cubicBezTo>
                  <a:close/>
                  <a:moveTo>
                    <a:pt x="53" y="13"/>
                  </a:moveTo>
                  <a:cubicBezTo>
                    <a:pt x="53" y="13"/>
                    <a:pt x="53" y="13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3" y="13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3" y="13"/>
                  </a:cubicBezTo>
                  <a:close/>
                  <a:moveTo>
                    <a:pt x="46" y="6"/>
                  </a:moveTo>
                  <a:cubicBezTo>
                    <a:pt x="50" y="8"/>
                    <a:pt x="52" y="10"/>
                    <a:pt x="53" y="12"/>
                  </a:cubicBezTo>
                  <a:cubicBezTo>
                    <a:pt x="53" y="12"/>
                    <a:pt x="53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2" y="13"/>
                  </a:cubicBezTo>
                  <a:cubicBezTo>
                    <a:pt x="50" y="11"/>
                    <a:pt x="48" y="9"/>
                    <a:pt x="44" y="7"/>
                  </a:cubicBezTo>
                  <a:cubicBezTo>
                    <a:pt x="45" y="6"/>
                    <a:pt x="46" y="6"/>
                    <a:pt x="46" y="6"/>
                  </a:cubicBezTo>
                  <a:close/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6"/>
                    <a:pt x="44" y="6"/>
                    <a:pt x="44" y="6"/>
                  </a:cubicBezTo>
                  <a:cubicBezTo>
                    <a:pt x="43" y="6"/>
                    <a:pt x="43" y="6"/>
                    <a:pt x="43" y="5"/>
                  </a:cubicBezTo>
                  <a:cubicBezTo>
                    <a:pt x="43" y="5"/>
                    <a:pt x="44" y="5"/>
                    <a:pt x="45" y="5"/>
                  </a:cubicBezTo>
                  <a:close/>
                  <a:moveTo>
                    <a:pt x="42" y="6"/>
                  </a:moveTo>
                  <a:cubicBezTo>
                    <a:pt x="42" y="6"/>
                    <a:pt x="43" y="6"/>
                    <a:pt x="43" y="6"/>
                  </a:cubicBezTo>
                  <a:cubicBezTo>
                    <a:pt x="41" y="8"/>
                    <a:pt x="39" y="9"/>
                    <a:pt x="37" y="10"/>
                  </a:cubicBezTo>
                  <a:cubicBezTo>
                    <a:pt x="36" y="10"/>
                    <a:pt x="36" y="9"/>
                    <a:pt x="35" y="9"/>
                  </a:cubicBezTo>
                  <a:cubicBezTo>
                    <a:pt x="37" y="7"/>
                    <a:pt x="40" y="6"/>
                    <a:pt x="42" y="6"/>
                  </a:cubicBezTo>
                  <a:close/>
                  <a:moveTo>
                    <a:pt x="35" y="9"/>
                  </a:moveTo>
                  <a:cubicBezTo>
                    <a:pt x="35" y="10"/>
                    <a:pt x="36" y="10"/>
                    <a:pt x="36" y="11"/>
                  </a:cubicBezTo>
                  <a:cubicBezTo>
                    <a:pt x="36" y="11"/>
                    <a:pt x="35" y="12"/>
                    <a:pt x="35" y="12"/>
                  </a:cubicBezTo>
                  <a:cubicBezTo>
                    <a:pt x="34" y="12"/>
                    <a:pt x="33" y="11"/>
                    <a:pt x="33" y="11"/>
                  </a:cubicBezTo>
                  <a:cubicBezTo>
                    <a:pt x="33" y="10"/>
                    <a:pt x="34" y="10"/>
                    <a:pt x="35" y="9"/>
                  </a:cubicBezTo>
                  <a:close/>
                  <a:moveTo>
                    <a:pt x="33" y="11"/>
                  </a:moveTo>
                  <a:cubicBezTo>
                    <a:pt x="33" y="11"/>
                    <a:pt x="34" y="12"/>
                    <a:pt x="34" y="12"/>
                  </a:cubicBezTo>
                  <a:cubicBezTo>
                    <a:pt x="33" y="13"/>
                    <a:pt x="32" y="14"/>
                    <a:pt x="32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3"/>
                    <a:pt x="32" y="12"/>
                    <a:pt x="33" y="11"/>
                  </a:cubicBezTo>
                  <a:close/>
                  <a:moveTo>
                    <a:pt x="31" y="15"/>
                  </a:moveTo>
                  <a:cubicBezTo>
                    <a:pt x="31" y="16"/>
                    <a:pt x="31" y="16"/>
                    <a:pt x="31" y="16"/>
                  </a:cubicBezTo>
                  <a:cubicBezTo>
                    <a:pt x="31" y="17"/>
                    <a:pt x="30" y="17"/>
                    <a:pt x="30" y="17"/>
                  </a:cubicBezTo>
                  <a:cubicBezTo>
                    <a:pt x="30" y="17"/>
                    <a:pt x="30" y="16"/>
                    <a:pt x="31" y="15"/>
                  </a:cubicBezTo>
                  <a:close/>
                  <a:moveTo>
                    <a:pt x="28" y="16"/>
                  </a:moveTo>
                  <a:cubicBezTo>
                    <a:pt x="28" y="16"/>
                    <a:pt x="28" y="16"/>
                    <a:pt x="28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6"/>
                  </a:cubicBezTo>
                  <a:close/>
                  <a:moveTo>
                    <a:pt x="29" y="12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8" y="13"/>
                  </a:cubicBezTo>
                  <a:cubicBezTo>
                    <a:pt x="29" y="13"/>
                    <a:pt x="29" y="12"/>
                    <a:pt x="29" y="12"/>
                  </a:cubicBezTo>
                  <a:close/>
                  <a:moveTo>
                    <a:pt x="28" y="13"/>
                  </a:moveTo>
                  <a:cubicBezTo>
                    <a:pt x="28" y="13"/>
                    <a:pt x="28" y="14"/>
                    <a:pt x="28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lose/>
                  <a:moveTo>
                    <a:pt x="27" y="10"/>
                  </a:moveTo>
                  <a:cubicBezTo>
                    <a:pt x="28" y="11"/>
                    <a:pt x="28" y="11"/>
                    <a:pt x="29" y="11"/>
                  </a:cubicBezTo>
                  <a:cubicBezTo>
                    <a:pt x="28" y="11"/>
                    <a:pt x="28" y="11"/>
                    <a:pt x="28" y="12"/>
                  </a:cubicBezTo>
                  <a:cubicBezTo>
                    <a:pt x="27" y="11"/>
                    <a:pt x="27" y="11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lose/>
                  <a:moveTo>
                    <a:pt x="24" y="16"/>
                  </a:moveTo>
                  <a:cubicBezTo>
                    <a:pt x="24" y="16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6"/>
                    <a:pt x="24" y="16"/>
                    <a:pt x="24" y="16"/>
                  </a:cubicBezTo>
                  <a:close/>
                  <a:moveTo>
                    <a:pt x="24" y="15"/>
                  </a:moveTo>
                  <a:cubicBezTo>
                    <a:pt x="24" y="15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5" y="14"/>
                  </a:cubicBezTo>
                  <a:cubicBezTo>
                    <a:pt x="24" y="14"/>
                    <a:pt x="24" y="15"/>
                    <a:pt x="24" y="15"/>
                  </a:cubicBezTo>
                  <a:close/>
                  <a:moveTo>
                    <a:pt x="26" y="11"/>
                  </a:moveTo>
                  <a:cubicBezTo>
                    <a:pt x="26" y="11"/>
                    <a:pt x="26" y="11"/>
                    <a:pt x="26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6" y="11"/>
                  </a:cubicBezTo>
                  <a:close/>
                  <a:moveTo>
                    <a:pt x="25" y="12"/>
                  </a:moveTo>
                  <a:cubicBezTo>
                    <a:pt x="25" y="12"/>
                    <a:pt x="25" y="12"/>
                    <a:pt x="26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3"/>
                    <a:pt x="25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3" y="12"/>
                  </a:cubicBezTo>
                  <a:cubicBezTo>
                    <a:pt x="24" y="12"/>
                    <a:pt x="24" y="12"/>
                    <a:pt x="25" y="12"/>
                  </a:cubicBezTo>
                  <a:close/>
                  <a:moveTo>
                    <a:pt x="23" y="13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19"/>
                  </a:cubicBezTo>
                  <a:cubicBezTo>
                    <a:pt x="17" y="20"/>
                    <a:pt x="17" y="20"/>
                    <a:pt x="17" y="21"/>
                  </a:cubicBezTo>
                  <a:close/>
                  <a:moveTo>
                    <a:pt x="20" y="21"/>
                  </a:moveTo>
                  <a:cubicBezTo>
                    <a:pt x="20" y="21"/>
                    <a:pt x="20" y="21"/>
                    <a:pt x="19" y="21"/>
                  </a:cubicBezTo>
                  <a:cubicBezTo>
                    <a:pt x="19" y="21"/>
                    <a:pt x="19" y="21"/>
                    <a:pt x="20" y="20"/>
                  </a:cubicBezTo>
                  <a:cubicBezTo>
                    <a:pt x="20" y="20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lose/>
                  <a:moveTo>
                    <a:pt x="21" y="17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8"/>
                    <a:pt x="21" y="19"/>
                  </a:cubicBezTo>
                  <a:cubicBezTo>
                    <a:pt x="21" y="19"/>
                    <a:pt x="21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1" y="18"/>
                    <a:pt x="21" y="17"/>
                  </a:cubicBezTo>
                  <a:close/>
                  <a:moveTo>
                    <a:pt x="20" y="16"/>
                  </a:moveTo>
                  <a:cubicBezTo>
                    <a:pt x="20" y="16"/>
                    <a:pt x="19" y="17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7"/>
                    <a:pt x="17" y="17"/>
                  </a:cubicBezTo>
                  <a:cubicBezTo>
                    <a:pt x="18" y="16"/>
                    <a:pt x="19" y="16"/>
                    <a:pt x="20" y="16"/>
                  </a:cubicBezTo>
                  <a:close/>
                  <a:moveTo>
                    <a:pt x="3" y="19"/>
                  </a:moveTo>
                  <a:cubicBezTo>
                    <a:pt x="3" y="19"/>
                    <a:pt x="2" y="19"/>
                    <a:pt x="2" y="19"/>
                  </a:cubicBezTo>
                  <a:cubicBezTo>
                    <a:pt x="2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lose/>
                  <a:moveTo>
                    <a:pt x="3" y="19"/>
                  </a:moveTo>
                  <a:cubicBezTo>
                    <a:pt x="3" y="19"/>
                    <a:pt x="2" y="19"/>
                    <a:pt x="2" y="19"/>
                  </a:cubicBezTo>
                  <a:cubicBezTo>
                    <a:pt x="2" y="18"/>
                    <a:pt x="2" y="18"/>
                    <a:pt x="3" y="17"/>
                  </a:cubicBezTo>
                  <a:cubicBezTo>
                    <a:pt x="3" y="18"/>
                    <a:pt x="4" y="18"/>
                    <a:pt x="4" y="19"/>
                  </a:cubicBezTo>
                  <a:cubicBezTo>
                    <a:pt x="4" y="19"/>
                    <a:pt x="3" y="19"/>
                    <a:pt x="3" y="19"/>
                  </a:cubicBezTo>
                  <a:close/>
                  <a:moveTo>
                    <a:pt x="5" y="18"/>
                  </a:moveTo>
                  <a:cubicBezTo>
                    <a:pt x="4" y="17"/>
                    <a:pt x="4" y="17"/>
                    <a:pt x="3" y="17"/>
                  </a:cubicBezTo>
                  <a:cubicBezTo>
                    <a:pt x="4" y="16"/>
                    <a:pt x="4" y="16"/>
                    <a:pt x="5" y="15"/>
                  </a:cubicBezTo>
                  <a:cubicBezTo>
                    <a:pt x="5" y="16"/>
                    <a:pt x="6" y="16"/>
                    <a:pt x="6" y="17"/>
                  </a:cubicBezTo>
                  <a:cubicBezTo>
                    <a:pt x="6" y="17"/>
                    <a:pt x="5" y="18"/>
                    <a:pt x="5" y="18"/>
                  </a:cubicBezTo>
                  <a:close/>
                  <a:moveTo>
                    <a:pt x="5" y="20"/>
                  </a:moveTo>
                  <a:cubicBezTo>
                    <a:pt x="5" y="20"/>
                    <a:pt x="5" y="20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lose/>
                  <a:moveTo>
                    <a:pt x="5" y="21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lose/>
                  <a:moveTo>
                    <a:pt x="6" y="19"/>
                  </a:moveTo>
                  <a:cubicBezTo>
                    <a:pt x="6" y="18"/>
                    <a:pt x="6" y="18"/>
                    <a:pt x="7" y="17"/>
                  </a:cubicBezTo>
                  <a:cubicBezTo>
                    <a:pt x="7" y="18"/>
                    <a:pt x="8" y="18"/>
                    <a:pt x="8" y="19"/>
                  </a:cubicBezTo>
                  <a:cubicBezTo>
                    <a:pt x="7" y="19"/>
                    <a:pt x="7" y="19"/>
                    <a:pt x="7" y="20"/>
                  </a:cubicBezTo>
                  <a:cubicBezTo>
                    <a:pt x="6" y="19"/>
                    <a:pt x="6" y="19"/>
                    <a:pt x="6" y="19"/>
                  </a:cubicBezTo>
                  <a:close/>
                  <a:moveTo>
                    <a:pt x="6" y="15"/>
                  </a:moveTo>
                  <a:cubicBezTo>
                    <a:pt x="7" y="15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5"/>
                    <a:pt x="6" y="15"/>
                  </a:cubicBezTo>
                  <a:close/>
                  <a:moveTo>
                    <a:pt x="8" y="21"/>
                  </a:moveTo>
                  <a:cubicBezTo>
                    <a:pt x="8" y="21"/>
                    <a:pt x="7" y="20"/>
                    <a:pt x="7" y="20"/>
                  </a:cubicBezTo>
                  <a:cubicBezTo>
                    <a:pt x="7" y="20"/>
                    <a:pt x="8" y="19"/>
                    <a:pt x="8" y="19"/>
                  </a:cubicBezTo>
                  <a:cubicBezTo>
                    <a:pt x="8" y="20"/>
                    <a:pt x="9" y="20"/>
                    <a:pt x="9" y="21"/>
                  </a:cubicBezTo>
                  <a:cubicBezTo>
                    <a:pt x="8" y="21"/>
                    <a:pt x="8" y="21"/>
                    <a:pt x="8" y="21"/>
                  </a:cubicBezTo>
                  <a:close/>
                  <a:moveTo>
                    <a:pt x="10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8" y="16"/>
                    <a:pt x="8" y="16"/>
                    <a:pt x="9" y="16"/>
                  </a:cubicBezTo>
                  <a:cubicBezTo>
                    <a:pt x="9" y="16"/>
                    <a:pt x="10" y="17"/>
                    <a:pt x="10" y="17"/>
                  </a:cubicBezTo>
                  <a:cubicBezTo>
                    <a:pt x="11" y="18"/>
                    <a:pt x="11" y="19"/>
                    <a:pt x="11" y="19"/>
                  </a:cubicBezTo>
                  <a:cubicBezTo>
                    <a:pt x="10" y="19"/>
                    <a:pt x="10" y="18"/>
                    <a:pt x="10" y="18"/>
                  </a:cubicBezTo>
                  <a:close/>
                  <a:moveTo>
                    <a:pt x="9" y="16"/>
                  </a:moveTo>
                  <a:cubicBezTo>
                    <a:pt x="9" y="16"/>
                    <a:pt x="9" y="15"/>
                    <a:pt x="9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9" y="16"/>
                    <a:pt x="9" y="16"/>
                  </a:cubicBezTo>
                  <a:close/>
                  <a:moveTo>
                    <a:pt x="13" y="21"/>
                  </a:moveTo>
                  <a:cubicBezTo>
                    <a:pt x="13" y="20"/>
                    <a:pt x="13" y="20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20"/>
                  </a:cubicBezTo>
                  <a:cubicBezTo>
                    <a:pt x="14" y="20"/>
                    <a:pt x="13" y="21"/>
                    <a:pt x="13" y="21"/>
                  </a:cubicBezTo>
                  <a:close/>
                  <a:moveTo>
                    <a:pt x="15" y="19"/>
                  </a:moveTo>
                  <a:cubicBezTo>
                    <a:pt x="14" y="19"/>
                    <a:pt x="14" y="19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5" y="18"/>
                    <a:pt x="15" y="19"/>
                    <a:pt x="15" y="19"/>
                  </a:cubicBezTo>
                  <a:close/>
                  <a:moveTo>
                    <a:pt x="12" y="11"/>
                  </a:moveTo>
                  <a:cubicBezTo>
                    <a:pt x="14" y="13"/>
                    <a:pt x="15" y="15"/>
                    <a:pt x="15" y="17"/>
                  </a:cubicBezTo>
                  <a:cubicBezTo>
                    <a:pt x="13" y="16"/>
                    <a:pt x="12" y="16"/>
                    <a:pt x="12" y="16"/>
                  </a:cubicBezTo>
                  <a:cubicBezTo>
                    <a:pt x="13" y="17"/>
                    <a:pt x="14" y="17"/>
                    <a:pt x="15" y="17"/>
                  </a:cubicBezTo>
                  <a:cubicBezTo>
                    <a:pt x="14" y="17"/>
                    <a:pt x="14" y="18"/>
                    <a:pt x="13" y="18"/>
                  </a:cubicBezTo>
                  <a:cubicBezTo>
                    <a:pt x="13" y="18"/>
                    <a:pt x="13" y="18"/>
                    <a:pt x="12" y="17"/>
                  </a:cubicBezTo>
                  <a:cubicBezTo>
                    <a:pt x="11" y="15"/>
                    <a:pt x="10" y="14"/>
                    <a:pt x="8" y="13"/>
                  </a:cubicBezTo>
                  <a:cubicBezTo>
                    <a:pt x="9" y="12"/>
                    <a:pt x="10" y="11"/>
                    <a:pt x="12" y="11"/>
                  </a:cubicBezTo>
                  <a:close/>
                  <a:moveTo>
                    <a:pt x="7" y="13"/>
                  </a:moveTo>
                  <a:cubicBezTo>
                    <a:pt x="8" y="14"/>
                    <a:pt x="9" y="15"/>
                    <a:pt x="9" y="15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8" y="15"/>
                    <a:pt x="7" y="15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7" y="14"/>
                    <a:pt x="7" y="13"/>
                  </a:cubicBezTo>
                  <a:close/>
                  <a:moveTo>
                    <a:pt x="5" y="12"/>
                  </a:moveTo>
                  <a:cubicBezTo>
                    <a:pt x="6" y="12"/>
                    <a:pt x="6" y="13"/>
                    <a:pt x="7" y="13"/>
                  </a:cubicBezTo>
                  <a:cubicBezTo>
                    <a:pt x="6" y="13"/>
                    <a:pt x="6" y="13"/>
                    <a:pt x="5" y="14"/>
                  </a:cubicBezTo>
                  <a:cubicBezTo>
                    <a:pt x="5" y="13"/>
                    <a:pt x="4" y="13"/>
                    <a:pt x="4" y="13"/>
                  </a:cubicBezTo>
                  <a:cubicBezTo>
                    <a:pt x="4" y="13"/>
                    <a:pt x="5" y="12"/>
                    <a:pt x="5" y="12"/>
                  </a:cubicBezTo>
                  <a:close/>
                  <a:moveTo>
                    <a:pt x="0" y="15"/>
                  </a:moveTo>
                  <a:cubicBezTo>
                    <a:pt x="1" y="14"/>
                    <a:pt x="2" y="14"/>
                    <a:pt x="3" y="13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3" y="15"/>
                    <a:pt x="3" y="15"/>
                    <a:pt x="2" y="16"/>
                  </a:cubicBezTo>
                  <a:cubicBezTo>
                    <a:pt x="2" y="16"/>
                    <a:pt x="1" y="15"/>
                    <a:pt x="0" y="15"/>
                  </a:cubicBezTo>
                  <a:close/>
                  <a:moveTo>
                    <a:pt x="1" y="19"/>
                  </a:moveTo>
                  <a:cubicBezTo>
                    <a:pt x="1" y="20"/>
                    <a:pt x="2" y="20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0"/>
                    <a:pt x="1" y="20"/>
                    <a:pt x="1" y="20"/>
                  </a:cubicBezTo>
                  <a:cubicBezTo>
                    <a:pt x="1" y="20"/>
                    <a:pt x="1" y="20"/>
                    <a:pt x="1" y="19"/>
                  </a:cubicBezTo>
                  <a:close/>
                </a:path>
              </a:pathLst>
            </a:custGeom>
            <a:solidFill>
              <a:srgbClr val="7CC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4814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58" name="Freeform 56"/>
            <p:cNvSpPr>
              <a:spLocks noEditPoints="1"/>
            </p:cNvSpPr>
            <p:nvPr/>
          </p:nvSpPr>
          <p:spPr bwMode="auto">
            <a:xfrm>
              <a:off x="3224213" y="6161088"/>
              <a:ext cx="6278563" cy="712787"/>
            </a:xfrm>
            <a:custGeom>
              <a:avLst/>
              <a:gdLst>
                <a:gd name="T0" fmla="*/ 398 w 411"/>
                <a:gd name="T1" fmla="*/ 14 h 46"/>
                <a:gd name="T2" fmla="*/ 329 w 411"/>
                <a:gd name="T3" fmla="*/ 15 h 46"/>
                <a:gd name="T4" fmla="*/ 280 w 411"/>
                <a:gd name="T5" fmla="*/ 11 h 46"/>
                <a:gd name="T6" fmla="*/ 228 w 411"/>
                <a:gd name="T7" fmla="*/ 5 h 46"/>
                <a:gd name="T8" fmla="*/ 195 w 411"/>
                <a:gd name="T9" fmla="*/ 11 h 46"/>
                <a:gd name="T10" fmla="*/ 150 w 411"/>
                <a:gd name="T11" fmla="*/ 12 h 46"/>
                <a:gd name="T12" fmla="*/ 123 w 411"/>
                <a:gd name="T13" fmla="*/ 8 h 46"/>
                <a:gd name="T14" fmla="*/ 59 w 411"/>
                <a:gd name="T15" fmla="*/ 19 h 46"/>
                <a:gd name="T16" fmla="*/ 29 w 411"/>
                <a:gd name="T17" fmla="*/ 20 h 46"/>
                <a:gd name="T18" fmla="*/ 6 w 411"/>
                <a:gd name="T19" fmla="*/ 24 h 46"/>
                <a:gd name="T20" fmla="*/ 341 w 411"/>
                <a:gd name="T21" fmla="*/ 26 h 46"/>
                <a:gd name="T22" fmla="*/ 350 w 411"/>
                <a:gd name="T23" fmla="*/ 25 h 46"/>
                <a:gd name="T24" fmla="*/ 352 w 411"/>
                <a:gd name="T25" fmla="*/ 28 h 46"/>
                <a:gd name="T26" fmla="*/ 375 w 411"/>
                <a:gd name="T27" fmla="*/ 27 h 46"/>
                <a:gd name="T28" fmla="*/ 384 w 411"/>
                <a:gd name="T29" fmla="*/ 28 h 46"/>
                <a:gd name="T30" fmla="*/ 392 w 411"/>
                <a:gd name="T31" fmla="*/ 27 h 46"/>
                <a:gd name="T32" fmla="*/ 405 w 411"/>
                <a:gd name="T33" fmla="*/ 26 h 46"/>
                <a:gd name="T34" fmla="*/ 399 w 411"/>
                <a:gd name="T35" fmla="*/ 16 h 46"/>
                <a:gd name="T36" fmla="*/ 379 w 411"/>
                <a:gd name="T37" fmla="*/ 23 h 46"/>
                <a:gd name="T38" fmla="*/ 365 w 411"/>
                <a:gd name="T39" fmla="*/ 18 h 46"/>
                <a:gd name="T40" fmla="*/ 343 w 411"/>
                <a:gd name="T41" fmla="*/ 15 h 46"/>
                <a:gd name="T42" fmla="*/ 299 w 411"/>
                <a:gd name="T43" fmla="*/ 19 h 46"/>
                <a:gd name="T44" fmla="*/ 306 w 411"/>
                <a:gd name="T45" fmla="*/ 18 h 46"/>
                <a:gd name="T46" fmla="*/ 312 w 411"/>
                <a:gd name="T47" fmla="*/ 21 h 46"/>
                <a:gd name="T48" fmla="*/ 311 w 411"/>
                <a:gd name="T49" fmla="*/ 8 h 46"/>
                <a:gd name="T50" fmla="*/ 289 w 411"/>
                <a:gd name="T51" fmla="*/ 17 h 46"/>
                <a:gd name="T52" fmla="*/ 269 w 411"/>
                <a:gd name="T53" fmla="*/ 18 h 46"/>
                <a:gd name="T54" fmla="*/ 285 w 411"/>
                <a:gd name="T55" fmla="*/ 14 h 46"/>
                <a:gd name="T56" fmla="*/ 253 w 411"/>
                <a:gd name="T57" fmla="*/ 17 h 46"/>
                <a:gd name="T58" fmla="*/ 227 w 411"/>
                <a:gd name="T59" fmla="*/ 11 h 46"/>
                <a:gd name="T60" fmla="*/ 226 w 411"/>
                <a:gd name="T61" fmla="*/ 17 h 46"/>
                <a:gd name="T62" fmla="*/ 231 w 411"/>
                <a:gd name="T63" fmla="*/ 15 h 46"/>
                <a:gd name="T64" fmla="*/ 235 w 411"/>
                <a:gd name="T65" fmla="*/ 20 h 46"/>
                <a:gd name="T66" fmla="*/ 237 w 411"/>
                <a:gd name="T67" fmla="*/ 12 h 46"/>
                <a:gd name="T68" fmla="*/ 213 w 411"/>
                <a:gd name="T69" fmla="*/ 13 h 46"/>
                <a:gd name="T70" fmla="*/ 201 w 411"/>
                <a:gd name="T71" fmla="*/ 21 h 46"/>
                <a:gd name="T72" fmla="*/ 179 w 411"/>
                <a:gd name="T73" fmla="*/ 19 h 46"/>
                <a:gd name="T74" fmla="*/ 190 w 411"/>
                <a:gd name="T75" fmla="*/ 15 h 46"/>
                <a:gd name="T76" fmla="*/ 192 w 411"/>
                <a:gd name="T77" fmla="*/ 16 h 46"/>
                <a:gd name="T78" fmla="*/ 179 w 411"/>
                <a:gd name="T79" fmla="*/ 16 h 46"/>
                <a:gd name="T80" fmla="*/ 156 w 411"/>
                <a:gd name="T81" fmla="*/ 19 h 46"/>
                <a:gd name="T82" fmla="*/ 159 w 411"/>
                <a:gd name="T83" fmla="*/ 20 h 46"/>
                <a:gd name="T84" fmla="*/ 166 w 411"/>
                <a:gd name="T85" fmla="*/ 20 h 46"/>
                <a:gd name="T86" fmla="*/ 164 w 411"/>
                <a:gd name="T87" fmla="*/ 12 h 46"/>
                <a:gd name="T88" fmla="*/ 149 w 411"/>
                <a:gd name="T89" fmla="*/ 18 h 46"/>
                <a:gd name="T90" fmla="*/ 138 w 411"/>
                <a:gd name="T91" fmla="*/ 20 h 46"/>
                <a:gd name="T92" fmla="*/ 141 w 411"/>
                <a:gd name="T93" fmla="*/ 14 h 46"/>
                <a:gd name="T94" fmla="*/ 131 w 411"/>
                <a:gd name="T95" fmla="*/ 20 h 46"/>
                <a:gd name="T96" fmla="*/ 104 w 411"/>
                <a:gd name="T97" fmla="*/ 22 h 46"/>
                <a:gd name="T98" fmla="*/ 111 w 411"/>
                <a:gd name="T99" fmla="*/ 22 h 46"/>
                <a:gd name="T100" fmla="*/ 113 w 411"/>
                <a:gd name="T101" fmla="*/ 17 h 46"/>
                <a:gd name="T102" fmla="*/ 120 w 411"/>
                <a:gd name="T103" fmla="*/ 18 h 46"/>
                <a:gd name="T104" fmla="*/ 96 w 411"/>
                <a:gd name="T105" fmla="*/ 20 h 46"/>
                <a:gd name="T106" fmla="*/ 83 w 411"/>
                <a:gd name="T107" fmla="*/ 22 h 46"/>
                <a:gd name="T108" fmla="*/ 90 w 411"/>
                <a:gd name="T109" fmla="*/ 24 h 46"/>
                <a:gd name="T110" fmla="*/ 75 w 411"/>
                <a:gd name="T111" fmla="*/ 20 h 46"/>
                <a:gd name="T112" fmla="*/ 47 w 411"/>
                <a:gd name="T113" fmla="*/ 21 h 46"/>
                <a:gd name="T114" fmla="*/ 58 w 411"/>
                <a:gd name="T115" fmla="*/ 21 h 46"/>
                <a:gd name="T116" fmla="*/ 44 w 411"/>
                <a:gd name="T117" fmla="*/ 18 h 46"/>
                <a:gd name="T118" fmla="*/ 10 w 411"/>
                <a:gd name="T119" fmla="*/ 23 h 46"/>
                <a:gd name="T120" fmla="*/ 21 w 411"/>
                <a:gd name="T121" fmla="*/ 22 h 46"/>
                <a:gd name="T122" fmla="*/ 14 w 411"/>
                <a:gd name="T123" fmla="*/ 2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1" h="46">
                  <a:moveTo>
                    <a:pt x="2" y="27"/>
                  </a:moveTo>
                  <a:cubicBezTo>
                    <a:pt x="1" y="31"/>
                    <a:pt x="1" y="38"/>
                    <a:pt x="0" y="46"/>
                  </a:cubicBezTo>
                  <a:cubicBezTo>
                    <a:pt x="411" y="46"/>
                    <a:pt x="411" y="46"/>
                    <a:pt x="411" y="46"/>
                  </a:cubicBezTo>
                  <a:cubicBezTo>
                    <a:pt x="411" y="39"/>
                    <a:pt x="410" y="29"/>
                    <a:pt x="410" y="26"/>
                  </a:cubicBezTo>
                  <a:cubicBezTo>
                    <a:pt x="410" y="26"/>
                    <a:pt x="410" y="26"/>
                    <a:pt x="410" y="26"/>
                  </a:cubicBezTo>
                  <a:cubicBezTo>
                    <a:pt x="410" y="26"/>
                    <a:pt x="410" y="26"/>
                    <a:pt x="410" y="26"/>
                  </a:cubicBezTo>
                  <a:cubicBezTo>
                    <a:pt x="410" y="26"/>
                    <a:pt x="410" y="26"/>
                    <a:pt x="410" y="26"/>
                  </a:cubicBezTo>
                  <a:cubicBezTo>
                    <a:pt x="410" y="26"/>
                    <a:pt x="410" y="26"/>
                    <a:pt x="410" y="26"/>
                  </a:cubicBezTo>
                  <a:cubicBezTo>
                    <a:pt x="410" y="26"/>
                    <a:pt x="410" y="26"/>
                    <a:pt x="410" y="26"/>
                  </a:cubicBezTo>
                  <a:cubicBezTo>
                    <a:pt x="409" y="26"/>
                    <a:pt x="409" y="26"/>
                    <a:pt x="409" y="26"/>
                  </a:cubicBezTo>
                  <a:cubicBezTo>
                    <a:pt x="409" y="25"/>
                    <a:pt x="409" y="25"/>
                    <a:pt x="410" y="25"/>
                  </a:cubicBezTo>
                  <a:cubicBezTo>
                    <a:pt x="410" y="24"/>
                    <a:pt x="410" y="24"/>
                    <a:pt x="410" y="24"/>
                  </a:cubicBezTo>
                  <a:cubicBezTo>
                    <a:pt x="409" y="25"/>
                    <a:pt x="409" y="25"/>
                    <a:pt x="408" y="25"/>
                  </a:cubicBezTo>
                  <a:cubicBezTo>
                    <a:pt x="408" y="25"/>
                    <a:pt x="408" y="25"/>
                    <a:pt x="407" y="25"/>
                  </a:cubicBezTo>
                  <a:cubicBezTo>
                    <a:pt x="408" y="24"/>
                    <a:pt x="408" y="23"/>
                    <a:pt x="409" y="22"/>
                  </a:cubicBezTo>
                  <a:cubicBezTo>
                    <a:pt x="409" y="22"/>
                    <a:pt x="409" y="22"/>
                    <a:pt x="409" y="22"/>
                  </a:cubicBezTo>
                  <a:cubicBezTo>
                    <a:pt x="409" y="22"/>
                    <a:pt x="409" y="21"/>
                    <a:pt x="409" y="21"/>
                  </a:cubicBezTo>
                  <a:cubicBezTo>
                    <a:pt x="409" y="21"/>
                    <a:pt x="409" y="21"/>
                    <a:pt x="409" y="21"/>
                  </a:cubicBezTo>
                  <a:cubicBezTo>
                    <a:pt x="409" y="21"/>
                    <a:pt x="408" y="21"/>
                    <a:pt x="408" y="21"/>
                  </a:cubicBezTo>
                  <a:cubicBezTo>
                    <a:pt x="408" y="21"/>
                    <a:pt x="409" y="21"/>
                    <a:pt x="409" y="21"/>
                  </a:cubicBezTo>
                  <a:cubicBezTo>
                    <a:pt x="409" y="21"/>
                    <a:pt x="409" y="21"/>
                    <a:pt x="409" y="21"/>
                  </a:cubicBezTo>
                  <a:cubicBezTo>
                    <a:pt x="409" y="21"/>
                    <a:pt x="408" y="21"/>
                    <a:pt x="408" y="21"/>
                  </a:cubicBezTo>
                  <a:cubicBezTo>
                    <a:pt x="407" y="21"/>
                    <a:pt x="407" y="21"/>
                    <a:pt x="407" y="21"/>
                  </a:cubicBezTo>
                  <a:cubicBezTo>
                    <a:pt x="407" y="21"/>
                    <a:pt x="407" y="21"/>
                    <a:pt x="408" y="21"/>
                  </a:cubicBezTo>
                  <a:cubicBezTo>
                    <a:pt x="407" y="21"/>
                    <a:pt x="406" y="22"/>
                    <a:pt x="405" y="22"/>
                  </a:cubicBezTo>
                  <a:cubicBezTo>
                    <a:pt x="406" y="21"/>
                    <a:pt x="407" y="20"/>
                    <a:pt x="408" y="19"/>
                  </a:cubicBezTo>
                  <a:cubicBezTo>
                    <a:pt x="408" y="19"/>
                    <a:pt x="408" y="19"/>
                    <a:pt x="409" y="19"/>
                  </a:cubicBezTo>
                  <a:cubicBezTo>
                    <a:pt x="409" y="19"/>
                    <a:pt x="409" y="19"/>
                    <a:pt x="409" y="18"/>
                  </a:cubicBezTo>
                  <a:cubicBezTo>
                    <a:pt x="408" y="18"/>
                    <a:pt x="408" y="18"/>
                    <a:pt x="408" y="18"/>
                  </a:cubicBezTo>
                  <a:cubicBezTo>
                    <a:pt x="408" y="18"/>
                    <a:pt x="408" y="18"/>
                    <a:pt x="409" y="18"/>
                  </a:cubicBezTo>
                  <a:cubicBezTo>
                    <a:pt x="409" y="18"/>
                    <a:pt x="408" y="17"/>
                    <a:pt x="408" y="17"/>
                  </a:cubicBezTo>
                  <a:cubicBezTo>
                    <a:pt x="408" y="17"/>
                    <a:pt x="408" y="17"/>
                    <a:pt x="408" y="17"/>
                  </a:cubicBezTo>
                  <a:cubicBezTo>
                    <a:pt x="408" y="17"/>
                    <a:pt x="407" y="17"/>
                    <a:pt x="407" y="17"/>
                  </a:cubicBezTo>
                  <a:cubicBezTo>
                    <a:pt x="407" y="17"/>
                    <a:pt x="407" y="17"/>
                    <a:pt x="408" y="16"/>
                  </a:cubicBezTo>
                  <a:cubicBezTo>
                    <a:pt x="408" y="16"/>
                    <a:pt x="407" y="17"/>
                    <a:pt x="406" y="17"/>
                  </a:cubicBezTo>
                  <a:cubicBezTo>
                    <a:pt x="406" y="17"/>
                    <a:pt x="405" y="17"/>
                    <a:pt x="405" y="17"/>
                  </a:cubicBezTo>
                  <a:cubicBezTo>
                    <a:pt x="405" y="17"/>
                    <a:pt x="405" y="17"/>
                    <a:pt x="406" y="17"/>
                  </a:cubicBezTo>
                  <a:cubicBezTo>
                    <a:pt x="406" y="17"/>
                    <a:pt x="406" y="17"/>
                    <a:pt x="405" y="17"/>
                  </a:cubicBezTo>
                  <a:cubicBezTo>
                    <a:pt x="403" y="16"/>
                    <a:pt x="400" y="15"/>
                    <a:pt x="397" y="14"/>
                  </a:cubicBezTo>
                  <a:cubicBezTo>
                    <a:pt x="398" y="14"/>
                    <a:pt x="398" y="14"/>
                    <a:pt x="398" y="14"/>
                  </a:cubicBezTo>
                  <a:cubicBezTo>
                    <a:pt x="398" y="14"/>
                    <a:pt x="398" y="14"/>
                    <a:pt x="397" y="14"/>
                  </a:cubicBezTo>
                  <a:cubicBezTo>
                    <a:pt x="397" y="14"/>
                    <a:pt x="397" y="14"/>
                    <a:pt x="397" y="14"/>
                  </a:cubicBezTo>
                  <a:cubicBezTo>
                    <a:pt x="397" y="14"/>
                    <a:pt x="397" y="14"/>
                    <a:pt x="397" y="14"/>
                  </a:cubicBezTo>
                  <a:cubicBezTo>
                    <a:pt x="393" y="15"/>
                    <a:pt x="390" y="17"/>
                    <a:pt x="387" y="18"/>
                  </a:cubicBezTo>
                  <a:cubicBezTo>
                    <a:pt x="386" y="18"/>
                    <a:pt x="386" y="18"/>
                    <a:pt x="385" y="18"/>
                  </a:cubicBezTo>
                  <a:cubicBezTo>
                    <a:pt x="387" y="17"/>
                    <a:pt x="388" y="17"/>
                    <a:pt x="388" y="17"/>
                  </a:cubicBezTo>
                  <a:cubicBezTo>
                    <a:pt x="387" y="17"/>
                    <a:pt x="386" y="17"/>
                    <a:pt x="385" y="17"/>
                  </a:cubicBezTo>
                  <a:cubicBezTo>
                    <a:pt x="383" y="17"/>
                    <a:pt x="381" y="17"/>
                    <a:pt x="379" y="16"/>
                  </a:cubicBezTo>
                  <a:cubicBezTo>
                    <a:pt x="379" y="16"/>
                    <a:pt x="381" y="17"/>
                    <a:pt x="384" y="18"/>
                  </a:cubicBezTo>
                  <a:cubicBezTo>
                    <a:pt x="384" y="18"/>
                    <a:pt x="383" y="18"/>
                    <a:pt x="383" y="18"/>
                  </a:cubicBezTo>
                  <a:cubicBezTo>
                    <a:pt x="380" y="16"/>
                    <a:pt x="376" y="15"/>
                    <a:pt x="371" y="13"/>
                  </a:cubicBezTo>
                  <a:cubicBezTo>
                    <a:pt x="371" y="13"/>
                    <a:pt x="376" y="15"/>
                    <a:pt x="382" y="18"/>
                  </a:cubicBezTo>
                  <a:cubicBezTo>
                    <a:pt x="379" y="19"/>
                    <a:pt x="377" y="20"/>
                    <a:pt x="375" y="21"/>
                  </a:cubicBezTo>
                  <a:cubicBezTo>
                    <a:pt x="374" y="21"/>
                    <a:pt x="372" y="20"/>
                    <a:pt x="370" y="20"/>
                  </a:cubicBezTo>
                  <a:cubicBezTo>
                    <a:pt x="370" y="20"/>
                    <a:pt x="372" y="21"/>
                    <a:pt x="375" y="22"/>
                  </a:cubicBezTo>
                  <a:cubicBezTo>
                    <a:pt x="374" y="22"/>
                    <a:pt x="374" y="22"/>
                    <a:pt x="374" y="22"/>
                  </a:cubicBezTo>
                  <a:cubicBezTo>
                    <a:pt x="372" y="21"/>
                    <a:pt x="369" y="20"/>
                    <a:pt x="366" y="18"/>
                  </a:cubicBezTo>
                  <a:cubicBezTo>
                    <a:pt x="364" y="17"/>
                    <a:pt x="363" y="15"/>
                    <a:pt x="362" y="15"/>
                  </a:cubicBezTo>
                  <a:cubicBezTo>
                    <a:pt x="366" y="13"/>
                    <a:pt x="369" y="12"/>
                    <a:pt x="369" y="12"/>
                  </a:cubicBezTo>
                  <a:cubicBezTo>
                    <a:pt x="366" y="13"/>
                    <a:pt x="364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0" y="15"/>
                    <a:pt x="358" y="16"/>
                    <a:pt x="357" y="17"/>
                  </a:cubicBezTo>
                  <a:cubicBezTo>
                    <a:pt x="356" y="16"/>
                    <a:pt x="356" y="16"/>
                    <a:pt x="356" y="16"/>
                  </a:cubicBezTo>
                  <a:cubicBezTo>
                    <a:pt x="357" y="16"/>
                    <a:pt x="358" y="16"/>
                    <a:pt x="358" y="16"/>
                  </a:cubicBezTo>
                  <a:cubicBezTo>
                    <a:pt x="357" y="16"/>
                    <a:pt x="356" y="16"/>
                    <a:pt x="356" y="16"/>
                  </a:cubicBezTo>
                  <a:cubicBezTo>
                    <a:pt x="353" y="14"/>
                    <a:pt x="351" y="14"/>
                    <a:pt x="351" y="14"/>
                  </a:cubicBezTo>
                  <a:cubicBezTo>
                    <a:pt x="352" y="15"/>
                    <a:pt x="354" y="15"/>
                    <a:pt x="355" y="16"/>
                  </a:cubicBezTo>
                  <a:cubicBezTo>
                    <a:pt x="354" y="16"/>
                    <a:pt x="353" y="16"/>
                    <a:pt x="352" y="17"/>
                  </a:cubicBezTo>
                  <a:cubicBezTo>
                    <a:pt x="350" y="15"/>
                    <a:pt x="347" y="13"/>
                    <a:pt x="344" y="11"/>
                  </a:cubicBezTo>
                  <a:cubicBezTo>
                    <a:pt x="345" y="11"/>
                    <a:pt x="346" y="10"/>
                    <a:pt x="346" y="10"/>
                  </a:cubicBezTo>
                  <a:cubicBezTo>
                    <a:pt x="345" y="10"/>
                    <a:pt x="345" y="11"/>
                    <a:pt x="344" y="11"/>
                  </a:cubicBezTo>
                  <a:cubicBezTo>
                    <a:pt x="343" y="11"/>
                    <a:pt x="343" y="10"/>
                    <a:pt x="342" y="10"/>
                  </a:cubicBezTo>
                  <a:cubicBezTo>
                    <a:pt x="343" y="10"/>
                    <a:pt x="344" y="10"/>
                    <a:pt x="344" y="10"/>
                  </a:cubicBezTo>
                  <a:cubicBezTo>
                    <a:pt x="344" y="10"/>
                    <a:pt x="343" y="10"/>
                    <a:pt x="342" y="10"/>
                  </a:cubicBezTo>
                  <a:cubicBezTo>
                    <a:pt x="341" y="9"/>
                    <a:pt x="341" y="9"/>
                    <a:pt x="340" y="9"/>
                  </a:cubicBezTo>
                  <a:cubicBezTo>
                    <a:pt x="340" y="9"/>
                    <a:pt x="341" y="9"/>
                    <a:pt x="342" y="10"/>
                  </a:cubicBezTo>
                  <a:cubicBezTo>
                    <a:pt x="335" y="11"/>
                    <a:pt x="331" y="13"/>
                    <a:pt x="329" y="15"/>
                  </a:cubicBezTo>
                  <a:cubicBezTo>
                    <a:pt x="329" y="15"/>
                    <a:pt x="328" y="15"/>
                    <a:pt x="328" y="15"/>
                  </a:cubicBezTo>
                  <a:cubicBezTo>
                    <a:pt x="329" y="15"/>
                    <a:pt x="329" y="15"/>
                    <a:pt x="329" y="15"/>
                  </a:cubicBezTo>
                  <a:cubicBezTo>
                    <a:pt x="328" y="16"/>
                    <a:pt x="327" y="17"/>
                    <a:pt x="327" y="18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6" y="17"/>
                    <a:pt x="325" y="16"/>
                    <a:pt x="325" y="15"/>
                  </a:cubicBezTo>
                  <a:cubicBezTo>
                    <a:pt x="329" y="13"/>
                    <a:pt x="332" y="12"/>
                    <a:pt x="332" y="12"/>
                  </a:cubicBezTo>
                  <a:cubicBezTo>
                    <a:pt x="329" y="13"/>
                    <a:pt x="327" y="14"/>
                    <a:pt x="325" y="15"/>
                  </a:cubicBezTo>
                  <a:cubicBezTo>
                    <a:pt x="323" y="10"/>
                    <a:pt x="318" y="7"/>
                    <a:pt x="318" y="7"/>
                  </a:cubicBezTo>
                  <a:cubicBezTo>
                    <a:pt x="322" y="10"/>
                    <a:pt x="323" y="13"/>
                    <a:pt x="323" y="15"/>
                  </a:cubicBezTo>
                  <a:cubicBezTo>
                    <a:pt x="323" y="16"/>
                    <a:pt x="322" y="16"/>
                    <a:pt x="321" y="16"/>
                  </a:cubicBezTo>
                  <a:cubicBezTo>
                    <a:pt x="321" y="16"/>
                    <a:pt x="320" y="16"/>
                    <a:pt x="320" y="16"/>
                  </a:cubicBezTo>
                  <a:cubicBezTo>
                    <a:pt x="320" y="16"/>
                    <a:pt x="320" y="16"/>
                    <a:pt x="320" y="16"/>
                  </a:cubicBezTo>
                  <a:cubicBezTo>
                    <a:pt x="322" y="15"/>
                    <a:pt x="323" y="15"/>
                    <a:pt x="323" y="15"/>
                  </a:cubicBezTo>
                  <a:cubicBezTo>
                    <a:pt x="322" y="15"/>
                    <a:pt x="321" y="15"/>
                    <a:pt x="320" y="16"/>
                  </a:cubicBezTo>
                  <a:cubicBezTo>
                    <a:pt x="318" y="12"/>
                    <a:pt x="314" y="9"/>
                    <a:pt x="311" y="8"/>
                  </a:cubicBezTo>
                  <a:cubicBezTo>
                    <a:pt x="316" y="6"/>
                    <a:pt x="321" y="5"/>
                    <a:pt x="321" y="5"/>
                  </a:cubicBezTo>
                  <a:cubicBezTo>
                    <a:pt x="317" y="6"/>
                    <a:pt x="313" y="7"/>
                    <a:pt x="311" y="8"/>
                  </a:cubicBezTo>
                  <a:cubicBezTo>
                    <a:pt x="310" y="8"/>
                    <a:pt x="310" y="8"/>
                    <a:pt x="310" y="8"/>
                  </a:cubicBezTo>
                  <a:cubicBezTo>
                    <a:pt x="311" y="8"/>
                    <a:pt x="311" y="7"/>
                    <a:pt x="311" y="7"/>
                  </a:cubicBezTo>
                  <a:cubicBezTo>
                    <a:pt x="311" y="8"/>
                    <a:pt x="310" y="8"/>
                    <a:pt x="310" y="8"/>
                  </a:cubicBezTo>
                  <a:cubicBezTo>
                    <a:pt x="309" y="7"/>
                    <a:pt x="308" y="7"/>
                    <a:pt x="308" y="7"/>
                  </a:cubicBezTo>
                  <a:cubicBezTo>
                    <a:pt x="308" y="7"/>
                    <a:pt x="309" y="7"/>
                    <a:pt x="309" y="8"/>
                  </a:cubicBezTo>
                  <a:cubicBezTo>
                    <a:pt x="309" y="8"/>
                    <a:pt x="308" y="8"/>
                    <a:pt x="307" y="8"/>
                  </a:cubicBezTo>
                  <a:cubicBezTo>
                    <a:pt x="304" y="6"/>
                    <a:pt x="301" y="5"/>
                    <a:pt x="297" y="3"/>
                  </a:cubicBezTo>
                  <a:cubicBezTo>
                    <a:pt x="297" y="3"/>
                    <a:pt x="302" y="5"/>
                    <a:pt x="306" y="8"/>
                  </a:cubicBezTo>
                  <a:cubicBezTo>
                    <a:pt x="303" y="9"/>
                    <a:pt x="301" y="10"/>
                    <a:pt x="299" y="11"/>
                  </a:cubicBezTo>
                  <a:cubicBezTo>
                    <a:pt x="296" y="9"/>
                    <a:pt x="294" y="8"/>
                    <a:pt x="294" y="8"/>
                  </a:cubicBezTo>
                  <a:cubicBezTo>
                    <a:pt x="295" y="9"/>
                    <a:pt x="297" y="10"/>
                    <a:pt x="298" y="11"/>
                  </a:cubicBezTo>
                  <a:cubicBezTo>
                    <a:pt x="296" y="13"/>
                    <a:pt x="294" y="14"/>
                    <a:pt x="294" y="16"/>
                  </a:cubicBezTo>
                  <a:cubicBezTo>
                    <a:pt x="293" y="15"/>
                    <a:pt x="293" y="15"/>
                    <a:pt x="292" y="15"/>
                  </a:cubicBezTo>
                  <a:cubicBezTo>
                    <a:pt x="291" y="9"/>
                    <a:pt x="285" y="6"/>
                    <a:pt x="285" y="6"/>
                  </a:cubicBezTo>
                  <a:cubicBezTo>
                    <a:pt x="289" y="9"/>
                    <a:pt x="290" y="12"/>
                    <a:pt x="290" y="14"/>
                  </a:cubicBezTo>
                  <a:cubicBezTo>
                    <a:pt x="288" y="13"/>
                    <a:pt x="287" y="13"/>
                    <a:pt x="287" y="13"/>
                  </a:cubicBezTo>
                  <a:cubicBezTo>
                    <a:pt x="288" y="13"/>
                    <a:pt x="289" y="14"/>
                    <a:pt x="290" y="14"/>
                  </a:cubicBezTo>
                  <a:cubicBezTo>
                    <a:pt x="290" y="15"/>
                    <a:pt x="290" y="15"/>
                    <a:pt x="290" y="16"/>
                  </a:cubicBezTo>
                  <a:cubicBezTo>
                    <a:pt x="289" y="15"/>
                    <a:pt x="288" y="15"/>
                    <a:pt x="287" y="14"/>
                  </a:cubicBezTo>
                  <a:cubicBezTo>
                    <a:pt x="286" y="12"/>
                    <a:pt x="285" y="11"/>
                    <a:pt x="283" y="10"/>
                  </a:cubicBezTo>
                  <a:cubicBezTo>
                    <a:pt x="286" y="9"/>
                    <a:pt x="287" y="8"/>
                    <a:pt x="287" y="8"/>
                  </a:cubicBezTo>
                  <a:cubicBezTo>
                    <a:pt x="286" y="9"/>
                    <a:pt x="284" y="9"/>
                    <a:pt x="283" y="10"/>
                  </a:cubicBezTo>
                  <a:cubicBezTo>
                    <a:pt x="279" y="6"/>
                    <a:pt x="275" y="5"/>
                    <a:pt x="275" y="5"/>
                  </a:cubicBezTo>
                  <a:cubicBezTo>
                    <a:pt x="278" y="7"/>
                    <a:pt x="281" y="8"/>
                    <a:pt x="282" y="10"/>
                  </a:cubicBezTo>
                  <a:cubicBezTo>
                    <a:pt x="282" y="10"/>
                    <a:pt x="281" y="10"/>
                    <a:pt x="280" y="11"/>
                  </a:cubicBezTo>
                  <a:cubicBezTo>
                    <a:pt x="280" y="11"/>
                    <a:pt x="280" y="10"/>
                    <a:pt x="280" y="10"/>
                  </a:cubicBezTo>
                  <a:cubicBezTo>
                    <a:pt x="277" y="8"/>
                    <a:pt x="272" y="4"/>
                    <a:pt x="264" y="1"/>
                  </a:cubicBezTo>
                  <a:cubicBezTo>
                    <a:pt x="265" y="2"/>
                    <a:pt x="273" y="5"/>
                    <a:pt x="279" y="11"/>
                  </a:cubicBezTo>
                  <a:cubicBezTo>
                    <a:pt x="278" y="12"/>
                    <a:pt x="277" y="12"/>
                    <a:pt x="276" y="12"/>
                  </a:cubicBezTo>
                  <a:cubicBezTo>
                    <a:pt x="276" y="12"/>
                    <a:pt x="276" y="12"/>
                    <a:pt x="276" y="12"/>
                  </a:cubicBezTo>
                  <a:cubicBezTo>
                    <a:pt x="276" y="12"/>
                    <a:pt x="276" y="12"/>
                    <a:pt x="276" y="12"/>
                  </a:cubicBezTo>
                  <a:cubicBezTo>
                    <a:pt x="276" y="12"/>
                    <a:pt x="276" y="12"/>
                    <a:pt x="276" y="12"/>
                  </a:cubicBezTo>
                  <a:cubicBezTo>
                    <a:pt x="275" y="11"/>
                    <a:pt x="274" y="11"/>
                    <a:pt x="273" y="10"/>
                  </a:cubicBezTo>
                  <a:cubicBezTo>
                    <a:pt x="273" y="10"/>
                    <a:pt x="274" y="11"/>
                    <a:pt x="275" y="12"/>
                  </a:cubicBezTo>
                  <a:cubicBezTo>
                    <a:pt x="274" y="12"/>
                    <a:pt x="273" y="13"/>
                    <a:pt x="271" y="13"/>
                  </a:cubicBezTo>
                  <a:cubicBezTo>
                    <a:pt x="268" y="11"/>
                    <a:pt x="265" y="9"/>
                    <a:pt x="263" y="7"/>
                  </a:cubicBezTo>
                  <a:cubicBezTo>
                    <a:pt x="264" y="7"/>
                    <a:pt x="264" y="7"/>
                    <a:pt x="265" y="7"/>
                  </a:cubicBezTo>
                  <a:cubicBezTo>
                    <a:pt x="264" y="7"/>
                    <a:pt x="263" y="7"/>
                    <a:pt x="263" y="7"/>
                  </a:cubicBezTo>
                  <a:cubicBezTo>
                    <a:pt x="262" y="7"/>
                    <a:pt x="261" y="7"/>
                    <a:pt x="261" y="6"/>
                  </a:cubicBezTo>
                  <a:cubicBezTo>
                    <a:pt x="262" y="6"/>
                    <a:pt x="263" y="6"/>
                    <a:pt x="263" y="6"/>
                  </a:cubicBezTo>
                  <a:cubicBezTo>
                    <a:pt x="262" y="6"/>
                    <a:pt x="261" y="6"/>
                    <a:pt x="261" y="6"/>
                  </a:cubicBezTo>
                  <a:cubicBezTo>
                    <a:pt x="261" y="6"/>
                    <a:pt x="261" y="6"/>
                    <a:pt x="261" y="6"/>
                  </a:cubicBezTo>
                  <a:cubicBezTo>
                    <a:pt x="261" y="6"/>
                    <a:pt x="261" y="6"/>
                    <a:pt x="261" y="6"/>
                  </a:cubicBezTo>
                  <a:cubicBezTo>
                    <a:pt x="254" y="7"/>
                    <a:pt x="250" y="10"/>
                    <a:pt x="248" y="12"/>
                  </a:cubicBezTo>
                  <a:cubicBezTo>
                    <a:pt x="247" y="12"/>
                    <a:pt x="247" y="12"/>
                    <a:pt x="247" y="12"/>
                  </a:cubicBezTo>
                  <a:cubicBezTo>
                    <a:pt x="247" y="12"/>
                    <a:pt x="247" y="12"/>
                    <a:pt x="248" y="12"/>
                  </a:cubicBezTo>
                  <a:cubicBezTo>
                    <a:pt x="247" y="13"/>
                    <a:pt x="246" y="14"/>
                    <a:pt x="245" y="15"/>
                  </a:cubicBezTo>
                  <a:cubicBezTo>
                    <a:pt x="245" y="15"/>
                    <a:pt x="245" y="15"/>
                    <a:pt x="245" y="15"/>
                  </a:cubicBezTo>
                  <a:cubicBezTo>
                    <a:pt x="244" y="14"/>
                    <a:pt x="244" y="13"/>
                    <a:pt x="244" y="12"/>
                  </a:cubicBezTo>
                  <a:cubicBezTo>
                    <a:pt x="248" y="10"/>
                    <a:pt x="250" y="9"/>
                    <a:pt x="250" y="9"/>
                  </a:cubicBezTo>
                  <a:cubicBezTo>
                    <a:pt x="248" y="10"/>
                    <a:pt x="246" y="11"/>
                    <a:pt x="244" y="12"/>
                  </a:cubicBezTo>
                  <a:cubicBezTo>
                    <a:pt x="243" y="11"/>
                    <a:pt x="243" y="10"/>
                    <a:pt x="242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9"/>
                    <a:pt x="243" y="9"/>
                    <a:pt x="242" y="9"/>
                  </a:cubicBezTo>
                  <a:cubicBezTo>
                    <a:pt x="240" y="6"/>
                    <a:pt x="237" y="4"/>
                    <a:pt x="237" y="4"/>
                  </a:cubicBezTo>
                  <a:cubicBezTo>
                    <a:pt x="239" y="6"/>
                    <a:pt x="241" y="8"/>
                    <a:pt x="242" y="10"/>
                  </a:cubicBezTo>
                  <a:cubicBezTo>
                    <a:pt x="240" y="10"/>
                    <a:pt x="239" y="11"/>
                    <a:pt x="238" y="11"/>
                  </a:cubicBezTo>
                  <a:cubicBezTo>
                    <a:pt x="236" y="8"/>
                    <a:pt x="233" y="6"/>
                    <a:pt x="230" y="5"/>
                  </a:cubicBezTo>
                  <a:cubicBezTo>
                    <a:pt x="235" y="3"/>
                    <a:pt x="239" y="2"/>
                    <a:pt x="239" y="2"/>
                  </a:cubicBezTo>
                  <a:cubicBezTo>
                    <a:pt x="235" y="3"/>
                    <a:pt x="232" y="4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5"/>
                    <a:pt x="230" y="5"/>
                    <a:pt x="230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7" y="4"/>
                    <a:pt x="227" y="4"/>
                    <a:pt x="227" y="4"/>
                  </a:cubicBezTo>
                  <a:cubicBezTo>
                    <a:pt x="227" y="4"/>
                    <a:pt x="228" y="5"/>
                    <a:pt x="228" y="5"/>
                  </a:cubicBezTo>
                  <a:cubicBezTo>
                    <a:pt x="227" y="5"/>
                    <a:pt x="227" y="5"/>
                    <a:pt x="226" y="5"/>
                  </a:cubicBezTo>
                  <a:cubicBezTo>
                    <a:pt x="223" y="4"/>
                    <a:pt x="220" y="2"/>
                    <a:pt x="216" y="0"/>
                  </a:cubicBezTo>
                  <a:cubicBezTo>
                    <a:pt x="216" y="0"/>
                    <a:pt x="220" y="2"/>
                    <a:pt x="225" y="5"/>
                  </a:cubicBezTo>
                  <a:cubicBezTo>
                    <a:pt x="222" y="6"/>
                    <a:pt x="220" y="7"/>
                    <a:pt x="218" y="8"/>
                  </a:cubicBezTo>
                  <a:cubicBezTo>
                    <a:pt x="215" y="6"/>
                    <a:pt x="213" y="5"/>
                    <a:pt x="213" y="5"/>
                  </a:cubicBezTo>
                  <a:cubicBezTo>
                    <a:pt x="214" y="7"/>
                    <a:pt x="216" y="7"/>
                    <a:pt x="217" y="8"/>
                  </a:cubicBezTo>
                  <a:cubicBezTo>
                    <a:pt x="215" y="10"/>
                    <a:pt x="214" y="11"/>
                    <a:pt x="213" y="12"/>
                  </a:cubicBezTo>
                  <a:cubicBezTo>
                    <a:pt x="213" y="12"/>
                    <a:pt x="212" y="13"/>
                    <a:pt x="212" y="13"/>
                  </a:cubicBezTo>
                  <a:cubicBezTo>
                    <a:pt x="212" y="13"/>
                    <a:pt x="212" y="13"/>
                    <a:pt x="211" y="12"/>
                  </a:cubicBezTo>
                  <a:cubicBezTo>
                    <a:pt x="211" y="12"/>
                    <a:pt x="211" y="12"/>
                    <a:pt x="211" y="12"/>
                  </a:cubicBezTo>
                  <a:cubicBezTo>
                    <a:pt x="212" y="12"/>
                    <a:pt x="213" y="12"/>
                    <a:pt x="213" y="11"/>
                  </a:cubicBezTo>
                  <a:cubicBezTo>
                    <a:pt x="213" y="11"/>
                    <a:pt x="213" y="12"/>
                    <a:pt x="213" y="12"/>
                  </a:cubicBezTo>
                  <a:cubicBezTo>
                    <a:pt x="213" y="11"/>
                    <a:pt x="213" y="11"/>
                    <a:pt x="213" y="11"/>
                  </a:cubicBezTo>
                  <a:cubicBezTo>
                    <a:pt x="213" y="11"/>
                    <a:pt x="212" y="10"/>
                    <a:pt x="212" y="10"/>
                  </a:cubicBezTo>
                  <a:cubicBezTo>
                    <a:pt x="214" y="9"/>
                    <a:pt x="216" y="8"/>
                    <a:pt x="216" y="8"/>
                  </a:cubicBezTo>
                  <a:cubicBezTo>
                    <a:pt x="215" y="9"/>
                    <a:pt x="213" y="9"/>
                    <a:pt x="211" y="10"/>
                  </a:cubicBezTo>
                  <a:cubicBezTo>
                    <a:pt x="211" y="10"/>
                    <a:pt x="211" y="10"/>
                    <a:pt x="210" y="9"/>
                  </a:cubicBezTo>
                  <a:cubicBezTo>
                    <a:pt x="209" y="7"/>
                    <a:pt x="206" y="5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7" y="6"/>
                    <a:pt x="208" y="7"/>
                    <a:pt x="209" y="9"/>
                  </a:cubicBezTo>
                  <a:cubicBezTo>
                    <a:pt x="208" y="8"/>
                    <a:pt x="206" y="8"/>
                    <a:pt x="205" y="7"/>
                  </a:cubicBezTo>
                  <a:cubicBezTo>
                    <a:pt x="205" y="7"/>
                    <a:pt x="206" y="8"/>
                    <a:pt x="209" y="9"/>
                  </a:cubicBezTo>
                  <a:cubicBezTo>
                    <a:pt x="209" y="10"/>
                    <a:pt x="209" y="10"/>
                    <a:pt x="209" y="11"/>
                  </a:cubicBezTo>
                  <a:cubicBezTo>
                    <a:pt x="209" y="11"/>
                    <a:pt x="209" y="11"/>
                    <a:pt x="208" y="11"/>
                  </a:cubicBezTo>
                  <a:cubicBezTo>
                    <a:pt x="207" y="11"/>
                    <a:pt x="206" y="11"/>
                    <a:pt x="206" y="11"/>
                  </a:cubicBezTo>
                  <a:cubicBezTo>
                    <a:pt x="207" y="11"/>
                    <a:pt x="207" y="11"/>
                    <a:pt x="208" y="11"/>
                  </a:cubicBezTo>
                  <a:cubicBezTo>
                    <a:pt x="208" y="12"/>
                    <a:pt x="207" y="12"/>
                    <a:pt x="207" y="12"/>
                  </a:cubicBezTo>
                  <a:cubicBezTo>
                    <a:pt x="206" y="12"/>
                    <a:pt x="206" y="12"/>
                    <a:pt x="206" y="12"/>
                  </a:cubicBezTo>
                  <a:cubicBezTo>
                    <a:pt x="206" y="11"/>
                    <a:pt x="205" y="11"/>
                    <a:pt x="205" y="10"/>
                  </a:cubicBezTo>
                  <a:cubicBezTo>
                    <a:pt x="205" y="11"/>
                    <a:pt x="205" y="12"/>
                    <a:pt x="205" y="13"/>
                  </a:cubicBezTo>
                  <a:cubicBezTo>
                    <a:pt x="203" y="12"/>
                    <a:pt x="202" y="12"/>
                    <a:pt x="202" y="12"/>
                  </a:cubicBezTo>
                  <a:cubicBezTo>
                    <a:pt x="203" y="12"/>
                    <a:pt x="204" y="13"/>
                    <a:pt x="205" y="14"/>
                  </a:cubicBezTo>
                  <a:cubicBezTo>
                    <a:pt x="205" y="14"/>
                    <a:pt x="205" y="14"/>
                    <a:pt x="205" y="15"/>
                  </a:cubicBezTo>
                  <a:cubicBezTo>
                    <a:pt x="205" y="15"/>
                    <a:pt x="204" y="15"/>
                    <a:pt x="204" y="15"/>
                  </a:cubicBezTo>
                  <a:cubicBezTo>
                    <a:pt x="203" y="16"/>
                    <a:pt x="201" y="16"/>
                    <a:pt x="200" y="17"/>
                  </a:cubicBezTo>
                  <a:cubicBezTo>
                    <a:pt x="199" y="14"/>
                    <a:pt x="197" y="12"/>
                    <a:pt x="195" y="11"/>
                  </a:cubicBezTo>
                  <a:cubicBezTo>
                    <a:pt x="199" y="9"/>
                    <a:pt x="203" y="7"/>
                    <a:pt x="203" y="7"/>
                  </a:cubicBezTo>
                  <a:cubicBezTo>
                    <a:pt x="200" y="8"/>
                    <a:pt x="197" y="9"/>
                    <a:pt x="195" y="10"/>
                  </a:cubicBezTo>
                  <a:cubicBezTo>
                    <a:pt x="194" y="10"/>
                    <a:pt x="194" y="10"/>
                    <a:pt x="194" y="10"/>
                  </a:cubicBezTo>
                  <a:cubicBezTo>
                    <a:pt x="194" y="10"/>
                    <a:pt x="195" y="10"/>
                    <a:pt x="195" y="11"/>
                  </a:cubicBezTo>
                  <a:cubicBezTo>
                    <a:pt x="193" y="11"/>
                    <a:pt x="192" y="12"/>
                    <a:pt x="191" y="12"/>
                  </a:cubicBezTo>
                  <a:cubicBezTo>
                    <a:pt x="191" y="12"/>
                    <a:pt x="190" y="12"/>
                    <a:pt x="190" y="12"/>
                  </a:cubicBezTo>
                  <a:cubicBezTo>
                    <a:pt x="192" y="11"/>
                    <a:pt x="194" y="10"/>
                    <a:pt x="194" y="10"/>
                  </a:cubicBezTo>
                  <a:cubicBezTo>
                    <a:pt x="192" y="11"/>
                    <a:pt x="191" y="11"/>
                    <a:pt x="189" y="12"/>
                  </a:cubicBezTo>
                  <a:cubicBezTo>
                    <a:pt x="187" y="10"/>
                    <a:pt x="185" y="10"/>
                    <a:pt x="185" y="10"/>
                  </a:cubicBezTo>
                  <a:cubicBezTo>
                    <a:pt x="186" y="11"/>
                    <a:pt x="187" y="11"/>
                    <a:pt x="189" y="12"/>
                  </a:cubicBezTo>
                  <a:cubicBezTo>
                    <a:pt x="188" y="12"/>
                    <a:pt x="187" y="12"/>
                    <a:pt x="187" y="12"/>
                  </a:cubicBezTo>
                  <a:cubicBezTo>
                    <a:pt x="184" y="11"/>
                    <a:pt x="180" y="9"/>
                    <a:pt x="175" y="7"/>
                  </a:cubicBezTo>
                  <a:cubicBezTo>
                    <a:pt x="175" y="7"/>
                    <a:pt x="181" y="9"/>
                    <a:pt x="186" y="13"/>
                  </a:cubicBezTo>
                  <a:cubicBezTo>
                    <a:pt x="184" y="14"/>
                    <a:pt x="182" y="15"/>
                    <a:pt x="181" y="16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80" y="16"/>
                    <a:pt x="180" y="16"/>
                    <a:pt x="179" y="15"/>
                  </a:cubicBezTo>
                  <a:cubicBezTo>
                    <a:pt x="182" y="14"/>
                    <a:pt x="184" y="14"/>
                    <a:pt x="184" y="14"/>
                  </a:cubicBezTo>
                  <a:cubicBezTo>
                    <a:pt x="182" y="14"/>
                    <a:pt x="181" y="15"/>
                    <a:pt x="179" y="15"/>
                  </a:cubicBezTo>
                  <a:cubicBezTo>
                    <a:pt x="178" y="14"/>
                    <a:pt x="177" y="14"/>
                    <a:pt x="176" y="13"/>
                  </a:cubicBezTo>
                  <a:cubicBezTo>
                    <a:pt x="174" y="11"/>
                    <a:pt x="171" y="10"/>
                    <a:pt x="171" y="10"/>
                  </a:cubicBezTo>
                  <a:cubicBezTo>
                    <a:pt x="173" y="11"/>
                    <a:pt x="174" y="12"/>
                    <a:pt x="175" y="13"/>
                  </a:cubicBezTo>
                  <a:cubicBezTo>
                    <a:pt x="173" y="12"/>
                    <a:pt x="172" y="12"/>
                    <a:pt x="172" y="12"/>
                  </a:cubicBezTo>
                  <a:cubicBezTo>
                    <a:pt x="173" y="12"/>
                    <a:pt x="174" y="13"/>
                    <a:pt x="175" y="13"/>
                  </a:cubicBezTo>
                  <a:cubicBezTo>
                    <a:pt x="176" y="14"/>
                    <a:pt x="176" y="16"/>
                    <a:pt x="176" y="17"/>
                  </a:cubicBezTo>
                  <a:cubicBezTo>
                    <a:pt x="176" y="17"/>
                    <a:pt x="175" y="17"/>
                    <a:pt x="174" y="17"/>
                  </a:cubicBezTo>
                  <a:cubicBezTo>
                    <a:pt x="174" y="17"/>
                    <a:pt x="174" y="17"/>
                    <a:pt x="173" y="17"/>
                  </a:cubicBezTo>
                  <a:cubicBezTo>
                    <a:pt x="173" y="17"/>
                    <a:pt x="173" y="17"/>
                    <a:pt x="173" y="17"/>
                  </a:cubicBezTo>
                  <a:cubicBezTo>
                    <a:pt x="175" y="17"/>
                    <a:pt x="175" y="17"/>
                    <a:pt x="175" y="17"/>
                  </a:cubicBezTo>
                  <a:cubicBezTo>
                    <a:pt x="175" y="17"/>
                    <a:pt x="174" y="17"/>
                    <a:pt x="173" y="17"/>
                  </a:cubicBezTo>
                  <a:cubicBezTo>
                    <a:pt x="171" y="14"/>
                    <a:pt x="168" y="12"/>
                    <a:pt x="165" y="11"/>
                  </a:cubicBezTo>
                  <a:cubicBezTo>
                    <a:pt x="170" y="9"/>
                    <a:pt x="173" y="7"/>
                    <a:pt x="173" y="7"/>
                  </a:cubicBezTo>
                  <a:cubicBezTo>
                    <a:pt x="170" y="9"/>
                    <a:pt x="167" y="10"/>
                    <a:pt x="165" y="11"/>
                  </a:cubicBezTo>
                  <a:cubicBezTo>
                    <a:pt x="165" y="11"/>
                    <a:pt x="164" y="11"/>
                    <a:pt x="164" y="11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165" y="11"/>
                    <a:pt x="164" y="11"/>
                    <a:pt x="164" y="11"/>
                  </a:cubicBezTo>
                  <a:cubicBezTo>
                    <a:pt x="163" y="10"/>
                    <a:pt x="162" y="10"/>
                    <a:pt x="162" y="10"/>
                  </a:cubicBezTo>
                  <a:cubicBezTo>
                    <a:pt x="163" y="10"/>
                    <a:pt x="163" y="11"/>
                    <a:pt x="164" y="11"/>
                  </a:cubicBezTo>
                  <a:cubicBezTo>
                    <a:pt x="163" y="11"/>
                    <a:pt x="162" y="11"/>
                    <a:pt x="162" y="11"/>
                  </a:cubicBezTo>
                  <a:cubicBezTo>
                    <a:pt x="159" y="10"/>
                    <a:pt x="156" y="9"/>
                    <a:pt x="153" y="7"/>
                  </a:cubicBezTo>
                  <a:cubicBezTo>
                    <a:pt x="153" y="7"/>
                    <a:pt x="157" y="9"/>
                    <a:pt x="161" y="11"/>
                  </a:cubicBezTo>
                  <a:cubicBezTo>
                    <a:pt x="158" y="12"/>
                    <a:pt x="156" y="13"/>
                    <a:pt x="154" y="14"/>
                  </a:cubicBezTo>
                  <a:cubicBezTo>
                    <a:pt x="152" y="13"/>
                    <a:pt x="150" y="12"/>
                    <a:pt x="150" y="12"/>
                  </a:cubicBezTo>
                  <a:cubicBezTo>
                    <a:pt x="151" y="13"/>
                    <a:pt x="153" y="14"/>
                    <a:pt x="154" y="14"/>
                  </a:cubicBezTo>
                  <a:cubicBezTo>
                    <a:pt x="153" y="15"/>
                    <a:pt x="152" y="16"/>
                    <a:pt x="152" y="16"/>
                  </a:cubicBezTo>
                  <a:cubicBezTo>
                    <a:pt x="151" y="17"/>
                    <a:pt x="150" y="17"/>
                    <a:pt x="149" y="17"/>
                  </a:cubicBezTo>
                  <a:cubicBezTo>
                    <a:pt x="148" y="15"/>
                    <a:pt x="146" y="13"/>
                    <a:pt x="144" y="12"/>
                  </a:cubicBezTo>
                  <a:cubicBezTo>
                    <a:pt x="148" y="9"/>
                    <a:pt x="152" y="8"/>
                    <a:pt x="152" y="8"/>
                  </a:cubicBezTo>
                  <a:cubicBezTo>
                    <a:pt x="149" y="9"/>
                    <a:pt x="146" y="10"/>
                    <a:pt x="144" y="11"/>
                  </a:cubicBezTo>
                  <a:cubicBezTo>
                    <a:pt x="143" y="11"/>
                    <a:pt x="143" y="11"/>
                    <a:pt x="143" y="11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4" y="11"/>
                    <a:pt x="143" y="11"/>
                    <a:pt x="143" y="11"/>
                  </a:cubicBezTo>
                  <a:cubicBezTo>
                    <a:pt x="142" y="11"/>
                    <a:pt x="142" y="10"/>
                    <a:pt x="142" y="10"/>
                  </a:cubicBezTo>
                  <a:cubicBezTo>
                    <a:pt x="142" y="11"/>
                    <a:pt x="143" y="11"/>
                    <a:pt x="143" y="11"/>
                  </a:cubicBezTo>
                  <a:cubicBezTo>
                    <a:pt x="141" y="11"/>
                    <a:pt x="139" y="12"/>
                    <a:pt x="138" y="12"/>
                  </a:cubicBezTo>
                  <a:cubicBezTo>
                    <a:pt x="135" y="11"/>
                    <a:pt x="133" y="11"/>
                    <a:pt x="133" y="11"/>
                  </a:cubicBezTo>
                  <a:cubicBezTo>
                    <a:pt x="135" y="11"/>
                    <a:pt x="136" y="12"/>
                    <a:pt x="137" y="12"/>
                  </a:cubicBezTo>
                  <a:cubicBezTo>
                    <a:pt x="137" y="13"/>
                    <a:pt x="136" y="13"/>
                    <a:pt x="135" y="13"/>
                  </a:cubicBezTo>
                  <a:cubicBezTo>
                    <a:pt x="132" y="11"/>
                    <a:pt x="128" y="9"/>
                    <a:pt x="123" y="8"/>
                  </a:cubicBezTo>
                  <a:cubicBezTo>
                    <a:pt x="123" y="8"/>
                    <a:pt x="129" y="10"/>
                    <a:pt x="134" y="14"/>
                  </a:cubicBezTo>
                  <a:cubicBezTo>
                    <a:pt x="133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2" y="15"/>
                    <a:pt x="132" y="16"/>
                  </a:cubicBezTo>
                  <a:cubicBezTo>
                    <a:pt x="131" y="16"/>
                    <a:pt x="131" y="16"/>
                    <a:pt x="131" y="16"/>
                  </a:cubicBezTo>
                  <a:cubicBezTo>
                    <a:pt x="130" y="16"/>
                    <a:pt x="130" y="16"/>
                    <a:pt x="130" y="16"/>
                  </a:cubicBezTo>
                  <a:cubicBezTo>
                    <a:pt x="130" y="16"/>
                    <a:pt x="131" y="16"/>
                    <a:pt x="131" y="17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9" y="17"/>
                    <a:pt x="129" y="17"/>
                    <a:pt x="128" y="16"/>
                  </a:cubicBezTo>
                  <a:cubicBezTo>
                    <a:pt x="131" y="15"/>
                    <a:pt x="133" y="14"/>
                    <a:pt x="133" y="14"/>
                  </a:cubicBezTo>
                  <a:cubicBezTo>
                    <a:pt x="131" y="15"/>
                    <a:pt x="130" y="15"/>
                    <a:pt x="128" y="16"/>
                  </a:cubicBezTo>
                  <a:cubicBezTo>
                    <a:pt x="127" y="16"/>
                    <a:pt x="127" y="16"/>
                    <a:pt x="126" y="15"/>
                  </a:cubicBezTo>
                  <a:cubicBezTo>
                    <a:pt x="124" y="12"/>
                    <a:pt x="121" y="11"/>
                    <a:pt x="121" y="11"/>
                  </a:cubicBezTo>
                  <a:cubicBezTo>
                    <a:pt x="123" y="12"/>
                    <a:pt x="124" y="13"/>
                    <a:pt x="125" y="14"/>
                  </a:cubicBezTo>
                  <a:cubicBezTo>
                    <a:pt x="122" y="13"/>
                    <a:pt x="120" y="12"/>
                    <a:pt x="120" y="12"/>
                  </a:cubicBezTo>
                  <a:cubicBezTo>
                    <a:pt x="122" y="13"/>
                    <a:pt x="124" y="14"/>
                    <a:pt x="125" y="15"/>
                  </a:cubicBezTo>
                  <a:cubicBezTo>
                    <a:pt x="126" y="16"/>
                    <a:pt x="126" y="17"/>
                    <a:pt x="126" y="17"/>
                  </a:cubicBezTo>
                  <a:cubicBezTo>
                    <a:pt x="125" y="17"/>
                    <a:pt x="124" y="18"/>
                    <a:pt x="124" y="18"/>
                  </a:cubicBezTo>
                  <a:cubicBezTo>
                    <a:pt x="124" y="18"/>
                    <a:pt x="123" y="18"/>
                    <a:pt x="123" y="18"/>
                  </a:cubicBezTo>
                  <a:cubicBezTo>
                    <a:pt x="123" y="18"/>
                    <a:pt x="123" y="18"/>
                    <a:pt x="123" y="18"/>
                  </a:cubicBezTo>
                  <a:cubicBezTo>
                    <a:pt x="124" y="17"/>
                    <a:pt x="125" y="17"/>
                    <a:pt x="125" y="17"/>
                  </a:cubicBezTo>
                  <a:cubicBezTo>
                    <a:pt x="124" y="17"/>
                    <a:pt x="123" y="17"/>
                    <a:pt x="123" y="18"/>
                  </a:cubicBezTo>
                  <a:cubicBezTo>
                    <a:pt x="121" y="14"/>
                    <a:pt x="117" y="13"/>
                    <a:pt x="115" y="12"/>
                  </a:cubicBezTo>
                  <a:cubicBezTo>
                    <a:pt x="119" y="9"/>
                    <a:pt x="123" y="8"/>
                    <a:pt x="123" y="8"/>
                  </a:cubicBezTo>
                  <a:cubicBezTo>
                    <a:pt x="120" y="9"/>
                    <a:pt x="117" y="10"/>
                    <a:pt x="114" y="12"/>
                  </a:cubicBezTo>
                  <a:cubicBezTo>
                    <a:pt x="114" y="12"/>
                    <a:pt x="114" y="11"/>
                    <a:pt x="114" y="11"/>
                  </a:cubicBezTo>
                  <a:cubicBezTo>
                    <a:pt x="114" y="11"/>
                    <a:pt x="115" y="11"/>
                    <a:pt x="115" y="11"/>
                  </a:cubicBezTo>
                  <a:cubicBezTo>
                    <a:pt x="114" y="11"/>
                    <a:pt x="114" y="11"/>
                    <a:pt x="113" y="11"/>
                  </a:cubicBezTo>
                  <a:cubicBezTo>
                    <a:pt x="112" y="11"/>
                    <a:pt x="112" y="11"/>
                    <a:pt x="112" y="11"/>
                  </a:cubicBezTo>
                  <a:cubicBezTo>
                    <a:pt x="112" y="11"/>
                    <a:pt x="113" y="11"/>
                    <a:pt x="113" y="11"/>
                  </a:cubicBezTo>
                  <a:cubicBezTo>
                    <a:pt x="112" y="12"/>
                    <a:pt x="112" y="12"/>
                    <a:pt x="111" y="12"/>
                  </a:cubicBezTo>
                  <a:cubicBezTo>
                    <a:pt x="109" y="11"/>
                    <a:pt x="106" y="9"/>
                    <a:pt x="102" y="8"/>
                  </a:cubicBezTo>
                  <a:cubicBezTo>
                    <a:pt x="102" y="8"/>
                    <a:pt x="106" y="10"/>
                    <a:pt x="110" y="12"/>
                  </a:cubicBezTo>
                  <a:cubicBezTo>
                    <a:pt x="108" y="13"/>
                    <a:pt x="105" y="14"/>
                    <a:pt x="104" y="15"/>
                  </a:cubicBezTo>
                  <a:cubicBezTo>
                    <a:pt x="101" y="14"/>
                    <a:pt x="99" y="13"/>
                    <a:pt x="99" y="13"/>
                  </a:cubicBezTo>
                  <a:cubicBezTo>
                    <a:pt x="101" y="14"/>
                    <a:pt x="102" y="14"/>
                    <a:pt x="103" y="15"/>
                  </a:cubicBezTo>
                  <a:cubicBezTo>
                    <a:pt x="101" y="17"/>
                    <a:pt x="100" y="18"/>
                    <a:pt x="99" y="19"/>
                  </a:cubicBezTo>
                  <a:cubicBezTo>
                    <a:pt x="99" y="19"/>
                    <a:pt x="99" y="19"/>
                    <a:pt x="98" y="19"/>
                  </a:cubicBezTo>
                  <a:cubicBezTo>
                    <a:pt x="98" y="18"/>
                    <a:pt x="97" y="16"/>
                    <a:pt x="96" y="15"/>
                  </a:cubicBezTo>
                  <a:cubicBezTo>
                    <a:pt x="94" y="13"/>
                    <a:pt x="91" y="11"/>
                    <a:pt x="91" y="11"/>
                  </a:cubicBezTo>
                  <a:cubicBezTo>
                    <a:pt x="94" y="13"/>
                    <a:pt x="95" y="14"/>
                    <a:pt x="96" y="15"/>
                  </a:cubicBezTo>
                  <a:cubicBezTo>
                    <a:pt x="95" y="16"/>
                    <a:pt x="93" y="16"/>
                    <a:pt x="92" y="17"/>
                  </a:cubicBezTo>
                  <a:cubicBezTo>
                    <a:pt x="89" y="13"/>
                    <a:pt x="84" y="12"/>
                    <a:pt x="83" y="12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1"/>
                    <a:pt x="83" y="12"/>
                    <a:pt x="83" y="12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12"/>
                    <a:pt x="82" y="12"/>
                    <a:pt x="81" y="12"/>
                  </a:cubicBezTo>
                  <a:cubicBezTo>
                    <a:pt x="79" y="11"/>
                    <a:pt x="76" y="10"/>
                    <a:pt x="72" y="9"/>
                  </a:cubicBezTo>
                  <a:cubicBezTo>
                    <a:pt x="72" y="9"/>
                    <a:pt x="76" y="10"/>
                    <a:pt x="80" y="12"/>
                  </a:cubicBezTo>
                  <a:cubicBezTo>
                    <a:pt x="78" y="13"/>
                    <a:pt x="76" y="14"/>
                    <a:pt x="74" y="15"/>
                  </a:cubicBezTo>
                  <a:cubicBezTo>
                    <a:pt x="74" y="15"/>
                    <a:pt x="73" y="15"/>
                    <a:pt x="73" y="15"/>
                  </a:cubicBezTo>
                  <a:cubicBezTo>
                    <a:pt x="74" y="14"/>
                    <a:pt x="76" y="14"/>
                    <a:pt x="76" y="14"/>
                  </a:cubicBezTo>
                  <a:cubicBezTo>
                    <a:pt x="75" y="14"/>
                    <a:pt x="74" y="14"/>
                    <a:pt x="72" y="15"/>
                  </a:cubicBezTo>
                  <a:cubicBezTo>
                    <a:pt x="71" y="14"/>
                    <a:pt x="69" y="13"/>
                    <a:pt x="69" y="13"/>
                  </a:cubicBezTo>
                  <a:cubicBezTo>
                    <a:pt x="70" y="14"/>
                    <a:pt x="71" y="14"/>
                    <a:pt x="72" y="15"/>
                  </a:cubicBezTo>
                  <a:cubicBezTo>
                    <a:pt x="67" y="16"/>
                    <a:pt x="65" y="18"/>
                    <a:pt x="63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2" y="20"/>
                    <a:pt x="61" y="21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60" y="21"/>
                    <a:pt x="60" y="20"/>
                    <a:pt x="60" y="20"/>
                  </a:cubicBezTo>
                  <a:cubicBezTo>
                    <a:pt x="63" y="18"/>
                    <a:pt x="65" y="17"/>
                    <a:pt x="65" y="17"/>
                  </a:cubicBezTo>
                  <a:cubicBezTo>
                    <a:pt x="63" y="18"/>
                    <a:pt x="61" y="19"/>
                    <a:pt x="59" y="19"/>
                  </a:cubicBezTo>
                  <a:cubicBezTo>
                    <a:pt x="58" y="17"/>
                    <a:pt x="57" y="16"/>
                    <a:pt x="55" y="15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5" y="14"/>
                    <a:pt x="55" y="14"/>
                  </a:cubicBezTo>
                  <a:cubicBezTo>
                    <a:pt x="54" y="14"/>
                    <a:pt x="53" y="13"/>
                    <a:pt x="53" y="13"/>
                  </a:cubicBezTo>
                  <a:cubicBezTo>
                    <a:pt x="54" y="14"/>
                    <a:pt x="54" y="14"/>
                    <a:pt x="55" y="15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1" y="16"/>
                    <a:pt x="50" y="16"/>
                    <a:pt x="50" y="15"/>
                  </a:cubicBezTo>
                  <a:cubicBezTo>
                    <a:pt x="55" y="10"/>
                    <a:pt x="64" y="7"/>
                    <a:pt x="65" y="7"/>
                  </a:cubicBezTo>
                  <a:cubicBezTo>
                    <a:pt x="60" y="8"/>
                    <a:pt x="56" y="10"/>
                    <a:pt x="53" y="12"/>
                  </a:cubicBezTo>
                  <a:cubicBezTo>
                    <a:pt x="51" y="13"/>
                    <a:pt x="49" y="13"/>
                    <a:pt x="47" y="14"/>
                  </a:cubicBezTo>
                  <a:cubicBezTo>
                    <a:pt x="47" y="14"/>
                    <a:pt x="47" y="14"/>
                    <a:pt x="46" y="14"/>
                  </a:cubicBezTo>
                  <a:cubicBezTo>
                    <a:pt x="46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50" y="11"/>
                    <a:pt x="56" y="10"/>
                    <a:pt x="57" y="10"/>
                  </a:cubicBezTo>
                  <a:cubicBezTo>
                    <a:pt x="51" y="10"/>
                    <a:pt x="47" y="12"/>
                    <a:pt x="45" y="14"/>
                  </a:cubicBezTo>
                  <a:cubicBezTo>
                    <a:pt x="45" y="14"/>
                    <a:pt x="44" y="14"/>
                    <a:pt x="44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4" y="14"/>
                    <a:pt x="44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2" y="13"/>
                    <a:pt x="40" y="12"/>
                    <a:pt x="38" y="12"/>
                  </a:cubicBezTo>
                  <a:cubicBezTo>
                    <a:pt x="36" y="10"/>
                    <a:pt x="34" y="9"/>
                    <a:pt x="34" y="9"/>
                  </a:cubicBezTo>
                  <a:cubicBezTo>
                    <a:pt x="35" y="10"/>
                    <a:pt x="36" y="10"/>
                    <a:pt x="37" y="11"/>
                  </a:cubicBezTo>
                  <a:cubicBezTo>
                    <a:pt x="36" y="11"/>
                    <a:pt x="36" y="11"/>
                    <a:pt x="35" y="11"/>
                  </a:cubicBezTo>
                  <a:cubicBezTo>
                    <a:pt x="35" y="11"/>
                    <a:pt x="36" y="11"/>
                    <a:pt x="37" y="11"/>
                  </a:cubicBezTo>
                  <a:cubicBezTo>
                    <a:pt x="38" y="13"/>
                    <a:pt x="39" y="15"/>
                    <a:pt x="39" y="16"/>
                  </a:cubicBezTo>
                  <a:cubicBezTo>
                    <a:pt x="38" y="16"/>
                    <a:pt x="37" y="17"/>
                    <a:pt x="37" y="17"/>
                  </a:cubicBezTo>
                  <a:cubicBezTo>
                    <a:pt x="37" y="17"/>
                    <a:pt x="37" y="17"/>
                    <a:pt x="36" y="17"/>
                  </a:cubicBezTo>
                  <a:cubicBezTo>
                    <a:pt x="33" y="10"/>
                    <a:pt x="25" y="9"/>
                    <a:pt x="25" y="9"/>
                  </a:cubicBezTo>
                  <a:cubicBezTo>
                    <a:pt x="30" y="11"/>
                    <a:pt x="33" y="13"/>
                    <a:pt x="34" y="16"/>
                  </a:cubicBezTo>
                  <a:cubicBezTo>
                    <a:pt x="32" y="14"/>
                    <a:pt x="28" y="11"/>
                    <a:pt x="22" y="9"/>
                  </a:cubicBezTo>
                  <a:cubicBezTo>
                    <a:pt x="24" y="10"/>
                    <a:pt x="32" y="14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2" y="20"/>
                    <a:pt x="31" y="19"/>
                    <a:pt x="29" y="17"/>
                  </a:cubicBezTo>
                  <a:cubicBezTo>
                    <a:pt x="27" y="15"/>
                    <a:pt x="25" y="13"/>
                    <a:pt x="25" y="13"/>
                  </a:cubicBezTo>
                  <a:cubicBezTo>
                    <a:pt x="26" y="14"/>
                    <a:pt x="27" y="15"/>
                    <a:pt x="27" y="16"/>
                  </a:cubicBezTo>
                  <a:cubicBezTo>
                    <a:pt x="26" y="15"/>
                    <a:pt x="25" y="14"/>
                    <a:pt x="24" y="14"/>
                  </a:cubicBezTo>
                  <a:cubicBezTo>
                    <a:pt x="24" y="14"/>
                    <a:pt x="28" y="16"/>
                    <a:pt x="29" y="19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8" y="19"/>
                    <a:pt x="26" y="18"/>
                    <a:pt x="24" y="16"/>
                  </a:cubicBezTo>
                  <a:cubicBezTo>
                    <a:pt x="24" y="16"/>
                    <a:pt x="26" y="18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3" y="15"/>
                    <a:pt x="12" y="11"/>
                    <a:pt x="12" y="11"/>
                  </a:cubicBezTo>
                  <a:cubicBezTo>
                    <a:pt x="15" y="12"/>
                    <a:pt x="17" y="13"/>
                    <a:pt x="19" y="15"/>
                  </a:cubicBezTo>
                  <a:cubicBezTo>
                    <a:pt x="17" y="14"/>
                    <a:pt x="15" y="13"/>
                    <a:pt x="15" y="13"/>
                  </a:cubicBezTo>
                  <a:cubicBezTo>
                    <a:pt x="18" y="14"/>
                    <a:pt x="19" y="15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0" y="17"/>
                    <a:pt x="20" y="17"/>
                  </a:cubicBezTo>
                  <a:cubicBezTo>
                    <a:pt x="18" y="16"/>
                    <a:pt x="15" y="15"/>
                    <a:pt x="12" y="14"/>
                  </a:cubicBezTo>
                  <a:cubicBezTo>
                    <a:pt x="14" y="14"/>
                    <a:pt x="16" y="15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8" y="17"/>
                    <a:pt x="18" y="17"/>
                  </a:cubicBezTo>
                  <a:cubicBezTo>
                    <a:pt x="18" y="17"/>
                    <a:pt x="18" y="17"/>
                    <a:pt x="19" y="18"/>
                  </a:cubicBezTo>
                  <a:cubicBezTo>
                    <a:pt x="18" y="18"/>
                    <a:pt x="17" y="18"/>
                    <a:pt x="16" y="19"/>
                  </a:cubicBezTo>
                  <a:cubicBezTo>
                    <a:pt x="15" y="19"/>
                    <a:pt x="15" y="18"/>
                    <a:pt x="14" y="18"/>
                  </a:cubicBezTo>
                  <a:cubicBezTo>
                    <a:pt x="14" y="18"/>
                    <a:pt x="15" y="18"/>
                    <a:pt x="16" y="19"/>
                  </a:cubicBezTo>
                  <a:cubicBezTo>
                    <a:pt x="15" y="20"/>
                    <a:pt x="14" y="20"/>
                    <a:pt x="13" y="21"/>
                  </a:cubicBezTo>
                  <a:cubicBezTo>
                    <a:pt x="13" y="20"/>
                    <a:pt x="13" y="20"/>
                    <a:pt x="12" y="20"/>
                  </a:cubicBezTo>
                  <a:cubicBezTo>
                    <a:pt x="13" y="20"/>
                    <a:pt x="14" y="19"/>
                    <a:pt x="15" y="19"/>
                  </a:cubicBezTo>
                  <a:cubicBezTo>
                    <a:pt x="15" y="19"/>
                    <a:pt x="14" y="19"/>
                    <a:pt x="12" y="20"/>
                  </a:cubicBezTo>
                  <a:cubicBezTo>
                    <a:pt x="9" y="17"/>
                    <a:pt x="5" y="16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7" y="17"/>
                    <a:pt x="9" y="19"/>
                    <a:pt x="11" y="20"/>
                  </a:cubicBezTo>
                  <a:cubicBezTo>
                    <a:pt x="11" y="20"/>
                    <a:pt x="10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3"/>
                    <a:pt x="7" y="24"/>
                    <a:pt x="6" y="25"/>
                  </a:cubicBezTo>
                  <a:cubicBezTo>
                    <a:pt x="6" y="25"/>
                    <a:pt x="5" y="26"/>
                    <a:pt x="4" y="26"/>
                  </a:cubicBezTo>
                  <a:cubicBezTo>
                    <a:pt x="4" y="26"/>
                    <a:pt x="4" y="26"/>
                    <a:pt x="4" y="25"/>
                  </a:cubicBezTo>
                  <a:cubicBezTo>
                    <a:pt x="5" y="25"/>
                    <a:pt x="5" y="24"/>
                    <a:pt x="6" y="24"/>
                  </a:cubicBezTo>
                  <a:cubicBezTo>
                    <a:pt x="6" y="24"/>
                    <a:pt x="5" y="24"/>
                    <a:pt x="4" y="25"/>
                  </a:cubicBezTo>
                  <a:cubicBezTo>
                    <a:pt x="4" y="23"/>
                    <a:pt x="4" y="21"/>
                    <a:pt x="7" y="19"/>
                  </a:cubicBezTo>
                  <a:cubicBezTo>
                    <a:pt x="7" y="19"/>
                    <a:pt x="3" y="21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7"/>
                    <a:pt x="2" y="27"/>
                    <a:pt x="2" y="27"/>
                  </a:cubicBezTo>
                  <a:close/>
                  <a:moveTo>
                    <a:pt x="331" y="24"/>
                  </a:moveTo>
                  <a:cubicBezTo>
                    <a:pt x="332" y="22"/>
                    <a:pt x="332" y="20"/>
                    <a:pt x="333" y="19"/>
                  </a:cubicBezTo>
                  <a:cubicBezTo>
                    <a:pt x="333" y="20"/>
                    <a:pt x="334" y="20"/>
                    <a:pt x="334" y="20"/>
                  </a:cubicBezTo>
                  <a:cubicBezTo>
                    <a:pt x="332" y="22"/>
                    <a:pt x="331" y="24"/>
                    <a:pt x="331" y="24"/>
                  </a:cubicBezTo>
                  <a:close/>
                  <a:moveTo>
                    <a:pt x="333" y="18"/>
                  </a:moveTo>
                  <a:cubicBezTo>
                    <a:pt x="334" y="17"/>
                    <a:pt x="335" y="16"/>
                    <a:pt x="337" y="15"/>
                  </a:cubicBezTo>
                  <a:cubicBezTo>
                    <a:pt x="337" y="16"/>
                    <a:pt x="338" y="16"/>
                    <a:pt x="339" y="17"/>
                  </a:cubicBezTo>
                  <a:cubicBezTo>
                    <a:pt x="337" y="18"/>
                    <a:pt x="336" y="19"/>
                    <a:pt x="335" y="20"/>
                  </a:cubicBezTo>
                  <a:cubicBezTo>
                    <a:pt x="334" y="19"/>
                    <a:pt x="334" y="19"/>
                    <a:pt x="333" y="18"/>
                  </a:cubicBezTo>
                  <a:close/>
                  <a:moveTo>
                    <a:pt x="336" y="22"/>
                  </a:moveTo>
                  <a:cubicBezTo>
                    <a:pt x="336" y="22"/>
                    <a:pt x="336" y="22"/>
                    <a:pt x="336" y="22"/>
                  </a:cubicBezTo>
                  <a:cubicBezTo>
                    <a:pt x="336" y="20"/>
                    <a:pt x="338" y="19"/>
                    <a:pt x="339" y="17"/>
                  </a:cubicBezTo>
                  <a:cubicBezTo>
                    <a:pt x="340" y="18"/>
                    <a:pt x="341" y="18"/>
                    <a:pt x="341" y="19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0" y="19"/>
                    <a:pt x="340" y="18"/>
                    <a:pt x="339" y="18"/>
                  </a:cubicBezTo>
                  <a:cubicBezTo>
                    <a:pt x="339" y="18"/>
                    <a:pt x="340" y="18"/>
                    <a:pt x="341" y="19"/>
                  </a:cubicBezTo>
                  <a:cubicBezTo>
                    <a:pt x="338" y="20"/>
                    <a:pt x="337" y="21"/>
                    <a:pt x="336" y="22"/>
                  </a:cubicBezTo>
                  <a:close/>
                  <a:moveTo>
                    <a:pt x="341" y="19"/>
                  </a:moveTo>
                  <a:cubicBezTo>
                    <a:pt x="341" y="19"/>
                    <a:pt x="342" y="20"/>
                    <a:pt x="342" y="20"/>
                  </a:cubicBezTo>
                  <a:cubicBezTo>
                    <a:pt x="343" y="20"/>
                    <a:pt x="343" y="20"/>
                    <a:pt x="343" y="20"/>
                  </a:cubicBezTo>
                  <a:cubicBezTo>
                    <a:pt x="341" y="22"/>
                    <a:pt x="340" y="23"/>
                    <a:pt x="339" y="24"/>
                  </a:cubicBezTo>
                  <a:cubicBezTo>
                    <a:pt x="337" y="22"/>
                    <a:pt x="339" y="20"/>
                    <a:pt x="341" y="19"/>
                  </a:cubicBezTo>
                  <a:close/>
                  <a:moveTo>
                    <a:pt x="341" y="19"/>
                  </a:move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2" y="19"/>
                    <a:pt x="342" y="19"/>
                  </a:cubicBezTo>
                  <a:cubicBezTo>
                    <a:pt x="342" y="19"/>
                    <a:pt x="341" y="19"/>
                    <a:pt x="341" y="19"/>
                  </a:cubicBezTo>
                  <a:close/>
                  <a:moveTo>
                    <a:pt x="341" y="27"/>
                  </a:moveTo>
                  <a:cubicBezTo>
                    <a:pt x="341" y="27"/>
                    <a:pt x="340" y="28"/>
                    <a:pt x="340" y="28"/>
                  </a:cubicBezTo>
                  <a:cubicBezTo>
                    <a:pt x="340" y="28"/>
                    <a:pt x="340" y="27"/>
                    <a:pt x="340" y="27"/>
                  </a:cubicBezTo>
                  <a:cubicBezTo>
                    <a:pt x="340" y="27"/>
                    <a:pt x="340" y="27"/>
                    <a:pt x="340" y="27"/>
                  </a:cubicBezTo>
                  <a:cubicBezTo>
                    <a:pt x="341" y="27"/>
                    <a:pt x="341" y="27"/>
                    <a:pt x="341" y="26"/>
                  </a:cubicBezTo>
                  <a:cubicBezTo>
                    <a:pt x="341" y="27"/>
                    <a:pt x="341" y="27"/>
                    <a:pt x="342" y="27"/>
                  </a:cubicBezTo>
                  <a:cubicBezTo>
                    <a:pt x="342" y="27"/>
                    <a:pt x="342" y="27"/>
                    <a:pt x="341" y="27"/>
                  </a:cubicBezTo>
                  <a:close/>
                  <a:moveTo>
                    <a:pt x="343" y="25"/>
                  </a:moveTo>
                  <a:cubicBezTo>
                    <a:pt x="343" y="26"/>
                    <a:pt x="342" y="26"/>
                    <a:pt x="342" y="26"/>
                  </a:cubicBezTo>
                  <a:cubicBezTo>
                    <a:pt x="342" y="26"/>
                    <a:pt x="341" y="26"/>
                    <a:pt x="341" y="26"/>
                  </a:cubicBezTo>
                  <a:cubicBezTo>
                    <a:pt x="342" y="24"/>
                    <a:pt x="343" y="23"/>
                    <a:pt x="344" y="21"/>
                  </a:cubicBezTo>
                  <a:cubicBezTo>
                    <a:pt x="345" y="22"/>
                    <a:pt x="345" y="23"/>
                    <a:pt x="346" y="23"/>
                  </a:cubicBezTo>
                  <a:cubicBezTo>
                    <a:pt x="345" y="24"/>
                    <a:pt x="344" y="25"/>
                    <a:pt x="343" y="25"/>
                  </a:cubicBezTo>
                  <a:cubicBezTo>
                    <a:pt x="343" y="25"/>
                    <a:pt x="343" y="25"/>
                    <a:pt x="342" y="25"/>
                  </a:cubicBezTo>
                  <a:cubicBezTo>
                    <a:pt x="342" y="25"/>
                    <a:pt x="343" y="25"/>
                    <a:pt x="343" y="25"/>
                  </a:cubicBezTo>
                  <a:close/>
                  <a:moveTo>
                    <a:pt x="344" y="30"/>
                  </a:moveTo>
                  <a:cubicBezTo>
                    <a:pt x="344" y="30"/>
                    <a:pt x="344" y="30"/>
                    <a:pt x="344" y="30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30"/>
                    <a:pt x="344" y="30"/>
                    <a:pt x="344" y="30"/>
                  </a:cubicBezTo>
                  <a:close/>
                  <a:moveTo>
                    <a:pt x="347" y="27"/>
                  </a:moveTo>
                  <a:cubicBezTo>
                    <a:pt x="347" y="27"/>
                    <a:pt x="347" y="27"/>
                    <a:pt x="346" y="26"/>
                  </a:cubicBezTo>
                  <a:cubicBezTo>
                    <a:pt x="346" y="26"/>
                    <a:pt x="347" y="27"/>
                    <a:pt x="347" y="27"/>
                  </a:cubicBezTo>
                  <a:cubicBezTo>
                    <a:pt x="347" y="27"/>
                    <a:pt x="347" y="27"/>
                    <a:pt x="347" y="27"/>
                  </a:cubicBezTo>
                  <a:cubicBezTo>
                    <a:pt x="346" y="27"/>
                    <a:pt x="346" y="28"/>
                    <a:pt x="345" y="28"/>
                  </a:cubicBezTo>
                  <a:cubicBezTo>
                    <a:pt x="345" y="28"/>
                    <a:pt x="345" y="27"/>
                    <a:pt x="345" y="27"/>
                  </a:cubicBezTo>
                  <a:cubicBezTo>
                    <a:pt x="345" y="27"/>
                    <a:pt x="345" y="27"/>
                    <a:pt x="346" y="26"/>
                  </a:cubicBezTo>
                  <a:cubicBezTo>
                    <a:pt x="346" y="26"/>
                    <a:pt x="347" y="26"/>
                    <a:pt x="347" y="26"/>
                  </a:cubicBezTo>
                  <a:cubicBezTo>
                    <a:pt x="348" y="26"/>
                    <a:pt x="348" y="26"/>
                    <a:pt x="348" y="26"/>
                  </a:cubicBezTo>
                  <a:cubicBezTo>
                    <a:pt x="348" y="27"/>
                    <a:pt x="347" y="27"/>
                    <a:pt x="347" y="27"/>
                  </a:cubicBezTo>
                  <a:close/>
                  <a:moveTo>
                    <a:pt x="346" y="26"/>
                  </a:moveTo>
                  <a:cubicBezTo>
                    <a:pt x="346" y="25"/>
                    <a:pt x="347" y="25"/>
                    <a:pt x="347" y="25"/>
                  </a:cubicBezTo>
                  <a:cubicBezTo>
                    <a:pt x="347" y="25"/>
                    <a:pt x="347" y="25"/>
                    <a:pt x="347" y="25"/>
                  </a:cubicBezTo>
                  <a:cubicBezTo>
                    <a:pt x="347" y="26"/>
                    <a:pt x="346" y="26"/>
                    <a:pt x="346" y="26"/>
                  </a:cubicBezTo>
                  <a:close/>
                  <a:moveTo>
                    <a:pt x="348" y="30"/>
                  </a:moveTo>
                  <a:cubicBezTo>
                    <a:pt x="348" y="30"/>
                    <a:pt x="348" y="31"/>
                    <a:pt x="348" y="31"/>
                  </a:cubicBezTo>
                  <a:cubicBezTo>
                    <a:pt x="348" y="31"/>
                    <a:pt x="348" y="30"/>
                    <a:pt x="348" y="30"/>
                  </a:cubicBezTo>
                  <a:cubicBezTo>
                    <a:pt x="348" y="30"/>
                    <a:pt x="348" y="29"/>
                    <a:pt x="349" y="28"/>
                  </a:cubicBezTo>
                  <a:cubicBezTo>
                    <a:pt x="349" y="28"/>
                    <a:pt x="349" y="29"/>
                    <a:pt x="349" y="29"/>
                  </a:cubicBezTo>
                  <a:cubicBezTo>
                    <a:pt x="349" y="29"/>
                    <a:pt x="349" y="29"/>
                    <a:pt x="349" y="29"/>
                  </a:cubicBezTo>
                  <a:cubicBezTo>
                    <a:pt x="349" y="30"/>
                    <a:pt x="349" y="30"/>
                    <a:pt x="348" y="30"/>
                  </a:cubicBezTo>
                  <a:close/>
                  <a:moveTo>
                    <a:pt x="349" y="25"/>
                  </a:moveTo>
                  <a:cubicBezTo>
                    <a:pt x="349" y="25"/>
                    <a:pt x="349" y="25"/>
                    <a:pt x="349" y="25"/>
                  </a:cubicBezTo>
                  <a:cubicBezTo>
                    <a:pt x="349" y="25"/>
                    <a:pt x="348" y="24"/>
                    <a:pt x="348" y="24"/>
                  </a:cubicBezTo>
                  <a:cubicBezTo>
                    <a:pt x="348" y="24"/>
                    <a:pt x="348" y="24"/>
                    <a:pt x="348" y="24"/>
                  </a:cubicBezTo>
                  <a:cubicBezTo>
                    <a:pt x="348" y="24"/>
                    <a:pt x="349" y="25"/>
                    <a:pt x="350" y="25"/>
                  </a:cubicBezTo>
                  <a:cubicBezTo>
                    <a:pt x="349" y="25"/>
                    <a:pt x="349" y="25"/>
                    <a:pt x="349" y="25"/>
                  </a:cubicBezTo>
                  <a:close/>
                  <a:moveTo>
                    <a:pt x="353" y="25"/>
                  </a:moveTo>
                  <a:cubicBezTo>
                    <a:pt x="353" y="25"/>
                    <a:pt x="354" y="25"/>
                    <a:pt x="354" y="26"/>
                  </a:cubicBezTo>
                  <a:cubicBezTo>
                    <a:pt x="353" y="26"/>
                    <a:pt x="353" y="26"/>
                    <a:pt x="353" y="26"/>
                  </a:cubicBezTo>
                  <a:cubicBezTo>
                    <a:pt x="352" y="26"/>
                    <a:pt x="352" y="26"/>
                    <a:pt x="352" y="26"/>
                  </a:cubicBezTo>
                  <a:cubicBezTo>
                    <a:pt x="352" y="25"/>
                    <a:pt x="353" y="25"/>
                    <a:pt x="353" y="25"/>
                  </a:cubicBezTo>
                  <a:close/>
                  <a:moveTo>
                    <a:pt x="351" y="25"/>
                  </a:moveTo>
                  <a:cubicBezTo>
                    <a:pt x="352" y="25"/>
                    <a:pt x="352" y="24"/>
                    <a:pt x="353" y="24"/>
                  </a:cubicBezTo>
                  <a:cubicBezTo>
                    <a:pt x="353" y="24"/>
                    <a:pt x="353" y="24"/>
                    <a:pt x="353" y="25"/>
                  </a:cubicBezTo>
                  <a:cubicBezTo>
                    <a:pt x="352" y="25"/>
                    <a:pt x="352" y="25"/>
                    <a:pt x="351" y="25"/>
                  </a:cubicBezTo>
                  <a:close/>
                  <a:moveTo>
                    <a:pt x="353" y="23"/>
                  </a:moveTo>
                  <a:cubicBezTo>
                    <a:pt x="354" y="23"/>
                    <a:pt x="355" y="22"/>
                    <a:pt x="356" y="22"/>
                  </a:cubicBezTo>
                  <a:cubicBezTo>
                    <a:pt x="356" y="22"/>
                    <a:pt x="356" y="23"/>
                    <a:pt x="357" y="23"/>
                  </a:cubicBezTo>
                  <a:cubicBezTo>
                    <a:pt x="356" y="24"/>
                    <a:pt x="355" y="24"/>
                    <a:pt x="354" y="24"/>
                  </a:cubicBezTo>
                  <a:cubicBezTo>
                    <a:pt x="354" y="24"/>
                    <a:pt x="354" y="24"/>
                    <a:pt x="353" y="23"/>
                  </a:cubicBezTo>
                  <a:close/>
                  <a:moveTo>
                    <a:pt x="353" y="23"/>
                  </a:moveTo>
                  <a:cubicBezTo>
                    <a:pt x="352" y="22"/>
                    <a:pt x="351" y="22"/>
                    <a:pt x="351" y="21"/>
                  </a:cubicBezTo>
                  <a:cubicBezTo>
                    <a:pt x="352" y="21"/>
                    <a:pt x="352" y="20"/>
                    <a:pt x="353" y="19"/>
                  </a:cubicBezTo>
                  <a:cubicBezTo>
                    <a:pt x="354" y="20"/>
                    <a:pt x="355" y="21"/>
                    <a:pt x="355" y="22"/>
                  </a:cubicBezTo>
                  <a:cubicBezTo>
                    <a:pt x="355" y="22"/>
                    <a:pt x="354" y="23"/>
                    <a:pt x="353" y="23"/>
                  </a:cubicBezTo>
                  <a:close/>
                  <a:moveTo>
                    <a:pt x="352" y="23"/>
                  </a:moveTo>
                  <a:cubicBezTo>
                    <a:pt x="351" y="22"/>
                    <a:pt x="350" y="22"/>
                    <a:pt x="350" y="22"/>
                  </a:cubicBezTo>
                  <a:cubicBezTo>
                    <a:pt x="350" y="22"/>
                    <a:pt x="350" y="22"/>
                    <a:pt x="350" y="21"/>
                  </a:cubicBezTo>
                  <a:cubicBezTo>
                    <a:pt x="351" y="22"/>
                    <a:pt x="351" y="22"/>
                    <a:pt x="352" y="23"/>
                  </a:cubicBezTo>
                  <a:close/>
                  <a:moveTo>
                    <a:pt x="352" y="23"/>
                  </a:moveTo>
                  <a:cubicBezTo>
                    <a:pt x="351" y="24"/>
                    <a:pt x="351" y="24"/>
                    <a:pt x="350" y="24"/>
                  </a:cubicBezTo>
                  <a:cubicBezTo>
                    <a:pt x="350" y="24"/>
                    <a:pt x="349" y="24"/>
                    <a:pt x="348" y="23"/>
                  </a:cubicBezTo>
                  <a:cubicBezTo>
                    <a:pt x="349" y="23"/>
                    <a:pt x="349" y="22"/>
                    <a:pt x="349" y="22"/>
                  </a:cubicBezTo>
                  <a:cubicBezTo>
                    <a:pt x="350" y="23"/>
                    <a:pt x="351" y="23"/>
                    <a:pt x="352" y="23"/>
                  </a:cubicBezTo>
                  <a:close/>
                  <a:moveTo>
                    <a:pt x="350" y="27"/>
                  </a:moveTo>
                  <a:cubicBezTo>
                    <a:pt x="350" y="26"/>
                    <a:pt x="350" y="26"/>
                    <a:pt x="350" y="26"/>
                  </a:cubicBezTo>
                  <a:cubicBezTo>
                    <a:pt x="350" y="26"/>
                    <a:pt x="350" y="26"/>
                    <a:pt x="351" y="26"/>
                  </a:cubicBezTo>
                  <a:cubicBezTo>
                    <a:pt x="351" y="26"/>
                    <a:pt x="351" y="27"/>
                    <a:pt x="352" y="27"/>
                  </a:cubicBezTo>
                  <a:cubicBezTo>
                    <a:pt x="351" y="27"/>
                    <a:pt x="351" y="28"/>
                    <a:pt x="351" y="28"/>
                  </a:cubicBezTo>
                  <a:cubicBezTo>
                    <a:pt x="351" y="27"/>
                    <a:pt x="350" y="27"/>
                    <a:pt x="350" y="27"/>
                  </a:cubicBezTo>
                  <a:close/>
                  <a:moveTo>
                    <a:pt x="353" y="31"/>
                  </a:moveTo>
                  <a:cubicBezTo>
                    <a:pt x="353" y="31"/>
                    <a:pt x="352" y="31"/>
                    <a:pt x="352" y="31"/>
                  </a:cubicBezTo>
                  <a:cubicBezTo>
                    <a:pt x="352" y="30"/>
                    <a:pt x="352" y="29"/>
                    <a:pt x="351" y="29"/>
                  </a:cubicBezTo>
                  <a:cubicBezTo>
                    <a:pt x="352" y="28"/>
                    <a:pt x="352" y="28"/>
                    <a:pt x="352" y="28"/>
                  </a:cubicBezTo>
                  <a:cubicBezTo>
                    <a:pt x="352" y="28"/>
                    <a:pt x="352" y="28"/>
                    <a:pt x="352" y="28"/>
                  </a:cubicBezTo>
                  <a:cubicBezTo>
                    <a:pt x="353" y="29"/>
                    <a:pt x="353" y="30"/>
                    <a:pt x="353" y="31"/>
                  </a:cubicBezTo>
                  <a:close/>
                  <a:moveTo>
                    <a:pt x="353" y="27"/>
                  </a:moveTo>
                  <a:cubicBezTo>
                    <a:pt x="353" y="27"/>
                    <a:pt x="354" y="26"/>
                    <a:pt x="354" y="26"/>
                  </a:cubicBezTo>
                  <a:cubicBezTo>
                    <a:pt x="355" y="27"/>
                    <a:pt x="355" y="28"/>
                    <a:pt x="355" y="29"/>
                  </a:cubicBezTo>
                  <a:cubicBezTo>
                    <a:pt x="355" y="28"/>
                    <a:pt x="354" y="28"/>
                    <a:pt x="353" y="27"/>
                  </a:cubicBezTo>
                  <a:close/>
                  <a:moveTo>
                    <a:pt x="359" y="32"/>
                  </a:moveTo>
                  <a:cubicBezTo>
                    <a:pt x="359" y="32"/>
                    <a:pt x="359" y="32"/>
                    <a:pt x="359" y="32"/>
                  </a:cubicBezTo>
                  <a:cubicBezTo>
                    <a:pt x="358" y="29"/>
                    <a:pt x="357" y="27"/>
                    <a:pt x="355" y="25"/>
                  </a:cubicBezTo>
                  <a:cubicBezTo>
                    <a:pt x="356" y="25"/>
                    <a:pt x="357" y="24"/>
                    <a:pt x="357" y="24"/>
                  </a:cubicBezTo>
                  <a:cubicBezTo>
                    <a:pt x="356" y="25"/>
                    <a:pt x="356" y="25"/>
                    <a:pt x="355" y="25"/>
                  </a:cubicBezTo>
                  <a:cubicBezTo>
                    <a:pt x="355" y="25"/>
                    <a:pt x="355" y="25"/>
                    <a:pt x="355" y="25"/>
                  </a:cubicBezTo>
                  <a:cubicBezTo>
                    <a:pt x="354" y="25"/>
                    <a:pt x="354" y="24"/>
                    <a:pt x="354" y="24"/>
                  </a:cubicBezTo>
                  <a:cubicBezTo>
                    <a:pt x="355" y="24"/>
                    <a:pt x="356" y="24"/>
                    <a:pt x="357" y="23"/>
                  </a:cubicBezTo>
                  <a:cubicBezTo>
                    <a:pt x="358" y="26"/>
                    <a:pt x="359" y="29"/>
                    <a:pt x="359" y="32"/>
                  </a:cubicBezTo>
                  <a:cubicBezTo>
                    <a:pt x="359" y="32"/>
                    <a:pt x="359" y="32"/>
                    <a:pt x="359" y="32"/>
                  </a:cubicBezTo>
                  <a:close/>
                  <a:moveTo>
                    <a:pt x="368" y="22"/>
                  </a:moveTo>
                  <a:cubicBezTo>
                    <a:pt x="369" y="23"/>
                    <a:pt x="370" y="24"/>
                    <a:pt x="371" y="24"/>
                  </a:cubicBezTo>
                  <a:cubicBezTo>
                    <a:pt x="370" y="24"/>
                    <a:pt x="370" y="25"/>
                    <a:pt x="369" y="25"/>
                  </a:cubicBezTo>
                  <a:cubicBezTo>
                    <a:pt x="369" y="25"/>
                    <a:pt x="369" y="24"/>
                    <a:pt x="369" y="24"/>
                  </a:cubicBezTo>
                  <a:cubicBezTo>
                    <a:pt x="368" y="24"/>
                    <a:pt x="368" y="23"/>
                    <a:pt x="368" y="22"/>
                  </a:cubicBezTo>
                  <a:close/>
                  <a:moveTo>
                    <a:pt x="369" y="28"/>
                  </a:moveTo>
                  <a:cubicBezTo>
                    <a:pt x="369" y="28"/>
                    <a:pt x="369" y="28"/>
                    <a:pt x="369" y="29"/>
                  </a:cubicBezTo>
                  <a:cubicBezTo>
                    <a:pt x="369" y="28"/>
                    <a:pt x="369" y="27"/>
                    <a:pt x="369" y="26"/>
                  </a:cubicBezTo>
                  <a:cubicBezTo>
                    <a:pt x="369" y="26"/>
                    <a:pt x="369" y="26"/>
                    <a:pt x="369" y="26"/>
                  </a:cubicBezTo>
                  <a:cubicBezTo>
                    <a:pt x="370" y="26"/>
                    <a:pt x="370" y="27"/>
                    <a:pt x="370" y="27"/>
                  </a:cubicBezTo>
                  <a:cubicBezTo>
                    <a:pt x="370" y="27"/>
                    <a:pt x="370" y="28"/>
                    <a:pt x="369" y="28"/>
                  </a:cubicBezTo>
                  <a:close/>
                  <a:moveTo>
                    <a:pt x="371" y="25"/>
                  </a:moveTo>
                  <a:cubicBezTo>
                    <a:pt x="371" y="25"/>
                    <a:pt x="371" y="25"/>
                    <a:pt x="370" y="25"/>
                  </a:cubicBezTo>
                  <a:cubicBezTo>
                    <a:pt x="371" y="25"/>
                    <a:pt x="371" y="25"/>
                    <a:pt x="371" y="25"/>
                  </a:cubicBezTo>
                  <a:cubicBezTo>
                    <a:pt x="371" y="26"/>
                    <a:pt x="371" y="26"/>
                    <a:pt x="371" y="26"/>
                  </a:cubicBezTo>
                  <a:cubicBezTo>
                    <a:pt x="370" y="26"/>
                    <a:pt x="370" y="26"/>
                    <a:pt x="370" y="26"/>
                  </a:cubicBezTo>
                  <a:cubicBezTo>
                    <a:pt x="370" y="25"/>
                    <a:pt x="370" y="25"/>
                    <a:pt x="370" y="25"/>
                  </a:cubicBezTo>
                  <a:cubicBezTo>
                    <a:pt x="371" y="25"/>
                    <a:pt x="371" y="25"/>
                    <a:pt x="371" y="25"/>
                  </a:cubicBezTo>
                  <a:cubicBezTo>
                    <a:pt x="371" y="25"/>
                    <a:pt x="371" y="25"/>
                    <a:pt x="371" y="25"/>
                  </a:cubicBezTo>
                  <a:close/>
                  <a:moveTo>
                    <a:pt x="372" y="30"/>
                  </a:moveTo>
                  <a:cubicBezTo>
                    <a:pt x="372" y="30"/>
                    <a:pt x="372" y="30"/>
                    <a:pt x="372" y="29"/>
                  </a:cubicBezTo>
                  <a:cubicBezTo>
                    <a:pt x="372" y="30"/>
                    <a:pt x="372" y="30"/>
                    <a:pt x="372" y="30"/>
                  </a:cubicBezTo>
                  <a:cubicBezTo>
                    <a:pt x="372" y="30"/>
                    <a:pt x="372" y="30"/>
                    <a:pt x="372" y="30"/>
                  </a:cubicBezTo>
                  <a:close/>
                  <a:moveTo>
                    <a:pt x="375" y="27"/>
                  </a:moveTo>
                  <a:cubicBezTo>
                    <a:pt x="375" y="27"/>
                    <a:pt x="375" y="27"/>
                    <a:pt x="375" y="27"/>
                  </a:cubicBezTo>
                  <a:cubicBezTo>
                    <a:pt x="374" y="27"/>
                    <a:pt x="374" y="26"/>
                    <a:pt x="374" y="26"/>
                  </a:cubicBezTo>
                  <a:cubicBezTo>
                    <a:pt x="374" y="26"/>
                    <a:pt x="374" y="26"/>
                    <a:pt x="374" y="26"/>
                  </a:cubicBezTo>
                  <a:cubicBezTo>
                    <a:pt x="375" y="26"/>
                    <a:pt x="375" y="26"/>
                    <a:pt x="375" y="26"/>
                  </a:cubicBezTo>
                  <a:cubicBezTo>
                    <a:pt x="375" y="27"/>
                    <a:pt x="375" y="27"/>
                    <a:pt x="375" y="27"/>
                  </a:cubicBezTo>
                  <a:close/>
                  <a:moveTo>
                    <a:pt x="376" y="26"/>
                  </a:moveTo>
                  <a:cubicBezTo>
                    <a:pt x="375" y="26"/>
                    <a:pt x="375" y="26"/>
                    <a:pt x="375" y="26"/>
                  </a:cubicBezTo>
                  <a:cubicBezTo>
                    <a:pt x="375" y="25"/>
                    <a:pt x="376" y="25"/>
                    <a:pt x="377" y="24"/>
                  </a:cubicBezTo>
                  <a:cubicBezTo>
                    <a:pt x="377" y="25"/>
                    <a:pt x="377" y="25"/>
                    <a:pt x="377" y="25"/>
                  </a:cubicBezTo>
                  <a:cubicBezTo>
                    <a:pt x="377" y="25"/>
                    <a:pt x="376" y="26"/>
                    <a:pt x="376" y="26"/>
                  </a:cubicBezTo>
                  <a:close/>
                  <a:moveTo>
                    <a:pt x="377" y="29"/>
                  </a:moveTo>
                  <a:cubicBezTo>
                    <a:pt x="377" y="29"/>
                    <a:pt x="377" y="29"/>
                    <a:pt x="377" y="29"/>
                  </a:cubicBezTo>
                  <a:cubicBezTo>
                    <a:pt x="377" y="29"/>
                    <a:pt x="377" y="28"/>
                    <a:pt x="377" y="28"/>
                  </a:cubicBezTo>
                  <a:cubicBezTo>
                    <a:pt x="378" y="28"/>
                    <a:pt x="378" y="29"/>
                    <a:pt x="379" y="29"/>
                  </a:cubicBezTo>
                  <a:cubicBezTo>
                    <a:pt x="378" y="29"/>
                    <a:pt x="378" y="29"/>
                    <a:pt x="377" y="29"/>
                  </a:cubicBezTo>
                  <a:close/>
                  <a:moveTo>
                    <a:pt x="378" y="27"/>
                  </a:moveTo>
                  <a:cubicBezTo>
                    <a:pt x="378" y="27"/>
                    <a:pt x="378" y="27"/>
                    <a:pt x="378" y="26"/>
                  </a:cubicBezTo>
                  <a:cubicBezTo>
                    <a:pt x="379" y="27"/>
                    <a:pt x="379" y="27"/>
                    <a:pt x="379" y="28"/>
                  </a:cubicBezTo>
                  <a:cubicBezTo>
                    <a:pt x="379" y="28"/>
                    <a:pt x="378" y="27"/>
                    <a:pt x="378" y="27"/>
                  </a:cubicBezTo>
                  <a:close/>
                  <a:moveTo>
                    <a:pt x="380" y="28"/>
                  </a:moveTo>
                  <a:cubicBezTo>
                    <a:pt x="380" y="27"/>
                    <a:pt x="379" y="27"/>
                    <a:pt x="379" y="26"/>
                  </a:cubicBezTo>
                  <a:cubicBezTo>
                    <a:pt x="379" y="26"/>
                    <a:pt x="380" y="27"/>
                    <a:pt x="380" y="27"/>
                  </a:cubicBezTo>
                  <a:cubicBezTo>
                    <a:pt x="380" y="28"/>
                    <a:pt x="380" y="28"/>
                    <a:pt x="380" y="28"/>
                  </a:cubicBezTo>
                  <a:close/>
                  <a:moveTo>
                    <a:pt x="385" y="24"/>
                  </a:moveTo>
                  <a:cubicBezTo>
                    <a:pt x="385" y="25"/>
                    <a:pt x="384" y="25"/>
                    <a:pt x="384" y="25"/>
                  </a:cubicBezTo>
                  <a:cubicBezTo>
                    <a:pt x="383" y="25"/>
                    <a:pt x="382" y="24"/>
                    <a:pt x="381" y="24"/>
                  </a:cubicBezTo>
                  <a:cubicBezTo>
                    <a:pt x="382" y="23"/>
                    <a:pt x="383" y="22"/>
                    <a:pt x="383" y="21"/>
                  </a:cubicBezTo>
                  <a:cubicBezTo>
                    <a:pt x="384" y="22"/>
                    <a:pt x="385" y="23"/>
                    <a:pt x="387" y="24"/>
                  </a:cubicBezTo>
                  <a:cubicBezTo>
                    <a:pt x="386" y="24"/>
                    <a:pt x="386" y="24"/>
                    <a:pt x="385" y="24"/>
                  </a:cubicBezTo>
                  <a:cubicBezTo>
                    <a:pt x="384" y="24"/>
                    <a:pt x="383" y="23"/>
                    <a:pt x="382" y="23"/>
                  </a:cubicBezTo>
                  <a:cubicBezTo>
                    <a:pt x="382" y="23"/>
                    <a:pt x="384" y="23"/>
                    <a:pt x="385" y="24"/>
                  </a:cubicBezTo>
                  <a:close/>
                  <a:moveTo>
                    <a:pt x="383" y="26"/>
                  </a:moveTo>
                  <a:cubicBezTo>
                    <a:pt x="382" y="26"/>
                    <a:pt x="382" y="26"/>
                    <a:pt x="381" y="27"/>
                  </a:cubicBezTo>
                  <a:cubicBezTo>
                    <a:pt x="381" y="26"/>
                    <a:pt x="380" y="26"/>
                    <a:pt x="379" y="25"/>
                  </a:cubicBezTo>
                  <a:cubicBezTo>
                    <a:pt x="380" y="25"/>
                    <a:pt x="380" y="24"/>
                    <a:pt x="380" y="24"/>
                  </a:cubicBezTo>
                  <a:cubicBezTo>
                    <a:pt x="381" y="25"/>
                    <a:pt x="382" y="25"/>
                    <a:pt x="383" y="26"/>
                  </a:cubicBezTo>
                  <a:close/>
                  <a:moveTo>
                    <a:pt x="381" y="29"/>
                  </a:moveTo>
                  <a:cubicBezTo>
                    <a:pt x="381" y="28"/>
                    <a:pt x="381" y="28"/>
                    <a:pt x="381" y="28"/>
                  </a:cubicBezTo>
                  <a:cubicBezTo>
                    <a:pt x="382" y="28"/>
                    <a:pt x="382" y="28"/>
                    <a:pt x="382" y="28"/>
                  </a:cubicBezTo>
                  <a:cubicBezTo>
                    <a:pt x="382" y="29"/>
                    <a:pt x="381" y="29"/>
                    <a:pt x="381" y="29"/>
                  </a:cubicBezTo>
                  <a:close/>
                  <a:moveTo>
                    <a:pt x="384" y="28"/>
                  </a:moveTo>
                  <a:cubicBezTo>
                    <a:pt x="384" y="28"/>
                    <a:pt x="384" y="28"/>
                    <a:pt x="384" y="28"/>
                  </a:cubicBezTo>
                  <a:cubicBezTo>
                    <a:pt x="383" y="28"/>
                    <a:pt x="383" y="28"/>
                    <a:pt x="382" y="27"/>
                  </a:cubicBezTo>
                  <a:cubicBezTo>
                    <a:pt x="383" y="27"/>
                    <a:pt x="383" y="27"/>
                    <a:pt x="383" y="26"/>
                  </a:cubicBezTo>
                  <a:cubicBezTo>
                    <a:pt x="384" y="27"/>
                    <a:pt x="385" y="27"/>
                    <a:pt x="385" y="28"/>
                  </a:cubicBezTo>
                  <a:cubicBezTo>
                    <a:pt x="385" y="28"/>
                    <a:pt x="385" y="28"/>
                    <a:pt x="384" y="28"/>
                  </a:cubicBezTo>
                  <a:close/>
                  <a:moveTo>
                    <a:pt x="384" y="26"/>
                  </a:moveTo>
                  <a:cubicBezTo>
                    <a:pt x="385" y="25"/>
                    <a:pt x="385" y="25"/>
                    <a:pt x="385" y="25"/>
                  </a:cubicBezTo>
                  <a:cubicBezTo>
                    <a:pt x="386" y="25"/>
                    <a:pt x="387" y="26"/>
                    <a:pt x="387" y="26"/>
                  </a:cubicBezTo>
                  <a:cubicBezTo>
                    <a:pt x="387" y="27"/>
                    <a:pt x="387" y="27"/>
                    <a:pt x="386" y="27"/>
                  </a:cubicBezTo>
                  <a:cubicBezTo>
                    <a:pt x="386" y="27"/>
                    <a:pt x="385" y="26"/>
                    <a:pt x="384" y="26"/>
                  </a:cubicBezTo>
                  <a:close/>
                  <a:moveTo>
                    <a:pt x="387" y="28"/>
                  </a:moveTo>
                  <a:cubicBezTo>
                    <a:pt x="387" y="28"/>
                    <a:pt x="387" y="28"/>
                    <a:pt x="387" y="28"/>
                  </a:cubicBezTo>
                  <a:cubicBezTo>
                    <a:pt x="387" y="28"/>
                    <a:pt x="387" y="27"/>
                    <a:pt x="388" y="27"/>
                  </a:cubicBezTo>
                  <a:cubicBezTo>
                    <a:pt x="388" y="28"/>
                    <a:pt x="387" y="28"/>
                    <a:pt x="387" y="28"/>
                  </a:cubicBezTo>
                  <a:close/>
                  <a:moveTo>
                    <a:pt x="386" y="24"/>
                  </a:moveTo>
                  <a:cubicBezTo>
                    <a:pt x="386" y="24"/>
                    <a:pt x="386" y="24"/>
                    <a:pt x="387" y="24"/>
                  </a:cubicBezTo>
                  <a:cubicBezTo>
                    <a:pt x="387" y="24"/>
                    <a:pt x="388" y="25"/>
                    <a:pt x="389" y="26"/>
                  </a:cubicBezTo>
                  <a:cubicBezTo>
                    <a:pt x="389" y="26"/>
                    <a:pt x="388" y="26"/>
                    <a:pt x="388" y="26"/>
                  </a:cubicBezTo>
                  <a:cubicBezTo>
                    <a:pt x="388" y="26"/>
                    <a:pt x="387" y="25"/>
                    <a:pt x="386" y="24"/>
                  </a:cubicBezTo>
                  <a:close/>
                  <a:moveTo>
                    <a:pt x="389" y="27"/>
                  </a:moveTo>
                  <a:cubicBezTo>
                    <a:pt x="389" y="27"/>
                    <a:pt x="389" y="27"/>
                    <a:pt x="389" y="27"/>
                  </a:cubicBezTo>
                  <a:cubicBezTo>
                    <a:pt x="389" y="27"/>
                    <a:pt x="389" y="26"/>
                    <a:pt x="389" y="26"/>
                  </a:cubicBezTo>
                  <a:cubicBezTo>
                    <a:pt x="389" y="27"/>
                    <a:pt x="389" y="27"/>
                    <a:pt x="389" y="27"/>
                  </a:cubicBezTo>
                  <a:close/>
                  <a:moveTo>
                    <a:pt x="390" y="25"/>
                  </a:moveTo>
                  <a:cubicBezTo>
                    <a:pt x="389" y="24"/>
                    <a:pt x="388" y="24"/>
                    <a:pt x="387" y="23"/>
                  </a:cubicBezTo>
                  <a:cubicBezTo>
                    <a:pt x="386" y="23"/>
                    <a:pt x="385" y="22"/>
                    <a:pt x="384" y="21"/>
                  </a:cubicBezTo>
                  <a:cubicBezTo>
                    <a:pt x="384" y="21"/>
                    <a:pt x="385" y="21"/>
                    <a:pt x="385" y="20"/>
                  </a:cubicBezTo>
                  <a:cubicBezTo>
                    <a:pt x="387" y="21"/>
                    <a:pt x="389" y="23"/>
                    <a:pt x="390" y="24"/>
                  </a:cubicBezTo>
                  <a:cubicBezTo>
                    <a:pt x="390" y="24"/>
                    <a:pt x="390" y="25"/>
                    <a:pt x="390" y="25"/>
                  </a:cubicBezTo>
                  <a:close/>
                  <a:moveTo>
                    <a:pt x="392" y="27"/>
                  </a:moveTo>
                  <a:cubicBezTo>
                    <a:pt x="391" y="26"/>
                    <a:pt x="391" y="26"/>
                    <a:pt x="391" y="26"/>
                  </a:cubicBezTo>
                  <a:cubicBezTo>
                    <a:pt x="391" y="26"/>
                    <a:pt x="391" y="26"/>
                    <a:pt x="391" y="25"/>
                  </a:cubicBezTo>
                  <a:cubicBezTo>
                    <a:pt x="392" y="26"/>
                    <a:pt x="392" y="26"/>
                    <a:pt x="392" y="26"/>
                  </a:cubicBezTo>
                  <a:cubicBezTo>
                    <a:pt x="392" y="26"/>
                    <a:pt x="392" y="27"/>
                    <a:pt x="392" y="27"/>
                  </a:cubicBezTo>
                  <a:close/>
                  <a:moveTo>
                    <a:pt x="390" y="25"/>
                  </a:moveTo>
                  <a:cubicBezTo>
                    <a:pt x="390" y="25"/>
                    <a:pt x="390" y="25"/>
                    <a:pt x="391" y="24"/>
                  </a:cubicBezTo>
                  <a:cubicBezTo>
                    <a:pt x="391" y="25"/>
                    <a:pt x="391" y="25"/>
                    <a:pt x="391" y="25"/>
                  </a:cubicBezTo>
                  <a:cubicBezTo>
                    <a:pt x="391" y="25"/>
                    <a:pt x="391" y="25"/>
                    <a:pt x="390" y="25"/>
                  </a:cubicBezTo>
                  <a:close/>
                  <a:moveTo>
                    <a:pt x="393" y="28"/>
                  </a:moveTo>
                  <a:cubicBezTo>
                    <a:pt x="393" y="28"/>
                    <a:pt x="393" y="28"/>
                    <a:pt x="392" y="27"/>
                  </a:cubicBezTo>
                  <a:cubicBezTo>
                    <a:pt x="392" y="27"/>
                    <a:pt x="392" y="27"/>
                    <a:pt x="392" y="27"/>
                  </a:cubicBezTo>
                  <a:cubicBezTo>
                    <a:pt x="393" y="27"/>
                    <a:pt x="393" y="28"/>
                    <a:pt x="393" y="28"/>
                  </a:cubicBezTo>
                  <a:cubicBezTo>
                    <a:pt x="393" y="28"/>
                    <a:pt x="393" y="28"/>
                    <a:pt x="393" y="28"/>
                  </a:cubicBezTo>
                  <a:close/>
                  <a:moveTo>
                    <a:pt x="391" y="23"/>
                  </a:moveTo>
                  <a:cubicBezTo>
                    <a:pt x="391" y="23"/>
                    <a:pt x="392" y="23"/>
                    <a:pt x="392" y="22"/>
                  </a:cubicBezTo>
                  <a:cubicBezTo>
                    <a:pt x="393" y="23"/>
                    <a:pt x="393" y="24"/>
                    <a:pt x="394" y="25"/>
                  </a:cubicBezTo>
                  <a:cubicBezTo>
                    <a:pt x="394" y="25"/>
                    <a:pt x="393" y="25"/>
                    <a:pt x="393" y="25"/>
                  </a:cubicBezTo>
                  <a:cubicBezTo>
                    <a:pt x="393" y="24"/>
                    <a:pt x="392" y="24"/>
                    <a:pt x="391" y="23"/>
                  </a:cubicBezTo>
                  <a:close/>
                  <a:moveTo>
                    <a:pt x="393" y="25"/>
                  </a:moveTo>
                  <a:cubicBezTo>
                    <a:pt x="394" y="25"/>
                    <a:pt x="394" y="25"/>
                    <a:pt x="394" y="25"/>
                  </a:cubicBezTo>
                  <a:cubicBezTo>
                    <a:pt x="394" y="25"/>
                    <a:pt x="394" y="25"/>
                    <a:pt x="394" y="25"/>
                  </a:cubicBezTo>
                  <a:cubicBezTo>
                    <a:pt x="394" y="25"/>
                    <a:pt x="394" y="25"/>
                    <a:pt x="394" y="25"/>
                  </a:cubicBezTo>
                  <a:cubicBezTo>
                    <a:pt x="394" y="25"/>
                    <a:pt x="393" y="25"/>
                    <a:pt x="393" y="25"/>
                  </a:cubicBezTo>
                  <a:close/>
                  <a:moveTo>
                    <a:pt x="395" y="26"/>
                  </a:moveTo>
                  <a:cubicBezTo>
                    <a:pt x="394" y="26"/>
                    <a:pt x="394" y="26"/>
                    <a:pt x="394" y="26"/>
                  </a:cubicBezTo>
                  <a:cubicBezTo>
                    <a:pt x="394" y="26"/>
                    <a:pt x="394" y="26"/>
                    <a:pt x="395" y="26"/>
                  </a:cubicBezTo>
                  <a:cubicBezTo>
                    <a:pt x="395" y="26"/>
                    <a:pt x="395" y="26"/>
                    <a:pt x="395" y="26"/>
                  </a:cubicBezTo>
                  <a:cubicBezTo>
                    <a:pt x="395" y="26"/>
                    <a:pt x="395" y="26"/>
                    <a:pt x="395" y="26"/>
                  </a:cubicBezTo>
                  <a:close/>
                  <a:moveTo>
                    <a:pt x="396" y="24"/>
                  </a:moveTo>
                  <a:cubicBezTo>
                    <a:pt x="396" y="24"/>
                    <a:pt x="396" y="24"/>
                    <a:pt x="395" y="24"/>
                  </a:cubicBezTo>
                  <a:cubicBezTo>
                    <a:pt x="396" y="24"/>
                    <a:pt x="396" y="24"/>
                    <a:pt x="396" y="24"/>
                  </a:cubicBezTo>
                  <a:cubicBezTo>
                    <a:pt x="396" y="24"/>
                    <a:pt x="396" y="24"/>
                    <a:pt x="396" y="24"/>
                  </a:cubicBezTo>
                  <a:cubicBezTo>
                    <a:pt x="396" y="24"/>
                    <a:pt x="396" y="24"/>
                    <a:pt x="396" y="24"/>
                  </a:cubicBezTo>
                  <a:close/>
                  <a:moveTo>
                    <a:pt x="397" y="22"/>
                  </a:moveTo>
                  <a:cubicBezTo>
                    <a:pt x="398" y="23"/>
                    <a:pt x="398" y="23"/>
                    <a:pt x="399" y="23"/>
                  </a:cubicBezTo>
                  <a:cubicBezTo>
                    <a:pt x="398" y="23"/>
                    <a:pt x="398" y="23"/>
                    <a:pt x="398" y="23"/>
                  </a:cubicBezTo>
                  <a:cubicBezTo>
                    <a:pt x="398" y="23"/>
                    <a:pt x="398" y="23"/>
                    <a:pt x="397" y="22"/>
                  </a:cubicBezTo>
                  <a:close/>
                  <a:moveTo>
                    <a:pt x="400" y="25"/>
                  </a:moveTo>
                  <a:cubicBezTo>
                    <a:pt x="400" y="25"/>
                    <a:pt x="399" y="25"/>
                    <a:pt x="399" y="25"/>
                  </a:cubicBezTo>
                  <a:cubicBezTo>
                    <a:pt x="399" y="25"/>
                    <a:pt x="399" y="24"/>
                    <a:pt x="398" y="24"/>
                  </a:cubicBezTo>
                  <a:cubicBezTo>
                    <a:pt x="398" y="24"/>
                    <a:pt x="399" y="23"/>
                    <a:pt x="399" y="23"/>
                  </a:cubicBezTo>
                  <a:cubicBezTo>
                    <a:pt x="399" y="23"/>
                    <a:pt x="400" y="24"/>
                    <a:pt x="400" y="24"/>
                  </a:cubicBezTo>
                  <a:cubicBezTo>
                    <a:pt x="400" y="24"/>
                    <a:pt x="400" y="25"/>
                    <a:pt x="400" y="25"/>
                  </a:cubicBezTo>
                  <a:cubicBezTo>
                    <a:pt x="400" y="25"/>
                    <a:pt x="400" y="25"/>
                    <a:pt x="400" y="25"/>
                  </a:cubicBezTo>
                  <a:close/>
                  <a:moveTo>
                    <a:pt x="402" y="24"/>
                  </a:moveTo>
                  <a:cubicBezTo>
                    <a:pt x="402" y="24"/>
                    <a:pt x="402" y="24"/>
                    <a:pt x="402" y="24"/>
                  </a:cubicBezTo>
                  <a:cubicBezTo>
                    <a:pt x="402" y="24"/>
                    <a:pt x="402" y="23"/>
                    <a:pt x="402" y="23"/>
                  </a:cubicBezTo>
                  <a:cubicBezTo>
                    <a:pt x="402" y="23"/>
                    <a:pt x="402" y="23"/>
                    <a:pt x="402" y="23"/>
                  </a:cubicBezTo>
                  <a:cubicBezTo>
                    <a:pt x="402" y="23"/>
                    <a:pt x="402" y="23"/>
                    <a:pt x="402" y="24"/>
                  </a:cubicBezTo>
                  <a:close/>
                  <a:moveTo>
                    <a:pt x="405" y="26"/>
                  </a:moveTo>
                  <a:cubicBezTo>
                    <a:pt x="405" y="26"/>
                    <a:pt x="405" y="26"/>
                    <a:pt x="405" y="26"/>
                  </a:cubicBezTo>
                  <a:cubicBezTo>
                    <a:pt x="405" y="26"/>
                    <a:pt x="404" y="25"/>
                    <a:pt x="404" y="25"/>
                  </a:cubicBezTo>
                  <a:cubicBezTo>
                    <a:pt x="404" y="25"/>
                    <a:pt x="404" y="24"/>
                    <a:pt x="404" y="24"/>
                  </a:cubicBezTo>
                  <a:cubicBezTo>
                    <a:pt x="405" y="24"/>
                    <a:pt x="405" y="24"/>
                    <a:pt x="406" y="25"/>
                  </a:cubicBezTo>
                  <a:cubicBezTo>
                    <a:pt x="405" y="25"/>
                    <a:pt x="405" y="25"/>
                    <a:pt x="405" y="26"/>
                  </a:cubicBezTo>
                  <a:close/>
                  <a:moveTo>
                    <a:pt x="408" y="26"/>
                  </a:moveTo>
                  <a:cubicBezTo>
                    <a:pt x="408" y="26"/>
                    <a:pt x="407" y="26"/>
                    <a:pt x="407" y="26"/>
                  </a:cubicBezTo>
                  <a:cubicBezTo>
                    <a:pt x="407" y="26"/>
                    <a:pt x="407" y="26"/>
                    <a:pt x="407" y="26"/>
                  </a:cubicBezTo>
                  <a:cubicBezTo>
                    <a:pt x="407" y="26"/>
                    <a:pt x="408" y="26"/>
                    <a:pt x="408" y="26"/>
                  </a:cubicBezTo>
                  <a:close/>
                  <a:moveTo>
                    <a:pt x="408" y="21"/>
                  </a:moveTo>
                  <a:cubicBezTo>
                    <a:pt x="408" y="21"/>
                    <a:pt x="408" y="21"/>
                    <a:pt x="409" y="22"/>
                  </a:cubicBezTo>
                  <a:cubicBezTo>
                    <a:pt x="407" y="22"/>
                    <a:pt x="407" y="23"/>
                    <a:pt x="406" y="24"/>
                  </a:cubicBezTo>
                  <a:cubicBezTo>
                    <a:pt x="405" y="24"/>
                    <a:pt x="405" y="24"/>
                    <a:pt x="404" y="24"/>
                  </a:cubicBezTo>
                  <a:cubicBezTo>
                    <a:pt x="404" y="23"/>
                    <a:pt x="405" y="23"/>
                    <a:pt x="405" y="23"/>
                  </a:cubicBezTo>
                  <a:cubicBezTo>
                    <a:pt x="406" y="22"/>
                    <a:pt x="407" y="22"/>
                    <a:pt x="408" y="21"/>
                  </a:cubicBezTo>
                  <a:close/>
                  <a:moveTo>
                    <a:pt x="406" y="17"/>
                  </a:moveTo>
                  <a:cubicBezTo>
                    <a:pt x="407" y="17"/>
                    <a:pt x="407" y="17"/>
                    <a:pt x="408" y="17"/>
                  </a:cubicBezTo>
                  <a:cubicBezTo>
                    <a:pt x="408" y="18"/>
                    <a:pt x="408" y="18"/>
                    <a:pt x="407" y="18"/>
                  </a:cubicBezTo>
                  <a:cubicBezTo>
                    <a:pt x="407" y="18"/>
                    <a:pt x="406" y="17"/>
                    <a:pt x="406" y="17"/>
                  </a:cubicBezTo>
                  <a:cubicBezTo>
                    <a:pt x="406" y="17"/>
                    <a:pt x="406" y="17"/>
                    <a:pt x="406" y="17"/>
                  </a:cubicBezTo>
                  <a:close/>
                  <a:moveTo>
                    <a:pt x="407" y="18"/>
                  </a:moveTo>
                  <a:cubicBezTo>
                    <a:pt x="405" y="20"/>
                    <a:pt x="403" y="22"/>
                    <a:pt x="403" y="23"/>
                  </a:cubicBezTo>
                  <a:cubicBezTo>
                    <a:pt x="402" y="23"/>
                    <a:pt x="402" y="23"/>
                    <a:pt x="402" y="23"/>
                  </a:cubicBezTo>
                  <a:cubicBezTo>
                    <a:pt x="401" y="23"/>
                    <a:pt x="401" y="23"/>
                    <a:pt x="401" y="22"/>
                  </a:cubicBezTo>
                  <a:cubicBezTo>
                    <a:pt x="402" y="22"/>
                    <a:pt x="402" y="22"/>
                    <a:pt x="402" y="22"/>
                  </a:cubicBezTo>
                  <a:cubicBezTo>
                    <a:pt x="402" y="22"/>
                    <a:pt x="402" y="22"/>
                    <a:pt x="402" y="22"/>
                  </a:cubicBezTo>
                  <a:cubicBezTo>
                    <a:pt x="402" y="22"/>
                    <a:pt x="402" y="22"/>
                    <a:pt x="402" y="22"/>
                  </a:cubicBezTo>
                  <a:cubicBezTo>
                    <a:pt x="402" y="22"/>
                    <a:pt x="402" y="22"/>
                    <a:pt x="402" y="22"/>
                  </a:cubicBezTo>
                  <a:cubicBezTo>
                    <a:pt x="402" y="22"/>
                    <a:pt x="402" y="22"/>
                    <a:pt x="402" y="22"/>
                  </a:cubicBezTo>
                  <a:cubicBezTo>
                    <a:pt x="402" y="21"/>
                    <a:pt x="403" y="19"/>
                    <a:pt x="405" y="17"/>
                  </a:cubicBezTo>
                  <a:cubicBezTo>
                    <a:pt x="406" y="18"/>
                    <a:pt x="406" y="18"/>
                    <a:pt x="407" y="18"/>
                  </a:cubicBezTo>
                  <a:close/>
                  <a:moveTo>
                    <a:pt x="397" y="14"/>
                  </a:moveTo>
                  <a:cubicBezTo>
                    <a:pt x="398" y="14"/>
                    <a:pt x="401" y="15"/>
                    <a:pt x="405" y="17"/>
                  </a:cubicBezTo>
                  <a:cubicBezTo>
                    <a:pt x="403" y="18"/>
                    <a:pt x="401" y="19"/>
                    <a:pt x="400" y="22"/>
                  </a:cubicBezTo>
                  <a:cubicBezTo>
                    <a:pt x="399" y="22"/>
                    <a:pt x="399" y="22"/>
                    <a:pt x="398" y="22"/>
                  </a:cubicBezTo>
                  <a:cubicBezTo>
                    <a:pt x="398" y="22"/>
                    <a:pt x="399" y="22"/>
                    <a:pt x="400" y="23"/>
                  </a:cubicBezTo>
                  <a:cubicBezTo>
                    <a:pt x="400" y="23"/>
                    <a:pt x="400" y="23"/>
                    <a:pt x="400" y="23"/>
                  </a:cubicBezTo>
                  <a:cubicBezTo>
                    <a:pt x="400" y="23"/>
                    <a:pt x="400" y="23"/>
                    <a:pt x="399" y="23"/>
                  </a:cubicBezTo>
                  <a:cubicBezTo>
                    <a:pt x="399" y="23"/>
                    <a:pt x="398" y="22"/>
                    <a:pt x="397" y="22"/>
                  </a:cubicBezTo>
                  <a:cubicBezTo>
                    <a:pt x="397" y="20"/>
                    <a:pt x="397" y="18"/>
                    <a:pt x="399" y="16"/>
                  </a:cubicBezTo>
                  <a:cubicBezTo>
                    <a:pt x="399" y="16"/>
                    <a:pt x="396" y="18"/>
                    <a:pt x="396" y="21"/>
                  </a:cubicBezTo>
                  <a:cubicBezTo>
                    <a:pt x="394" y="21"/>
                    <a:pt x="392" y="20"/>
                    <a:pt x="390" y="19"/>
                  </a:cubicBezTo>
                  <a:cubicBezTo>
                    <a:pt x="390" y="19"/>
                    <a:pt x="393" y="20"/>
                    <a:pt x="396" y="22"/>
                  </a:cubicBezTo>
                  <a:cubicBezTo>
                    <a:pt x="396" y="22"/>
                    <a:pt x="396" y="23"/>
                    <a:pt x="396" y="24"/>
                  </a:cubicBezTo>
                  <a:cubicBezTo>
                    <a:pt x="396" y="24"/>
                    <a:pt x="396" y="24"/>
                    <a:pt x="395" y="24"/>
                  </a:cubicBezTo>
                  <a:cubicBezTo>
                    <a:pt x="395" y="23"/>
                    <a:pt x="394" y="22"/>
                    <a:pt x="393" y="21"/>
                  </a:cubicBezTo>
                  <a:cubicBezTo>
                    <a:pt x="393" y="21"/>
                    <a:pt x="393" y="21"/>
                    <a:pt x="393" y="21"/>
                  </a:cubicBezTo>
                  <a:cubicBezTo>
                    <a:pt x="393" y="21"/>
                    <a:pt x="393" y="21"/>
                    <a:pt x="393" y="21"/>
                  </a:cubicBezTo>
                  <a:cubicBezTo>
                    <a:pt x="392" y="20"/>
                    <a:pt x="390" y="19"/>
                    <a:pt x="388" y="19"/>
                  </a:cubicBezTo>
                  <a:cubicBezTo>
                    <a:pt x="392" y="16"/>
                    <a:pt x="396" y="15"/>
                    <a:pt x="397" y="14"/>
                  </a:cubicBezTo>
                  <a:close/>
                  <a:moveTo>
                    <a:pt x="387" y="19"/>
                  </a:moveTo>
                  <a:cubicBezTo>
                    <a:pt x="389" y="20"/>
                    <a:pt x="390" y="21"/>
                    <a:pt x="392" y="22"/>
                  </a:cubicBezTo>
                  <a:cubicBezTo>
                    <a:pt x="392" y="22"/>
                    <a:pt x="391" y="23"/>
                    <a:pt x="391" y="23"/>
                  </a:cubicBezTo>
                  <a:cubicBezTo>
                    <a:pt x="390" y="22"/>
                    <a:pt x="388" y="21"/>
                    <a:pt x="386" y="20"/>
                  </a:cubicBezTo>
                  <a:cubicBezTo>
                    <a:pt x="386" y="19"/>
                    <a:pt x="387" y="19"/>
                    <a:pt x="387" y="19"/>
                  </a:cubicBezTo>
                  <a:close/>
                  <a:moveTo>
                    <a:pt x="385" y="18"/>
                  </a:moveTo>
                  <a:cubicBezTo>
                    <a:pt x="385" y="18"/>
                    <a:pt x="386" y="18"/>
                    <a:pt x="386" y="18"/>
                  </a:cubicBezTo>
                  <a:cubicBezTo>
                    <a:pt x="386" y="19"/>
                    <a:pt x="385" y="19"/>
                    <a:pt x="385" y="19"/>
                  </a:cubicBezTo>
                  <a:cubicBezTo>
                    <a:pt x="384" y="19"/>
                    <a:pt x="384" y="19"/>
                    <a:pt x="383" y="18"/>
                  </a:cubicBezTo>
                  <a:cubicBezTo>
                    <a:pt x="384" y="18"/>
                    <a:pt x="384" y="18"/>
                    <a:pt x="385" y="18"/>
                  </a:cubicBezTo>
                  <a:close/>
                  <a:moveTo>
                    <a:pt x="383" y="19"/>
                  </a:moveTo>
                  <a:cubicBezTo>
                    <a:pt x="383" y="19"/>
                    <a:pt x="384" y="19"/>
                    <a:pt x="384" y="20"/>
                  </a:cubicBezTo>
                  <a:cubicBezTo>
                    <a:pt x="384" y="20"/>
                    <a:pt x="383" y="20"/>
                    <a:pt x="382" y="21"/>
                  </a:cubicBezTo>
                  <a:cubicBezTo>
                    <a:pt x="382" y="21"/>
                    <a:pt x="382" y="20"/>
                    <a:pt x="381" y="20"/>
                  </a:cubicBezTo>
                  <a:cubicBezTo>
                    <a:pt x="381" y="20"/>
                    <a:pt x="382" y="20"/>
                    <a:pt x="382" y="21"/>
                  </a:cubicBezTo>
                  <a:cubicBezTo>
                    <a:pt x="381" y="21"/>
                    <a:pt x="380" y="22"/>
                    <a:pt x="379" y="23"/>
                  </a:cubicBezTo>
                  <a:cubicBezTo>
                    <a:pt x="379" y="23"/>
                    <a:pt x="378" y="22"/>
                    <a:pt x="378" y="22"/>
                  </a:cubicBezTo>
                  <a:cubicBezTo>
                    <a:pt x="378" y="22"/>
                    <a:pt x="379" y="22"/>
                    <a:pt x="379" y="22"/>
                  </a:cubicBezTo>
                  <a:cubicBezTo>
                    <a:pt x="378" y="22"/>
                    <a:pt x="378" y="22"/>
                    <a:pt x="378" y="22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79" y="20"/>
                    <a:pt x="381" y="19"/>
                    <a:pt x="383" y="19"/>
                  </a:cubicBezTo>
                  <a:close/>
                  <a:moveTo>
                    <a:pt x="376" y="22"/>
                  </a:moveTo>
                  <a:cubicBezTo>
                    <a:pt x="377" y="22"/>
                    <a:pt x="377" y="22"/>
                    <a:pt x="377" y="22"/>
                  </a:cubicBezTo>
                  <a:cubicBezTo>
                    <a:pt x="377" y="22"/>
                    <a:pt x="376" y="22"/>
                    <a:pt x="376" y="22"/>
                  </a:cubicBezTo>
                  <a:cubicBezTo>
                    <a:pt x="376" y="22"/>
                    <a:pt x="376" y="22"/>
                    <a:pt x="376" y="22"/>
                  </a:cubicBezTo>
                  <a:close/>
                  <a:moveTo>
                    <a:pt x="377" y="22"/>
                  </a:moveTo>
                  <a:cubicBezTo>
                    <a:pt x="378" y="23"/>
                    <a:pt x="378" y="23"/>
                    <a:pt x="379" y="23"/>
                  </a:cubicBezTo>
                  <a:cubicBezTo>
                    <a:pt x="379" y="23"/>
                    <a:pt x="379" y="23"/>
                    <a:pt x="379" y="23"/>
                  </a:cubicBezTo>
                  <a:cubicBezTo>
                    <a:pt x="378" y="23"/>
                    <a:pt x="378" y="23"/>
                    <a:pt x="378" y="24"/>
                  </a:cubicBezTo>
                  <a:cubicBezTo>
                    <a:pt x="378" y="23"/>
                    <a:pt x="378" y="23"/>
                    <a:pt x="379" y="23"/>
                  </a:cubicBezTo>
                  <a:cubicBezTo>
                    <a:pt x="378" y="24"/>
                    <a:pt x="378" y="24"/>
                    <a:pt x="378" y="24"/>
                  </a:cubicBezTo>
                  <a:cubicBezTo>
                    <a:pt x="378" y="24"/>
                    <a:pt x="377" y="24"/>
                    <a:pt x="377" y="24"/>
                  </a:cubicBezTo>
                  <a:cubicBezTo>
                    <a:pt x="378" y="24"/>
                    <a:pt x="378" y="24"/>
                    <a:pt x="378" y="24"/>
                  </a:cubicBezTo>
                  <a:cubicBezTo>
                    <a:pt x="378" y="24"/>
                    <a:pt x="378" y="24"/>
                    <a:pt x="377" y="24"/>
                  </a:cubicBezTo>
                  <a:cubicBezTo>
                    <a:pt x="377" y="24"/>
                    <a:pt x="377" y="24"/>
                    <a:pt x="377" y="24"/>
                  </a:cubicBezTo>
                  <a:cubicBezTo>
                    <a:pt x="376" y="23"/>
                    <a:pt x="376" y="23"/>
                    <a:pt x="376" y="23"/>
                  </a:cubicBezTo>
                  <a:cubicBezTo>
                    <a:pt x="376" y="23"/>
                    <a:pt x="377" y="23"/>
                    <a:pt x="377" y="22"/>
                  </a:cubicBezTo>
                  <a:close/>
                  <a:moveTo>
                    <a:pt x="376" y="23"/>
                  </a:moveTo>
                  <a:cubicBezTo>
                    <a:pt x="376" y="23"/>
                    <a:pt x="376" y="23"/>
                    <a:pt x="376" y="23"/>
                  </a:cubicBezTo>
                  <a:cubicBezTo>
                    <a:pt x="376" y="23"/>
                    <a:pt x="376" y="23"/>
                    <a:pt x="376" y="23"/>
                  </a:cubicBezTo>
                  <a:cubicBezTo>
                    <a:pt x="376" y="23"/>
                    <a:pt x="376" y="23"/>
                    <a:pt x="376" y="23"/>
                  </a:cubicBezTo>
                  <a:close/>
                  <a:moveTo>
                    <a:pt x="375" y="23"/>
                  </a:moveTo>
                  <a:cubicBezTo>
                    <a:pt x="375" y="24"/>
                    <a:pt x="376" y="24"/>
                    <a:pt x="376" y="24"/>
                  </a:cubicBezTo>
                  <a:cubicBezTo>
                    <a:pt x="376" y="25"/>
                    <a:pt x="375" y="25"/>
                    <a:pt x="374" y="25"/>
                  </a:cubicBezTo>
                  <a:cubicBezTo>
                    <a:pt x="374" y="25"/>
                    <a:pt x="374" y="25"/>
                    <a:pt x="374" y="25"/>
                  </a:cubicBezTo>
                  <a:cubicBezTo>
                    <a:pt x="374" y="25"/>
                    <a:pt x="375" y="24"/>
                    <a:pt x="375" y="23"/>
                  </a:cubicBezTo>
                  <a:close/>
                  <a:moveTo>
                    <a:pt x="374" y="25"/>
                  </a:moveTo>
                  <a:cubicBezTo>
                    <a:pt x="374" y="25"/>
                    <a:pt x="374" y="25"/>
                    <a:pt x="374" y="26"/>
                  </a:cubicBezTo>
                  <a:cubicBezTo>
                    <a:pt x="374" y="26"/>
                    <a:pt x="374" y="26"/>
                    <a:pt x="374" y="26"/>
                  </a:cubicBezTo>
                  <a:cubicBezTo>
                    <a:pt x="374" y="26"/>
                    <a:pt x="374" y="26"/>
                    <a:pt x="373" y="26"/>
                  </a:cubicBezTo>
                  <a:cubicBezTo>
                    <a:pt x="374" y="25"/>
                    <a:pt x="374" y="25"/>
                    <a:pt x="374" y="25"/>
                  </a:cubicBezTo>
                  <a:close/>
                  <a:moveTo>
                    <a:pt x="374" y="27"/>
                  </a:moveTo>
                  <a:cubicBezTo>
                    <a:pt x="374" y="27"/>
                    <a:pt x="374" y="27"/>
                    <a:pt x="374" y="28"/>
                  </a:cubicBezTo>
                  <a:cubicBezTo>
                    <a:pt x="374" y="27"/>
                    <a:pt x="374" y="27"/>
                    <a:pt x="373" y="27"/>
                  </a:cubicBezTo>
                  <a:cubicBezTo>
                    <a:pt x="373" y="27"/>
                    <a:pt x="374" y="27"/>
                    <a:pt x="374" y="28"/>
                  </a:cubicBezTo>
                  <a:cubicBezTo>
                    <a:pt x="374" y="28"/>
                    <a:pt x="374" y="28"/>
                    <a:pt x="373" y="29"/>
                  </a:cubicBezTo>
                  <a:cubicBezTo>
                    <a:pt x="373" y="29"/>
                    <a:pt x="373" y="28"/>
                    <a:pt x="372" y="28"/>
                  </a:cubicBezTo>
                  <a:cubicBezTo>
                    <a:pt x="372" y="28"/>
                    <a:pt x="373" y="27"/>
                    <a:pt x="373" y="27"/>
                  </a:cubicBezTo>
                  <a:cubicBezTo>
                    <a:pt x="373" y="27"/>
                    <a:pt x="373" y="27"/>
                    <a:pt x="373" y="26"/>
                  </a:cubicBezTo>
                  <a:cubicBezTo>
                    <a:pt x="373" y="26"/>
                    <a:pt x="373" y="27"/>
                    <a:pt x="374" y="27"/>
                  </a:cubicBezTo>
                  <a:close/>
                  <a:moveTo>
                    <a:pt x="373" y="23"/>
                  </a:moveTo>
                  <a:cubicBezTo>
                    <a:pt x="373" y="23"/>
                    <a:pt x="373" y="23"/>
                    <a:pt x="372" y="24"/>
                  </a:cubicBezTo>
                  <a:cubicBezTo>
                    <a:pt x="372" y="24"/>
                    <a:pt x="372" y="24"/>
                    <a:pt x="371" y="24"/>
                  </a:cubicBezTo>
                  <a:cubicBezTo>
                    <a:pt x="370" y="23"/>
                    <a:pt x="369" y="22"/>
                    <a:pt x="368" y="22"/>
                  </a:cubicBezTo>
                  <a:cubicBezTo>
                    <a:pt x="367" y="21"/>
                    <a:pt x="367" y="20"/>
                    <a:pt x="366" y="19"/>
                  </a:cubicBezTo>
                  <a:cubicBezTo>
                    <a:pt x="368" y="20"/>
                    <a:pt x="371" y="21"/>
                    <a:pt x="373" y="23"/>
                  </a:cubicBezTo>
                  <a:close/>
                  <a:moveTo>
                    <a:pt x="362" y="15"/>
                  </a:moveTo>
                  <a:cubicBezTo>
                    <a:pt x="363" y="16"/>
                    <a:pt x="364" y="17"/>
                    <a:pt x="365" y="18"/>
                  </a:cubicBezTo>
                  <a:cubicBezTo>
                    <a:pt x="364" y="18"/>
                    <a:pt x="362" y="17"/>
                    <a:pt x="361" y="17"/>
                  </a:cubicBezTo>
                  <a:cubicBezTo>
                    <a:pt x="361" y="17"/>
                    <a:pt x="363" y="17"/>
                    <a:pt x="365" y="18"/>
                  </a:cubicBezTo>
                  <a:cubicBezTo>
                    <a:pt x="366" y="20"/>
                    <a:pt x="366" y="21"/>
                    <a:pt x="367" y="23"/>
                  </a:cubicBezTo>
                  <a:cubicBezTo>
                    <a:pt x="365" y="21"/>
                    <a:pt x="362" y="20"/>
                    <a:pt x="360" y="18"/>
                  </a:cubicBezTo>
                  <a:cubicBezTo>
                    <a:pt x="360" y="18"/>
                    <a:pt x="363" y="20"/>
                    <a:pt x="367" y="23"/>
                  </a:cubicBezTo>
                  <a:cubicBezTo>
                    <a:pt x="367" y="25"/>
                    <a:pt x="367" y="26"/>
                    <a:pt x="366" y="27"/>
                  </a:cubicBezTo>
                  <a:cubicBezTo>
                    <a:pt x="366" y="27"/>
                    <a:pt x="366" y="27"/>
                    <a:pt x="366" y="27"/>
                  </a:cubicBezTo>
                  <a:cubicBezTo>
                    <a:pt x="366" y="27"/>
                    <a:pt x="366" y="27"/>
                    <a:pt x="366" y="27"/>
                  </a:cubicBezTo>
                  <a:cubicBezTo>
                    <a:pt x="366" y="27"/>
                    <a:pt x="366" y="27"/>
                    <a:pt x="366" y="28"/>
                  </a:cubicBezTo>
                  <a:cubicBezTo>
                    <a:pt x="366" y="28"/>
                    <a:pt x="365" y="28"/>
                    <a:pt x="365" y="29"/>
                  </a:cubicBezTo>
                  <a:cubicBezTo>
                    <a:pt x="365" y="29"/>
                    <a:pt x="365" y="29"/>
                    <a:pt x="364" y="29"/>
                  </a:cubicBezTo>
                  <a:cubicBezTo>
                    <a:pt x="363" y="23"/>
                    <a:pt x="360" y="19"/>
                    <a:pt x="357" y="17"/>
                  </a:cubicBezTo>
                  <a:cubicBezTo>
                    <a:pt x="359" y="16"/>
                    <a:pt x="360" y="15"/>
                    <a:pt x="362" y="15"/>
                  </a:cubicBezTo>
                  <a:close/>
                  <a:moveTo>
                    <a:pt x="357" y="17"/>
                  </a:moveTo>
                  <a:cubicBezTo>
                    <a:pt x="360" y="20"/>
                    <a:pt x="361" y="23"/>
                    <a:pt x="362" y="26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60" y="24"/>
                    <a:pt x="359" y="23"/>
                    <a:pt x="359" y="23"/>
                  </a:cubicBezTo>
                  <a:cubicBezTo>
                    <a:pt x="359" y="22"/>
                    <a:pt x="360" y="22"/>
                    <a:pt x="360" y="22"/>
                  </a:cubicBezTo>
                  <a:cubicBezTo>
                    <a:pt x="359" y="22"/>
                    <a:pt x="359" y="23"/>
                    <a:pt x="359" y="23"/>
                  </a:cubicBezTo>
                  <a:cubicBezTo>
                    <a:pt x="358" y="23"/>
                    <a:pt x="358" y="23"/>
                    <a:pt x="358" y="23"/>
                  </a:cubicBezTo>
                  <a:cubicBezTo>
                    <a:pt x="357" y="21"/>
                    <a:pt x="356" y="20"/>
                    <a:pt x="355" y="19"/>
                  </a:cubicBezTo>
                  <a:cubicBezTo>
                    <a:pt x="355" y="18"/>
                    <a:pt x="356" y="18"/>
                    <a:pt x="357" y="17"/>
                  </a:cubicBezTo>
                  <a:close/>
                  <a:moveTo>
                    <a:pt x="355" y="16"/>
                  </a:moveTo>
                  <a:cubicBezTo>
                    <a:pt x="355" y="16"/>
                    <a:pt x="356" y="17"/>
                    <a:pt x="356" y="17"/>
                  </a:cubicBezTo>
                  <a:cubicBezTo>
                    <a:pt x="355" y="17"/>
                    <a:pt x="354" y="18"/>
                    <a:pt x="354" y="18"/>
                  </a:cubicBezTo>
                  <a:cubicBezTo>
                    <a:pt x="353" y="18"/>
                    <a:pt x="353" y="17"/>
                    <a:pt x="353" y="17"/>
                  </a:cubicBezTo>
                  <a:cubicBezTo>
                    <a:pt x="353" y="17"/>
                    <a:pt x="354" y="16"/>
                    <a:pt x="355" y="16"/>
                  </a:cubicBezTo>
                  <a:close/>
                  <a:moveTo>
                    <a:pt x="353" y="18"/>
                  </a:moveTo>
                  <a:cubicBezTo>
                    <a:pt x="351" y="19"/>
                    <a:pt x="350" y="20"/>
                    <a:pt x="349" y="20"/>
                  </a:cubicBezTo>
                  <a:cubicBezTo>
                    <a:pt x="349" y="20"/>
                    <a:pt x="349" y="20"/>
                    <a:pt x="349" y="20"/>
                  </a:cubicBezTo>
                  <a:cubicBezTo>
                    <a:pt x="349" y="20"/>
                    <a:pt x="349" y="20"/>
                    <a:pt x="349" y="20"/>
                  </a:cubicBezTo>
                  <a:cubicBezTo>
                    <a:pt x="348" y="21"/>
                    <a:pt x="348" y="22"/>
                    <a:pt x="347" y="22"/>
                  </a:cubicBezTo>
                  <a:cubicBezTo>
                    <a:pt x="346" y="22"/>
                    <a:pt x="346" y="21"/>
                    <a:pt x="345" y="21"/>
                  </a:cubicBezTo>
                  <a:cubicBezTo>
                    <a:pt x="347" y="19"/>
                    <a:pt x="349" y="18"/>
                    <a:pt x="352" y="17"/>
                  </a:cubicBezTo>
                  <a:cubicBezTo>
                    <a:pt x="352" y="18"/>
                    <a:pt x="352" y="18"/>
                    <a:pt x="353" y="18"/>
                  </a:cubicBezTo>
                  <a:close/>
                  <a:moveTo>
                    <a:pt x="351" y="17"/>
                  </a:moveTo>
                  <a:cubicBezTo>
                    <a:pt x="348" y="18"/>
                    <a:pt x="346" y="19"/>
                    <a:pt x="344" y="20"/>
                  </a:cubicBezTo>
                  <a:cubicBezTo>
                    <a:pt x="343" y="19"/>
                    <a:pt x="342" y="19"/>
                    <a:pt x="342" y="19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343" y="18"/>
                    <a:pt x="342" y="18"/>
                    <a:pt x="342" y="18"/>
                  </a:cubicBezTo>
                  <a:cubicBezTo>
                    <a:pt x="341" y="18"/>
                    <a:pt x="340" y="17"/>
                    <a:pt x="340" y="17"/>
                  </a:cubicBezTo>
                  <a:cubicBezTo>
                    <a:pt x="342" y="16"/>
                    <a:pt x="343" y="15"/>
                    <a:pt x="343" y="15"/>
                  </a:cubicBezTo>
                  <a:cubicBezTo>
                    <a:pt x="342" y="15"/>
                    <a:pt x="340" y="16"/>
                    <a:pt x="339" y="17"/>
                  </a:cubicBezTo>
                  <a:cubicBezTo>
                    <a:pt x="338" y="16"/>
                    <a:pt x="337" y="15"/>
                    <a:pt x="337" y="15"/>
                  </a:cubicBezTo>
                  <a:cubicBezTo>
                    <a:pt x="339" y="13"/>
                    <a:pt x="341" y="12"/>
                    <a:pt x="344" y="11"/>
                  </a:cubicBezTo>
                  <a:cubicBezTo>
                    <a:pt x="346" y="12"/>
                    <a:pt x="349" y="14"/>
                    <a:pt x="351" y="17"/>
                  </a:cubicBezTo>
                  <a:close/>
                  <a:moveTo>
                    <a:pt x="342" y="10"/>
                  </a:moveTo>
                  <a:cubicBezTo>
                    <a:pt x="342" y="10"/>
                    <a:pt x="343" y="11"/>
                    <a:pt x="344" y="11"/>
                  </a:cubicBezTo>
                  <a:cubicBezTo>
                    <a:pt x="338" y="13"/>
                    <a:pt x="334" y="15"/>
                    <a:pt x="332" y="17"/>
                  </a:cubicBezTo>
                  <a:cubicBezTo>
                    <a:pt x="331" y="16"/>
                    <a:pt x="331" y="16"/>
                    <a:pt x="331" y="16"/>
                  </a:cubicBezTo>
                  <a:cubicBezTo>
                    <a:pt x="334" y="12"/>
                    <a:pt x="339" y="11"/>
                    <a:pt x="342" y="10"/>
                  </a:cubicBezTo>
                  <a:close/>
                  <a:moveTo>
                    <a:pt x="330" y="16"/>
                  </a:moveTo>
                  <a:cubicBezTo>
                    <a:pt x="331" y="16"/>
                    <a:pt x="331" y="17"/>
                    <a:pt x="331" y="17"/>
                  </a:cubicBezTo>
                  <a:cubicBezTo>
                    <a:pt x="330" y="18"/>
                    <a:pt x="329" y="19"/>
                    <a:pt x="328" y="20"/>
                  </a:cubicBezTo>
                  <a:cubicBezTo>
                    <a:pt x="329" y="18"/>
                    <a:pt x="330" y="17"/>
                    <a:pt x="330" y="16"/>
                  </a:cubicBezTo>
                  <a:close/>
                  <a:moveTo>
                    <a:pt x="327" y="18"/>
                  </a:moveTo>
                  <a:cubicBezTo>
                    <a:pt x="326" y="18"/>
                    <a:pt x="326" y="19"/>
                    <a:pt x="326" y="19"/>
                  </a:cubicBezTo>
                  <a:cubicBezTo>
                    <a:pt x="326" y="19"/>
                    <a:pt x="326" y="19"/>
                    <a:pt x="326" y="18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6" y="18"/>
                    <a:pt x="326" y="18"/>
                    <a:pt x="327" y="18"/>
                  </a:cubicBezTo>
                  <a:close/>
                  <a:moveTo>
                    <a:pt x="326" y="20"/>
                  </a:moveTo>
                  <a:cubicBezTo>
                    <a:pt x="326" y="20"/>
                    <a:pt x="326" y="20"/>
                    <a:pt x="326" y="20"/>
                  </a:cubicBezTo>
                  <a:cubicBezTo>
                    <a:pt x="326" y="20"/>
                    <a:pt x="326" y="20"/>
                    <a:pt x="326" y="20"/>
                  </a:cubicBezTo>
                  <a:cubicBezTo>
                    <a:pt x="326" y="20"/>
                    <a:pt x="326" y="20"/>
                    <a:pt x="326" y="20"/>
                  </a:cubicBezTo>
                  <a:close/>
                  <a:moveTo>
                    <a:pt x="323" y="16"/>
                  </a:moveTo>
                  <a:cubicBezTo>
                    <a:pt x="323" y="16"/>
                    <a:pt x="323" y="17"/>
                    <a:pt x="323" y="17"/>
                  </a:cubicBezTo>
                  <a:cubicBezTo>
                    <a:pt x="323" y="17"/>
                    <a:pt x="322" y="17"/>
                    <a:pt x="322" y="16"/>
                  </a:cubicBezTo>
                  <a:cubicBezTo>
                    <a:pt x="322" y="16"/>
                    <a:pt x="323" y="16"/>
                    <a:pt x="323" y="16"/>
                  </a:cubicBezTo>
                  <a:close/>
                  <a:moveTo>
                    <a:pt x="321" y="17"/>
                  </a:moveTo>
                  <a:cubicBezTo>
                    <a:pt x="322" y="17"/>
                    <a:pt x="323" y="17"/>
                    <a:pt x="323" y="18"/>
                  </a:cubicBezTo>
                  <a:cubicBezTo>
                    <a:pt x="323" y="18"/>
                    <a:pt x="322" y="19"/>
                    <a:pt x="322" y="19"/>
                  </a:cubicBezTo>
                  <a:cubicBezTo>
                    <a:pt x="322" y="19"/>
                    <a:pt x="322" y="19"/>
                    <a:pt x="322" y="19"/>
                  </a:cubicBezTo>
                  <a:cubicBezTo>
                    <a:pt x="322" y="19"/>
                    <a:pt x="321" y="19"/>
                    <a:pt x="321" y="19"/>
                  </a:cubicBezTo>
                  <a:cubicBezTo>
                    <a:pt x="321" y="18"/>
                    <a:pt x="321" y="18"/>
                    <a:pt x="321" y="17"/>
                  </a:cubicBezTo>
                  <a:cubicBezTo>
                    <a:pt x="321" y="17"/>
                    <a:pt x="321" y="17"/>
                    <a:pt x="321" y="17"/>
                  </a:cubicBezTo>
                  <a:close/>
                  <a:moveTo>
                    <a:pt x="321" y="16"/>
                  </a:moveTo>
                  <a:cubicBezTo>
                    <a:pt x="321" y="16"/>
                    <a:pt x="320" y="16"/>
                    <a:pt x="320" y="16"/>
                  </a:cubicBezTo>
                  <a:cubicBezTo>
                    <a:pt x="320" y="16"/>
                    <a:pt x="320" y="16"/>
                    <a:pt x="320" y="16"/>
                  </a:cubicBezTo>
                  <a:cubicBezTo>
                    <a:pt x="320" y="16"/>
                    <a:pt x="321" y="16"/>
                    <a:pt x="321" y="16"/>
                  </a:cubicBezTo>
                  <a:close/>
                  <a:moveTo>
                    <a:pt x="299" y="21"/>
                  </a:moveTo>
                  <a:cubicBezTo>
                    <a:pt x="299" y="21"/>
                    <a:pt x="299" y="21"/>
                    <a:pt x="299" y="20"/>
                  </a:cubicBezTo>
                  <a:cubicBezTo>
                    <a:pt x="299" y="20"/>
                    <a:pt x="299" y="19"/>
                    <a:pt x="299" y="19"/>
                  </a:cubicBezTo>
                  <a:cubicBezTo>
                    <a:pt x="299" y="19"/>
                    <a:pt x="300" y="19"/>
                    <a:pt x="300" y="19"/>
                  </a:cubicBezTo>
                  <a:cubicBezTo>
                    <a:pt x="299" y="20"/>
                    <a:pt x="299" y="20"/>
                    <a:pt x="299" y="21"/>
                  </a:cubicBezTo>
                  <a:close/>
                  <a:moveTo>
                    <a:pt x="300" y="19"/>
                  </a:moveTo>
                  <a:cubicBezTo>
                    <a:pt x="300" y="19"/>
                    <a:pt x="299" y="19"/>
                    <a:pt x="299" y="19"/>
                  </a:cubicBezTo>
                  <a:cubicBezTo>
                    <a:pt x="300" y="18"/>
                    <a:pt x="300" y="17"/>
                    <a:pt x="300" y="17"/>
                  </a:cubicBezTo>
                  <a:cubicBezTo>
                    <a:pt x="301" y="17"/>
                    <a:pt x="301" y="17"/>
                    <a:pt x="301" y="18"/>
                  </a:cubicBezTo>
                  <a:cubicBezTo>
                    <a:pt x="301" y="18"/>
                    <a:pt x="300" y="19"/>
                    <a:pt x="300" y="19"/>
                  </a:cubicBezTo>
                  <a:close/>
                  <a:moveTo>
                    <a:pt x="302" y="17"/>
                  </a:moveTo>
                  <a:cubicBezTo>
                    <a:pt x="301" y="17"/>
                    <a:pt x="301" y="16"/>
                    <a:pt x="301" y="16"/>
                  </a:cubicBezTo>
                  <a:cubicBezTo>
                    <a:pt x="301" y="15"/>
                    <a:pt x="302" y="15"/>
                    <a:pt x="302" y="14"/>
                  </a:cubicBezTo>
                  <a:cubicBezTo>
                    <a:pt x="303" y="15"/>
                    <a:pt x="303" y="15"/>
                    <a:pt x="304" y="16"/>
                  </a:cubicBezTo>
                  <a:cubicBezTo>
                    <a:pt x="303" y="16"/>
                    <a:pt x="303" y="17"/>
                    <a:pt x="302" y="17"/>
                  </a:cubicBezTo>
                  <a:cubicBezTo>
                    <a:pt x="302" y="17"/>
                    <a:pt x="302" y="17"/>
                    <a:pt x="302" y="17"/>
                  </a:cubicBezTo>
                  <a:close/>
                  <a:moveTo>
                    <a:pt x="309" y="13"/>
                  </a:moveTo>
                  <a:cubicBezTo>
                    <a:pt x="308" y="12"/>
                    <a:pt x="307" y="12"/>
                    <a:pt x="306" y="12"/>
                  </a:cubicBezTo>
                  <a:cubicBezTo>
                    <a:pt x="307" y="11"/>
                    <a:pt x="308" y="10"/>
                    <a:pt x="308" y="10"/>
                  </a:cubicBezTo>
                  <a:cubicBezTo>
                    <a:pt x="310" y="11"/>
                    <a:pt x="312" y="13"/>
                    <a:pt x="313" y="15"/>
                  </a:cubicBezTo>
                  <a:cubicBezTo>
                    <a:pt x="312" y="14"/>
                    <a:pt x="311" y="14"/>
                    <a:pt x="310" y="13"/>
                  </a:cubicBezTo>
                  <a:cubicBezTo>
                    <a:pt x="310" y="13"/>
                    <a:pt x="310" y="13"/>
                    <a:pt x="310" y="13"/>
                  </a:cubicBezTo>
                  <a:cubicBezTo>
                    <a:pt x="310" y="13"/>
                    <a:pt x="310" y="13"/>
                    <a:pt x="309" y="13"/>
                  </a:cubicBezTo>
                  <a:close/>
                  <a:moveTo>
                    <a:pt x="309" y="13"/>
                  </a:moveTo>
                  <a:cubicBezTo>
                    <a:pt x="309" y="13"/>
                    <a:pt x="309" y="13"/>
                    <a:pt x="308" y="13"/>
                  </a:cubicBezTo>
                  <a:cubicBezTo>
                    <a:pt x="308" y="13"/>
                    <a:pt x="307" y="13"/>
                    <a:pt x="306" y="12"/>
                  </a:cubicBezTo>
                  <a:cubicBezTo>
                    <a:pt x="306" y="12"/>
                    <a:pt x="307" y="13"/>
                    <a:pt x="308" y="14"/>
                  </a:cubicBezTo>
                  <a:cubicBezTo>
                    <a:pt x="307" y="14"/>
                    <a:pt x="306" y="15"/>
                    <a:pt x="305" y="15"/>
                  </a:cubicBezTo>
                  <a:cubicBezTo>
                    <a:pt x="304" y="15"/>
                    <a:pt x="304" y="14"/>
                    <a:pt x="303" y="14"/>
                  </a:cubicBezTo>
                  <a:cubicBezTo>
                    <a:pt x="304" y="13"/>
                    <a:pt x="305" y="12"/>
                    <a:pt x="306" y="12"/>
                  </a:cubicBezTo>
                  <a:cubicBezTo>
                    <a:pt x="307" y="12"/>
                    <a:pt x="308" y="12"/>
                    <a:pt x="309" y="13"/>
                  </a:cubicBezTo>
                  <a:close/>
                  <a:moveTo>
                    <a:pt x="302" y="22"/>
                  </a:moveTo>
                  <a:cubicBezTo>
                    <a:pt x="302" y="22"/>
                    <a:pt x="302" y="22"/>
                    <a:pt x="302" y="22"/>
                  </a:cubicBezTo>
                  <a:cubicBezTo>
                    <a:pt x="302" y="22"/>
                    <a:pt x="302" y="21"/>
                    <a:pt x="302" y="21"/>
                  </a:cubicBezTo>
                  <a:cubicBezTo>
                    <a:pt x="302" y="21"/>
                    <a:pt x="302" y="22"/>
                    <a:pt x="302" y="22"/>
                  </a:cubicBezTo>
                  <a:close/>
                  <a:moveTo>
                    <a:pt x="304" y="20"/>
                  </a:moveTo>
                  <a:cubicBezTo>
                    <a:pt x="303" y="19"/>
                    <a:pt x="303" y="19"/>
                    <a:pt x="303" y="19"/>
                  </a:cubicBezTo>
                  <a:cubicBezTo>
                    <a:pt x="303" y="19"/>
                    <a:pt x="303" y="18"/>
                    <a:pt x="303" y="18"/>
                  </a:cubicBezTo>
                  <a:cubicBezTo>
                    <a:pt x="304" y="18"/>
                    <a:pt x="304" y="19"/>
                    <a:pt x="304" y="19"/>
                  </a:cubicBezTo>
                  <a:cubicBezTo>
                    <a:pt x="304" y="19"/>
                    <a:pt x="304" y="19"/>
                    <a:pt x="304" y="20"/>
                  </a:cubicBezTo>
                  <a:close/>
                  <a:moveTo>
                    <a:pt x="304" y="18"/>
                  </a:moveTo>
                  <a:cubicBezTo>
                    <a:pt x="304" y="18"/>
                    <a:pt x="304" y="17"/>
                    <a:pt x="305" y="17"/>
                  </a:cubicBezTo>
                  <a:cubicBezTo>
                    <a:pt x="305" y="17"/>
                    <a:pt x="305" y="18"/>
                    <a:pt x="306" y="18"/>
                  </a:cubicBezTo>
                  <a:cubicBezTo>
                    <a:pt x="305" y="18"/>
                    <a:pt x="305" y="18"/>
                    <a:pt x="305" y="19"/>
                  </a:cubicBezTo>
                  <a:cubicBezTo>
                    <a:pt x="304" y="18"/>
                    <a:pt x="304" y="18"/>
                    <a:pt x="304" y="18"/>
                  </a:cubicBezTo>
                  <a:close/>
                  <a:moveTo>
                    <a:pt x="306" y="22"/>
                  </a:moveTo>
                  <a:cubicBezTo>
                    <a:pt x="305" y="21"/>
                    <a:pt x="305" y="20"/>
                    <a:pt x="305" y="19"/>
                  </a:cubicBezTo>
                  <a:cubicBezTo>
                    <a:pt x="306" y="20"/>
                    <a:pt x="306" y="20"/>
                    <a:pt x="307" y="20"/>
                  </a:cubicBezTo>
                  <a:cubicBezTo>
                    <a:pt x="307" y="20"/>
                    <a:pt x="307" y="21"/>
                    <a:pt x="307" y="21"/>
                  </a:cubicBezTo>
                  <a:cubicBezTo>
                    <a:pt x="306" y="21"/>
                    <a:pt x="306" y="22"/>
                    <a:pt x="306" y="22"/>
                  </a:cubicBezTo>
                  <a:close/>
                  <a:moveTo>
                    <a:pt x="306" y="19"/>
                  </a:moveTo>
                  <a:cubicBezTo>
                    <a:pt x="306" y="19"/>
                    <a:pt x="306" y="19"/>
                    <a:pt x="306" y="19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06" y="16"/>
                  </a:moveTo>
                  <a:cubicBezTo>
                    <a:pt x="306" y="16"/>
                    <a:pt x="306" y="16"/>
                    <a:pt x="306" y="15"/>
                  </a:cubicBezTo>
                  <a:cubicBezTo>
                    <a:pt x="306" y="16"/>
                    <a:pt x="307" y="16"/>
                    <a:pt x="308" y="17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7" y="17"/>
                    <a:pt x="306" y="16"/>
                    <a:pt x="306" y="16"/>
                  </a:cubicBezTo>
                  <a:close/>
                  <a:moveTo>
                    <a:pt x="309" y="20"/>
                  </a:moveTo>
                  <a:cubicBezTo>
                    <a:pt x="309" y="20"/>
                    <a:pt x="309" y="19"/>
                    <a:pt x="309" y="19"/>
                  </a:cubicBezTo>
                  <a:cubicBezTo>
                    <a:pt x="309" y="19"/>
                    <a:pt x="309" y="19"/>
                    <a:pt x="309" y="20"/>
                  </a:cubicBezTo>
                  <a:cubicBezTo>
                    <a:pt x="309" y="20"/>
                    <a:pt x="309" y="20"/>
                    <a:pt x="309" y="20"/>
                  </a:cubicBezTo>
                  <a:close/>
                  <a:moveTo>
                    <a:pt x="309" y="19"/>
                  </a:moveTo>
                  <a:cubicBezTo>
                    <a:pt x="308" y="19"/>
                    <a:pt x="308" y="18"/>
                    <a:pt x="307" y="17"/>
                  </a:cubicBezTo>
                  <a:cubicBezTo>
                    <a:pt x="307" y="17"/>
                    <a:pt x="308" y="17"/>
                    <a:pt x="308" y="17"/>
                  </a:cubicBezTo>
                  <a:cubicBezTo>
                    <a:pt x="309" y="18"/>
                    <a:pt x="309" y="18"/>
                    <a:pt x="310" y="19"/>
                  </a:cubicBezTo>
                  <a:cubicBezTo>
                    <a:pt x="309" y="19"/>
                    <a:pt x="309" y="19"/>
                    <a:pt x="309" y="19"/>
                  </a:cubicBezTo>
                  <a:cubicBezTo>
                    <a:pt x="309" y="19"/>
                    <a:pt x="309" y="19"/>
                    <a:pt x="309" y="19"/>
                  </a:cubicBezTo>
                  <a:close/>
                  <a:moveTo>
                    <a:pt x="310" y="21"/>
                  </a:moveTo>
                  <a:cubicBezTo>
                    <a:pt x="310" y="21"/>
                    <a:pt x="310" y="21"/>
                    <a:pt x="310" y="21"/>
                  </a:cubicBezTo>
                  <a:cubicBezTo>
                    <a:pt x="310" y="21"/>
                    <a:pt x="310" y="21"/>
                    <a:pt x="310" y="21"/>
                  </a:cubicBezTo>
                  <a:cubicBezTo>
                    <a:pt x="310" y="21"/>
                    <a:pt x="310" y="21"/>
                    <a:pt x="310" y="21"/>
                  </a:cubicBezTo>
                  <a:close/>
                  <a:moveTo>
                    <a:pt x="308" y="17"/>
                  </a:moveTo>
                  <a:cubicBezTo>
                    <a:pt x="309" y="16"/>
                    <a:pt x="310" y="16"/>
                    <a:pt x="310" y="16"/>
                  </a:cubicBezTo>
                  <a:cubicBezTo>
                    <a:pt x="309" y="16"/>
                    <a:pt x="309" y="16"/>
                    <a:pt x="308" y="17"/>
                  </a:cubicBezTo>
                  <a:cubicBezTo>
                    <a:pt x="307" y="16"/>
                    <a:pt x="307" y="16"/>
                    <a:pt x="306" y="15"/>
                  </a:cubicBezTo>
                  <a:cubicBezTo>
                    <a:pt x="307" y="15"/>
                    <a:pt x="308" y="14"/>
                    <a:pt x="308" y="14"/>
                  </a:cubicBezTo>
                  <a:cubicBezTo>
                    <a:pt x="309" y="15"/>
                    <a:pt x="311" y="16"/>
                    <a:pt x="312" y="18"/>
                  </a:cubicBezTo>
                  <a:cubicBezTo>
                    <a:pt x="311" y="18"/>
                    <a:pt x="311" y="18"/>
                    <a:pt x="310" y="19"/>
                  </a:cubicBezTo>
                  <a:cubicBezTo>
                    <a:pt x="310" y="18"/>
                    <a:pt x="309" y="17"/>
                    <a:pt x="308" y="17"/>
                  </a:cubicBezTo>
                  <a:close/>
                  <a:moveTo>
                    <a:pt x="313" y="21"/>
                  </a:moveTo>
                  <a:cubicBezTo>
                    <a:pt x="312" y="21"/>
                    <a:pt x="312" y="21"/>
                    <a:pt x="312" y="21"/>
                  </a:cubicBezTo>
                  <a:cubicBezTo>
                    <a:pt x="312" y="20"/>
                    <a:pt x="312" y="20"/>
                    <a:pt x="311" y="20"/>
                  </a:cubicBezTo>
                  <a:cubicBezTo>
                    <a:pt x="312" y="19"/>
                    <a:pt x="312" y="19"/>
                    <a:pt x="312" y="19"/>
                  </a:cubicBezTo>
                  <a:cubicBezTo>
                    <a:pt x="312" y="20"/>
                    <a:pt x="313" y="20"/>
                    <a:pt x="313" y="21"/>
                  </a:cubicBezTo>
                  <a:cubicBezTo>
                    <a:pt x="313" y="21"/>
                    <a:pt x="313" y="21"/>
                    <a:pt x="313" y="21"/>
                  </a:cubicBezTo>
                  <a:close/>
                  <a:moveTo>
                    <a:pt x="309" y="14"/>
                  </a:moveTo>
                  <a:cubicBezTo>
                    <a:pt x="309" y="13"/>
                    <a:pt x="309" y="13"/>
                    <a:pt x="309" y="13"/>
                  </a:cubicBezTo>
                  <a:cubicBezTo>
                    <a:pt x="311" y="14"/>
                    <a:pt x="313" y="15"/>
                    <a:pt x="314" y="16"/>
                  </a:cubicBezTo>
                  <a:cubicBezTo>
                    <a:pt x="314" y="16"/>
                    <a:pt x="315" y="16"/>
                    <a:pt x="315" y="17"/>
                  </a:cubicBezTo>
                  <a:cubicBezTo>
                    <a:pt x="314" y="17"/>
                    <a:pt x="314" y="17"/>
                    <a:pt x="313" y="17"/>
                  </a:cubicBezTo>
                  <a:cubicBezTo>
                    <a:pt x="312" y="16"/>
                    <a:pt x="310" y="15"/>
                    <a:pt x="309" y="14"/>
                  </a:cubicBezTo>
                  <a:close/>
                  <a:moveTo>
                    <a:pt x="314" y="18"/>
                  </a:moveTo>
                  <a:cubicBezTo>
                    <a:pt x="314" y="18"/>
                    <a:pt x="315" y="17"/>
                    <a:pt x="315" y="17"/>
                  </a:cubicBezTo>
                  <a:cubicBezTo>
                    <a:pt x="315" y="18"/>
                    <a:pt x="316" y="18"/>
                    <a:pt x="316" y="19"/>
                  </a:cubicBezTo>
                  <a:cubicBezTo>
                    <a:pt x="316" y="19"/>
                    <a:pt x="315" y="19"/>
                    <a:pt x="315" y="19"/>
                  </a:cubicBezTo>
                  <a:cubicBezTo>
                    <a:pt x="315" y="19"/>
                    <a:pt x="314" y="19"/>
                    <a:pt x="314" y="18"/>
                  </a:cubicBezTo>
                  <a:close/>
                  <a:moveTo>
                    <a:pt x="316" y="21"/>
                  </a:moveTo>
                  <a:cubicBezTo>
                    <a:pt x="316" y="20"/>
                    <a:pt x="316" y="20"/>
                    <a:pt x="316" y="20"/>
                  </a:cubicBezTo>
                  <a:cubicBezTo>
                    <a:pt x="316" y="20"/>
                    <a:pt x="316" y="21"/>
                    <a:pt x="316" y="21"/>
                  </a:cubicBezTo>
                  <a:cubicBezTo>
                    <a:pt x="316" y="21"/>
                    <a:pt x="316" y="21"/>
                    <a:pt x="316" y="21"/>
                  </a:cubicBezTo>
                  <a:cubicBezTo>
                    <a:pt x="316" y="21"/>
                    <a:pt x="316" y="21"/>
                    <a:pt x="316" y="21"/>
                  </a:cubicBezTo>
                  <a:close/>
                  <a:moveTo>
                    <a:pt x="316" y="21"/>
                  </a:moveTo>
                  <a:cubicBezTo>
                    <a:pt x="316" y="21"/>
                    <a:pt x="316" y="21"/>
                    <a:pt x="316" y="21"/>
                  </a:cubicBezTo>
                  <a:cubicBezTo>
                    <a:pt x="316" y="21"/>
                    <a:pt x="316" y="21"/>
                    <a:pt x="316" y="21"/>
                  </a:cubicBezTo>
                  <a:cubicBezTo>
                    <a:pt x="316" y="21"/>
                    <a:pt x="316" y="21"/>
                    <a:pt x="316" y="21"/>
                  </a:cubicBezTo>
                  <a:cubicBezTo>
                    <a:pt x="316" y="21"/>
                    <a:pt x="316" y="21"/>
                    <a:pt x="316" y="21"/>
                  </a:cubicBezTo>
                  <a:close/>
                  <a:moveTo>
                    <a:pt x="316" y="22"/>
                  </a:moveTo>
                  <a:cubicBezTo>
                    <a:pt x="316" y="21"/>
                    <a:pt x="316" y="21"/>
                    <a:pt x="316" y="21"/>
                  </a:cubicBezTo>
                  <a:cubicBezTo>
                    <a:pt x="316" y="21"/>
                    <a:pt x="316" y="21"/>
                    <a:pt x="316" y="22"/>
                  </a:cubicBezTo>
                  <a:cubicBezTo>
                    <a:pt x="316" y="22"/>
                    <a:pt x="316" y="22"/>
                    <a:pt x="316" y="22"/>
                  </a:cubicBezTo>
                  <a:close/>
                  <a:moveTo>
                    <a:pt x="316" y="23"/>
                  </a:moveTo>
                  <a:cubicBezTo>
                    <a:pt x="316" y="23"/>
                    <a:pt x="316" y="23"/>
                    <a:pt x="316" y="22"/>
                  </a:cubicBezTo>
                  <a:cubicBezTo>
                    <a:pt x="316" y="22"/>
                    <a:pt x="316" y="22"/>
                    <a:pt x="316" y="22"/>
                  </a:cubicBezTo>
                  <a:cubicBezTo>
                    <a:pt x="316" y="22"/>
                    <a:pt x="317" y="23"/>
                    <a:pt x="317" y="23"/>
                  </a:cubicBezTo>
                  <a:cubicBezTo>
                    <a:pt x="317" y="23"/>
                    <a:pt x="317" y="23"/>
                    <a:pt x="316" y="23"/>
                  </a:cubicBezTo>
                  <a:close/>
                  <a:moveTo>
                    <a:pt x="318" y="17"/>
                  </a:moveTo>
                  <a:cubicBezTo>
                    <a:pt x="318" y="17"/>
                    <a:pt x="318" y="17"/>
                    <a:pt x="318" y="17"/>
                  </a:cubicBezTo>
                  <a:cubicBezTo>
                    <a:pt x="317" y="17"/>
                    <a:pt x="317" y="17"/>
                    <a:pt x="317" y="16"/>
                  </a:cubicBezTo>
                  <a:cubicBezTo>
                    <a:pt x="318" y="16"/>
                    <a:pt x="318" y="16"/>
                    <a:pt x="318" y="16"/>
                  </a:cubicBezTo>
                  <a:cubicBezTo>
                    <a:pt x="318" y="17"/>
                    <a:pt x="318" y="17"/>
                    <a:pt x="318" y="17"/>
                  </a:cubicBezTo>
                  <a:close/>
                  <a:moveTo>
                    <a:pt x="311" y="8"/>
                  </a:moveTo>
                  <a:cubicBezTo>
                    <a:pt x="315" y="11"/>
                    <a:pt x="317" y="13"/>
                    <a:pt x="318" y="15"/>
                  </a:cubicBezTo>
                  <a:cubicBezTo>
                    <a:pt x="317" y="15"/>
                    <a:pt x="317" y="15"/>
                    <a:pt x="317" y="15"/>
                  </a:cubicBezTo>
                  <a:cubicBezTo>
                    <a:pt x="317" y="15"/>
                    <a:pt x="318" y="15"/>
                    <a:pt x="318" y="15"/>
                  </a:cubicBezTo>
                  <a:cubicBezTo>
                    <a:pt x="318" y="16"/>
                    <a:pt x="318" y="16"/>
                    <a:pt x="318" y="16"/>
                  </a:cubicBezTo>
                  <a:cubicBezTo>
                    <a:pt x="318" y="16"/>
                    <a:pt x="317" y="16"/>
                    <a:pt x="317" y="16"/>
                  </a:cubicBezTo>
                  <a:cubicBezTo>
                    <a:pt x="315" y="14"/>
                    <a:pt x="313" y="12"/>
                    <a:pt x="309" y="9"/>
                  </a:cubicBezTo>
                  <a:cubicBezTo>
                    <a:pt x="310" y="9"/>
                    <a:pt x="310" y="9"/>
                    <a:pt x="311" y="8"/>
                  </a:cubicBezTo>
                  <a:close/>
                  <a:moveTo>
                    <a:pt x="309" y="8"/>
                  </a:moveTo>
                  <a:cubicBezTo>
                    <a:pt x="310" y="8"/>
                    <a:pt x="310" y="8"/>
                    <a:pt x="310" y="8"/>
                  </a:cubicBezTo>
                  <a:cubicBezTo>
                    <a:pt x="310" y="8"/>
                    <a:pt x="309" y="9"/>
                    <a:pt x="309" y="9"/>
                  </a:cubicBezTo>
                  <a:cubicBezTo>
                    <a:pt x="308" y="9"/>
                    <a:pt x="308" y="8"/>
                    <a:pt x="307" y="8"/>
                  </a:cubicBezTo>
                  <a:cubicBezTo>
                    <a:pt x="308" y="8"/>
                    <a:pt x="309" y="8"/>
                    <a:pt x="309" y="8"/>
                  </a:cubicBezTo>
                  <a:close/>
                  <a:moveTo>
                    <a:pt x="307" y="8"/>
                  </a:moveTo>
                  <a:cubicBezTo>
                    <a:pt x="307" y="9"/>
                    <a:pt x="307" y="9"/>
                    <a:pt x="308" y="9"/>
                  </a:cubicBezTo>
                  <a:cubicBezTo>
                    <a:pt x="305" y="10"/>
                    <a:pt x="303" y="12"/>
                    <a:pt x="302" y="13"/>
                  </a:cubicBezTo>
                  <a:cubicBezTo>
                    <a:pt x="301" y="12"/>
                    <a:pt x="301" y="12"/>
                    <a:pt x="300" y="12"/>
                  </a:cubicBezTo>
                  <a:cubicBezTo>
                    <a:pt x="302" y="10"/>
                    <a:pt x="305" y="9"/>
                    <a:pt x="307" y="8"/>
                  </a:cubicBezTo>
                  <a:close/>
                  <a:moveTo>
                    <a:pt x="299" y="12"/>
                  </a:moveTo>
                  <a:cubicBezTo>
                    <a:pt x="300" y="12"/>
                    <a:pt x="301" y="13"/>
                    <a:pt x="301" y="13"/>
                  </a:cubicBezTo>
                  <a:cubicBezTo>
                    <a:pt x="300" y="14"/>
                    <a:pt x="300" y="14"/>
                    <a:pt x="299" y="15"/>
                  </a:cubicBezTo>
                  <a:cubicBezTo>
                    <a:pt x="299" y="14"/>
                    <a:pt x="298" y="14"/>
                    <a:pt x="298" y="14"/>
                  </a:cubicBezTo>
                  <a:cubicBezTo>
                    <a:pt x="298" y="13"/>
                    <a:pt x="299" y="12"/>
                    <a:pt x="299" y="12"/>
                  </a:cubicBezTo>
                  <a:close/>
                  <a:moveTo>
                    <a:pt x="298" y="14"/>
                  </a:moveTo>
                  <a:cubicBezTo>
                    <a:pt x="298" y="14"/>
                    <a:pt x="299" y="14"/>
                    <a:pt x="299" y="15"/>
                  </a:cubicBezTo>
                  <a:cubicBezTo>
                    <a:pt x="298" y="16"/>
                    <a:pt x="297" y="17"/>
                    <a:pt x="296" y="18"/>
                  </a:cubicBezTo>
                  <a:cubicBezTo>
                    <a:pt x="296" y="18"/>
                    <a:pt x="296" y="17"/>
                    <a:pt x="296" y="17"/>
                  </a:cubicBezTo>
                  <a:cubicBezTo>
                    <a:pt x="296" y="16"/>
                    <a:pt x="297" y="15"/>
                    <a:pt x="298" y="14"/>
                  </a:cubicBezTo>
                  <a:close/>
                  <a:moveTo>
                    <a:pt x="295" y="18"/>
                  </a:moveTo>
                  <a:cubicBezTo>
                    <a:pt x="295" y="18"/>
                    <a:pt x="296" y="18"/>
                    <a:pt x="296" y="19"/>
                  </a:cubicBezTo>
                  <a:cubicBezTo>
                    <a:pt x="295" y="19"/>
                    <a:pt x="295" y="20"/>
                    <a:pt x="295" y="20"/>
                  </a:cubicBezTo>
                  <a:cubicBezTo>
                    <a:pt x="295" y="19"/>
                    <a:pt x="295" y="19"/>
                    <a:pt x="295" y="18"/>
                  </a:cubicBezTo>
                  <a:close/>
                  <a:moveTo>
                    <a:pt x="292" y="16"/>
                  </a:moveTo>
                  <a:cubicBezTo>
                    <a:pt x="293" y="16"/>
                    <a:pt x="293" y="16"/>
                    <a:pt x="293" y="16"/>
                  </a:cubicBezTo>
                  <a:cubicBezTo>
                    <a:pt x="293" y="17"/>
                    <a:pt x="293" y="18"/>
                    <a:pt x="293" y="18"/>
                  </a:cubicBezTo>
                  <a:cubicBezTo>
                    <a:pt x="292" y="18"/>
                    <a:pt x="292" y="18"/>
                    <a:pt x="292" y="18"/>
                  </a:cubicBezTo>
                  <a:cubicBezTo>
                    <a:pt x="293" y="17"/>
                    <a:pt x="293" y="16"/>
                    <a:pt x="292" y="16"/>
                  </a:cubicBezTo>
                  <a:close/>
                  <a:moveTo>
                    <a:pt x="289" y="17"/>
                  </a:moveTo>
                  <a:cubicBezTo>
                    <a:pt x="289" y="18"/>
                    <a:pt x="288" y="18"/>
                    <a:pt x="288" y="18"/>
                  </a:cubicBezTo>
                  <a:cubicBezTo>
                    <a:pt x="288" y="17"/>
                    <a:pt x="288" y="16"/>
                    <a:pt x="288" y="16"/>
                  </a:cubicBezTo>
                  <a:cubicBezTo>
                    <a:pt x="288" y="16"/>
                    <a:pt x="289" y="16"/>
                    <a:pt x="289" y="17"/>
                  </a:cubicBezTo>
                  <a:close/>
                  <a:moveTo>
                    <a:pt x="250" y="21"/>
                  </a:moveTo>
                  <a:cubicBezTo>
                    <a:pt x="250" y="19"/>
                    <a:pt x="251" y="17"/>
                    <a:pt x="252" y="16"/>
                  </a:cubicBezTo>
                  <a:cubicBezTo>
                    <a:pt x="252" y="16"/>
                    <a:pt x="252" y="17"/>
                    <a:pt x="253" y="17"/>
                  </a:cubicBezTo>
                  <a:cubicBezTo>
                    <a:pt x="251" y="19"/>
                    <a:pt x="250" y="21"/>
                    <a:pt x="250" y="21"/>
                  </a:cubicBezTo>
                  <a:close/>
                  <a:moveTo>
                    <a:pt x="264" y="20"/>
                  </a:moveTo>
                  <a:cubicBezTo>
                    <a:pt x="263" y="21"/>
                    <a:pt x="262" y="22"/>
                    <a:pt x="261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60" y="23"/>
                    <a:pt x="260" y="23"/>
                    <a:pt x="259" y="23"/>
                  </a:cubicBezTo>
                  <a:cubicBezTo>
                    <a:pt x="261" y="19"/>
                    <a:pt x="264" y="17"/>
                    <a:pt x="267" y="15"/>
                  </a:cubicBezTo>
                  <a:cubicBezTo>
                    <a:pt x="268" y="15"/>
                    <a:pt x="268" y="16"/>
                    <a:pt x="269" y="17"/>
                  </a:cubicBezTo>
                  <a:cubicBezTo>
                    <a:pt x="268" y="17"/>
                    <a:pt x="268" y="17"/>
                    <a:pt x="267" y="18"/>
                  </a:cubicBezTo>
                  <a:cubicBezTo>
                    <a:pt x="267" y="17"/>
                    <a:pt x="266" y="17"/>
                    <a:pt x="266" y="16"/>
                  </a:cubicBezTo>
                  <a:cubicBezTo>
                    <a:pt x="266" y="16"/>
                    <a:pt x="266" y="17"/>
                    <a:pt x="267" y="18"/>
                  </a:cubicBezTo>
                  <a:cubicBezTo>
                    <a:pt x="266" y="18"/>
                    <a:pt x="265" y="19"/>
                    <a:pt x="264" y="20"/>
                  </a:cubicBezTo>
                  <a:cubicBezTo>
                    <a:pt x="263" y="20"/>
                    <a:pt x="263" y="19"/>
                    <a:pt x="263" y="19"/>
                  </a:cubicBezTo>
                  <a:cubicBezTo>
                    <a:pt x="263" y="20"/>
                    <a:pt x="264" y="20"/>
                    <a:pt x="264" y="20"/>
                  </a:cubicBezTo>
                  <a:close/>
                  <a:moveTo>
                    <a:pt x="268" y="15"/>
                  </a:moveTo>
                  <a:cubicBezTo>
                    <a:pt x="268" y="15"/>
                    <a:pt x="268" y="15"/>
                    <a:pt x="268" y="15"/>
                  </a:cubicBezTo>
                  <a:cubicBezTo>
                    <a:pt x="269" y="15"/>
                    <a:pt x="269" y="15"/>
                    <a:pt x="270" y="16"/>
                  </a:cubicBezTo>
                  <a:cubicBezTo>
                    <a:pt x="270" y="16"/>
                    <a:pt x="269" y="16"/>
                    <a:pt x="269" y="16"/>
                  </a:cubicBezTo>
                  <a:cubicBezTo>
                    <a:pt x="269" y="16"/>
                    <a:pt x="268" y="15"/>
                    <a:pt x="268" y="15"/>
                  </a:cubicBezTo>
                  <a:close/>
                  <a:moveTo>
                    <a:pt x="265" y="23"/>
                  </a:moveTo>
                  <a:cubicBezTo>
                    <a:pt x="265" y="23"/>
                    <a:pt x="264" y="23"/>
                    <a:pt x="264" y="23"/>
                  </a:cubicBezTo>
                  <a:cubicBezTo>
                    <a:pt x="264" y="23"/>
                    <a:pt x="264" y="23"/>
                    <a:pt x="264" y="23"/>
                  </a:cubicBezTo>
                  <a:cubicBezTo>
                    <a:pt x="265" y="23"/>
                    <a:pt x="265" y="23"/>
                    <a:pt x="265" y="23"/>
                  </a:cubicBezTo>
                  <a:cubicBezTo>
                    <a:pt x="265" y="23"/>
                    <a:pt x="265" y="23"/>
                    <a:pt x="265" y="23"/>
                  </a:cubicBezTo>
                  <a:close/>
                  <a:moveTo>
                    <a:pt x="266" y="22"/>
                  </a:moveTo>
                  <a:cubicBezTo>
                    <a:pt x="266" y="22"/>
                    <a:pt x="266" y="22"/>
                    <a:pt x="266" y="22"/>
                  </a:cubicBezTo>
                  <a:cubicBezTo>
                    <a:pt x="266" y="22"/>
                    <a:pt x="265" y="22"/>
                    <a:pt x="265" y="22"/>
                  </a:cubicBezTo>
                  <a:cubicBezTo>
                    <a:pt x="265" y="22"/>
                    <a:pt x="265" y="21"/>
                    <a:pt x="266" y="21"/>
                  </a:cubicBezTo>
                  <a:cubicBezTo>
                    <a:pt x="266" y="21"/>
                    <a:pt x="266" y="21"/>
                    <a:pt x="267" y="22"/>
                  </a:cubicBezTo>
                  <a:cubicBezTo>
                    <a:pt x="266" y="22"/>
                    <a:pt x="266" y="22"/>
                    <a:pt x="266" y="22"/>
                  </a:cubicBezTo>
                  <a:close/>
                  <a:moveTo>
                    <a:pt x="267" y="21"/>
                  </a:moveTo>
                  <a:cubicBezTo>
                    <a:pt x="267" y="21"/>
                    <a:pt x="266" y="21"/>
                    <a:pt x="266" y="21"/>
                  </a:cubicBezTo>
                  <a:cubicBezTo>
                    <a:pt x="266" y="20"/>
                    <a:pt x="267" y="20"/>
                    <a:pt x="268" y="19"/>
                  </a:cubicBezTo>
                  <a:cubicBezTo>
                    <a:pt x="268" y="20"/>
                    <a:pt x="268" y="21"/>
                    <a:pt x="267" y="21"/>
                  </a:cubicBezTo>
                  <a:close/>
                  <a:moveTo>
                    <a:pt x="270" y="21"/>
                  </a:moveTo>
                  <a:cubicBezTo>
                    <a:pt x="269" y="21"/>
                    <a:pt x="269" y="21"/>
                    <a:pt x="269" y="21"/>
                  </a:cubicBezTo>
                  <a:cubicBezTo>
                    <a:pt x="269" y="20"/>
                    <a:pt x="269" y="20"/>
                    <a:pt x="268" y="19"/>
                  </a:cubicBezTo>
                  <a:cubicBezTo>
                    <a:pt x="268" y="18"/>
                    <a:pt x="269" y="18"/>
                    <a:pt x="269" y="18"/>
                  </a:cubicBezTo>
                  <a:cubicBezTo>
                    <a:pt x="270" y="19"/>
                    <a:pt x="270" y="20"/>
                    <a:pt x="270" y="21"/>
                  </a:cubicBezTo>
                  <a:close/>
                  <a:moveTo>
                    <a:pt x="270" y="17"/>
                  </a:moveTo>
                  <a:cubicBezTo>
                    <a:pt x="270" y="17"/>
                    <a:pt x="271" y="16"/>
                    <a:pt x="271" y="16"/>
                  </a:cubicBezTo>
                  <a:cubicBezTo>
                    <a:pt x="272" y="17"/>
                    <a:pt x="272" y="17"/>
                    <a:pt x="273" y="17"/>
                  </a:cubicBezTo>
                  <a:cubicBezTo>
                    <a:pt x="273" y="18"/>
                    <a:pt x="273" y="18"/>
                    <a:pt x="274" y="18"/>
                  </a:cubicBezTo>
                  <a:cubicBezTo>
                    <a:pt x="273" y="19"/>
                    <a:pt x="272" y="19"/>
                    <a:pt x="271" y="19"/>
                  </a:cubicBezTo>
                  <a:cubicBezTo>
                    <a:pt x="271" y="19"/>
                    <a:pt x="271" y="18"/>
                    <a:pt x="270" y="17"/>
                  </a:cubicBezTo>
                  <a:close/>
                  <a:moveTo>
                    <a:pt x="272" y="22"/>
                  </a:moveTo>
                  <a:cubicBezTo>
                    <a:pt x="272" y="22"/>
                    <a:pt x="272" y="22"/>
                    <a:pt x="272" y="21"/>
                  </a:cubicBezTo>
                  <a:cubicBezTo>
                    <a:pt x="272" y="21"/>
                    <a:pt x="272" y="21"/>
                    <a:pt x="273" y="21"/>
                  </a:cubicBezTo>
                  <a:cubicBezTo>
                    <a:pt x="272" y="21"/>
                    <a:pt x="272" y="22"/>
                    <a:pt x="272" y="22"/>
                  </a:cubicBezTo>
                  <a:close/>
                  <a:moveTo>
                    <a:pt x="273" y="21"/>
                  </a:move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0"/>
                    <a:pt x="272" y="20"/>
                  </a:cubicBezTo>
                  <a:cubicBezTo>
                    <a:pt x="272" y="20"/>
                    <a:pt x="273" y="19"/>
                    <a:pt x="274" y="19"/>
                  </a:cubicBezTo>
                  <a:cubicBezTo>
                    <a:pt x="274" y="19"/>
                    <a:pt x="274" y="19"/>
                    <a:pt x="274" y="19"/>
                  </a:cubicBezTo>
                  <a:cubicBezTo>
                    <a:pt x="273" y="19"/>
                    <a:pt x="273" y="20"/>
                    <a:pt x="273" y="21"/>
                  </a:cubicBezTo>
                  <a:close/>
                  <a:moveTo>
                    <a:pt x="277" y="19"/>
                  </a:moveTo>
                  <a:cubicBezTo>
                    <a:pt x="277" y="19"/>
                    <a:pt x="276" y="19"/>
                    <a:pt x="276" y="18"/>
                  </a:cubicBezTo>
                  <a:cubicBezTo>
                    <a:pt x="275" y="17"/>
                    <a:pt x="274" y="16"/>
                    <a:pt x="273" y="15"/>
                  </a:cubicBezTo>
                  <a:cubicBezTo>
                    <a:pt x="274" y="15"/>
                    <a:pt x="274" y="15"/>
                    <a:pt x="274" y="14"/>
                  </a:cubicBezTo>
                  <a:cubicBezTo>
                    <a:pt x="275" y="15"/>
                    <a:pt x="277" y="17"/>
                    <a:pt x="277" y="19"/>
                  </a:cubicBezTo>
                  <a:close/>
                  <a:moveTo>
                    <a:pt x="276" y="15"/>
                  </a:moveTo>
                  <a:cubicBezTo>
                    <a:pt x="277" y="16"/>
                    <a:pt x="278" y="17"/>
                    <a:pt x="279" y="18"/>
                  </a:cubicBezTo>
                  <a:cubicBezTo>
                    <a:pt x="279" y="18"/>
                    <a:pt x="279" y="18"/>
                    <a:pt x="280" y="19"/>
                  </a:cubicBezTo>
                  <a:cubicBezTo>
                    <a:pt x="279" y="18"/>
                    <a:pt x="279" y="18"/>
                    <a:pt x="279" y="18"/>
                  </a:cubicBezTo>
                  <a:cubicBezTo>
                    <a:pt x="278" y="17"/>
                    <a:pt x="277" y="16"/>
                    <a:pt x="276" y="15"/>
                  </a:cubicBezTo>
                  <a:close/>
                  <a:moveTo>
                    <a:pt x="280" y="20"/>
                  </a:moveTo>
                  <a:cubicBezTo>
                    <a:pt x="280" y="20"/>
                    <a:pt x="279" y="20"/>
                    <a:pt x="279" y="20"/>
                  </a:cubicBezTo>
                  <a:cubicBezTo>
                    <a:pt x="279" y="20"/>
                    <a:pt x="279" y="19"/>
                    <a:pt x="279" y="18"/>
                  </a:cubicBezTo>
                  <a:cubicBezTo>
                    <a:pt x="279" y="19"/>
                    <a:pt x="279" y="19"/>
                    <a:pt x="280" y="19"/>
                  </a:cubicBezTo>
                  <a:cubicBezTo>
                    <a:pt x="280" y="19"/>
                    <a:pt x="280" y="20"/>
                    <a:pt x="280" y="20"/>
                  </a:cubicBezTo>
                  <a:close/>
                  <a:moveTo>
                    <a:pt x="283" y="10"/>
                  </a:moveTo>
                  <a:cubicBezTo>
                    <a:pt x="284" y="11"/>
                    <a:pt x="284" y="12"/>
                    <a:pt x="285" y="13"/>
                  </a:cubicBezTo>
                  <a:cubicBezTo>
                    <a:pt x="283" y="12"/>
                    <a:pt x="282" y="11"/>
                    <a:pt x="281" y="11"/>
                  </a:cubicBezTo>
                  <a:cubicBezTo>
                    <a:pt x="281" y="10"/>
                    <a:pt x="282" y="10"/>
                    <a:pt x="283" y="10"/>
                  </a:cubicBezTo>
                  <a:close/>
                  <a:moveTo>
                    <a:pt x="285" y="14"/>
                  </a:moveTo>
                  <a:cubicBezTo>
                    <a:pt x="285" y="15"/>
                    <a:pt x="285" y="15"/>
                    <a:pt x="285" y="16"/>
                  </a:cubicBezTo>
                  <a:cubicBezTo>
                    <a:pt x="284" y="15"/>
                    <a:pt x="283" y="13"/>
                    <a:pt x="281" y="11"/>
                  </a:cubicBezTo>
                  <a:cubicBezTo>
                    <a:pt x="282" y="12"/>
                    <a:pt x="283" y="13"/>
                    <a:pt x="285" y="14"/>
                  </a:cubicBezTo>
                  <a:close/>
                  <a:moveTo>
                    <a:pt x="279" y="12"/>
                  </a:moveTo>
                  <a:cubicBezTo>
                    <a:pt x="282" y="14"/>
                    <a:pt x="283" y="17"/>
                    <a:pt x="283" y="20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2" y="18"/>
                    <a:pt x="280" y="15"/>
                    <a:pt x="277" y="13"/>
                  </a:cubicBezTo>
                  <a:cubicBezTo>
                    <a:pt x="278" y="12"/>
                    <a:pt x="278" y="12"/>
                    <a:pt x="279" y="12"/>
                  </a:cubicBezTo>
                  <a:close/>
                  <a:moveTo>
                    <a:pt x="276" y="13"/>
                  </a:moveTo>
                  <a:cubicBezTo>
                    <a:pt x="277" y="14"/>
                    <a:pt x="278" y="15"/>
                    <a:pt x="279" y="17"/>
                  </a:cubicBezTo>
                  <a:cubicBezTo>
                    <a:pt x="277" y="16"/>
                    <a:pt x="275" y="15"/>
                    <a:pt x="274" y="14"/>
                  </a:cubicBezTo>
                  <a:cubicBezTo>
                    <a:pt x="274" y="14"/>
                    <a:pt x="274" y="14"/>
                    <a:pt x="274" y="14"/>
                  </a:cubicBezTo>
                  <a:cubicBezTo>
                    <a:pt x="275" y="14"/>
                    <a:pt x="276" y="14"/>
                    <a:pt x="276" y="13"/>
                  </a:cubicBezTo>
                  <a:close/>
                  <a:moveTo>
                    <a:pt x="275" y="12"/>
                  </a:moveTo>
                  <a:cubicBezTo>
                    <a:pt x="275" y="12"/>
                    <a:pt x="276" y="12"/>
                    <a:pt x="276" y="13"/>
                  </a:cubicBezTo>
                  <a:cubicBezTo>
                    <a:pt x="275" y="13"/>
                    <a:pt x="274" y="13"/>
                    <a:pt x="273" y="14"/>
                  </a:cubicBezTo>
                  <a:cubicBezTo>
                    <a:pt x="273" y="14"/>
                    <a:pt x="273" y="14"/>
                    <a:pt x="273" y="13"/>
                  </a:cubicBezTo>
                  <a:cubicBezTo>
                    <a:pt x="273" y="13"/>
                    <a:pt x="273" y="14"/>
                    <a:pt x="273" y="14"/>
                  </a:cubicBezTo>
                  <a:cubicBezTo>
                    <a:pt x="273" y="14"/>
                    <a:pt x="273" y="14"/>
                    <a:pt x="273" y="14"/>
                  </a:cubicBezTo>
                  <a:cubicBezTo>
                    <a:pt x="272" y="14"/>
                    <a:pt x="272" y="14"/>
                    <a:pt x="272" y="13"/>
                  </a:cubicBezTo>
                  <a:cubicBezTo>
                    <a:pt x="273" y="13"/>
                    <a:pt x="274" y="12"/>
                    <a:pt x="275" y="12"/>
                  </a:cubicBezTo>
                  <a:close/>
                  <a:moveTo>
                    <a:pt x="272" y="16"/>
                  </a:moveTo>
                  <a:cubicBezTo>
                    <a:pt x="272" y="16"/>
                    <a:pt x="273" y="16"/>
                    <a:pt x="273" y="17"/>
                  </a:cubicBezTo>
                  <a:cubicBezTo>
                    <a:pt x="272" y="16"/>
                    <a:pt x="272" y="16"/>
                    <a:pt x="271" y="16"/>
                  </a:cubicBezTo>
                  <a:cubicBezTo>
                    <a:pt x="272" y="16"/>
                    <a:pt x="272" y="16"/>
                    <a:pt x="272" y="16"/>
                  </a:cubicBezTo>
                  <a:close/>
                  <a:moveTo>
                    <a:pt x="271" y="15"/>
                  </a:moveTo>
                  <a:cubicBezTo>
                    <a:pt x="271" y="15"/>
                    <a:pt x="271" y="15"/>
                    <a:pt x="270" y="15"/>
                  </a:cubicBezTo>
                  <a:cubicBezTo>
                    <a:pt x="270" y="15"/>
                    <a:pt x="269" y="15"/>
                    <a:pt x="268" y="15"/>
                  </a:cubicBezTo>
                  <a:cubicBezTo>
                    <a:pt x="269" y="14"/>
                    <a:pt x="270" y="14"/>
                    <a:pt x="270" y="14"/>
                  </a:cubicBezTo>
                  <a:cubicBezTo>
                    <a:pt x="271" y="14"/>
                    <a:pt x="271" y="14"/>
                    <a:pt x="271" y="15"/>
                  </a:cubicBezTo>
                  <a:close/>
                  <a:moveTo>
                    <a:pt x="270" y="13"/>
                  </a:moveTo>
                  <a:cubicBezTo>
                    <a:pt x="269" y="14"/>
                    <a:pt x="268" y="14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2" y="16"/>
                    <a:pt x="259" y="19"/>
                    <a:pt x="258" y="21"/>
                  </a:cubicBezTo>
                  <a:cubicBezTo>
                    <a:pt x="255" y="18"/>
                    <a:pt x="262" y="14"/>
                    <a:pt x="262" y="14"/>
                  </a:cubicBezTo>
                  <a:cubicBezTo>
                    <a:pt x="258" y="16"/>
                    <a:pt x="256" y="18"/>
                    <a:pt x="255" y="19"/>
                  </a:cubicBezTo>
                  <a:cubicBezTo>
                    <a:pt x="255" y="19"/>
                    <a:pt x="255" y="19"/>
                    <a:pt x="255" y="18"/>
                  </a:cubicBezTo>
                  <a:cubicBezTo>
                    <a:pt x="256" y="14"/>
                    <a:pt x="262" y="11"/>
                    <a:pt x="262" y="11"/>
                  </a:cubicBezTo>
                  <a:cubicBezTo>
                    <a:pt x="258" y="13"/>
                    <a:pt x="255" y="15"/>
                    <a:pt x="253" y="17"/>
                  </a:cubicBezTo>
                  <a:cubicBezTo>
                    <a:pt x="253" y="16"/>
                    <a:pt x="253" y="16"/>
                    <a:pt x="252" y="15"/>
                  </a:cubicBezTo>
                  <a:cubicBezTo>
                    <a:pt x="255" y="11"/>
                    <a:pt x="259" y="9"/>
                    <a:pt x="263" y="8"/>
                  </a:cubicBezTo>
                  <a:cubicBezTo>
                    <a:pt x="266" y="10"/>
                    <a:pt x="268" y="12"/>
                    <a:pt x="270" y="13"/>
                  </a:cubicBezTo>
                  <a:close/>
                  <a:moveTo>
                    <a:pt x="261" y="7"/>
                  </a:moveTo>
                  <a:cubicBezTo>
                    <a:pt x="261" y="7"/>
                    <a:pt x="262" y="7"/>
                    <a:pt x="263" y="7"/>
                  </a:cubicBezTo>
                  <a:cubicBezTo>
                    <a:pt x="257" y="10"/>
                    <a:pt x="253" y="12"/>
                    <a:pt x="250" y="14"/>
                  </a:cubicBezTo>
                  <a:cubicBezTo>
                    <a:pt x="250" y="13"/>
                    <a:pt x="250" y="13"/>
                    <a:pt x="249" y="13"/>
                  </a:cubicBezTo>
                  <a:cubicBezTo>
                    <a:pt x="252" y="9"/>
                    <a:pt x="258" y="7"/>
                    <a:pt x="261" y="7"/>
                  </a:cubicBezTo>
                  <a:close/>
                  <a:moveTo>
                    <a:pt x="249" y="13"/>
                  </a:moveTo>
                  <a:cubicBezTo>
                    <a:pt x="249" y="13"/>
                    <a:pt x="250" y="13"/>
                    <a:pt x="250" y="14"/>
                  </a:cubicBezTo>
                  <a:cubicBezTo>
                    <a:pt x="249" y="15"/>
                    <a:pt x="248" y="16"/>
                    <a:pt x="247" y="17"/>
                  </a:cubicBezTo>
                  <a:cubicBezTo>
                    <a:pt x="248" y="15"/>
                    <a:pt x="248" y="14"/>
                    <a:pt x="249" y="13"/>
                  </a:cubicBezTo>
                  <a:close/>
                  <a:moveTo>
                    <a:pt x="245" y="15"/>
                  </a:moveTo>
                  <a:cubicBezTo>
                    <a:pt x="245" y="15"/>
                    <a:pt x="245" y="15"/>
                    <a:pt x="245" y="16"/>
                  </a:cubicBezTo>
                  <a:cubicBezTo>
                    <a:pt x="245" y="16"/>
                    <a:pt x="245" y="16"/>
                    <a:pt x="245" y="15"/>
                  </a:cubicBezTo>
                  <a:cubicBezTo>
                    <a:pt x="245" y="15"/>
                    <a:pt x="245" y="15"/>
                    <a:pt x="245" y="15"/>
                  </a:cubicBezTo>
                  <a:cubicBezTo>
                    <a:pt x="245" y="15"/>
                    <a:pt x="245" y="15"/>
                    <a:pt x="245" y="15"/>
                  </a:cubicBezTo>
                  <a:close/>
                  <a:moveTo>
                    <a:pt x="245" y="16"/>
                  </a:moveTo>
                  <a:cubicBezTo>
                    <a:pt x="245" y="17"/>
                    <a:pt x="245" y="17"/>
                    <a:pt x="245" y="17"/>
                  </a:cubicBezTo>
                  <a:cubicBezTo>
                    <a:pt x="244" y="17"/>
                    <a:pt x="244" y="17"/>
                    <a:pt x="244" y="17"/>
                  </a:cubicBezTo>
                  <a:cubicBezTo>
                    <a:pt x="244" y="17"/>
                    <a:pt x="244" y="17"/>
                    <a:pt x="245" y="16"/>
                  </a:cubicBezTo>
                  <a:close/>
                  <a:moveTo>
                    <a:pt x="218" y="18"/>
                  </a:moveTo>
                  <a:cubicBezTo>
                    <a:pt x="218" y="18"/>
                    <a:pt x="218" y="18"/>
                    <a:pt x="218" y="18"/>
                  </a:cubicBezTo>
                  <a:cubicBezTo>
                    <a:pt x="218" y="17"/>
                    <a:pt x="218" y="17"/>
                    <a:pt x="218" y="16"/>
                  </a:cubicBezTo>
                  <a:cubicBezTo>
                    <a:pt x="218" y="16"/>
                    <a:pt x="219" y="16"/>
                    <a:pt x="219" y="17"/>
                  </a:cubicBezTo>
                  <a:cubicBezTo>
                    <a:pt x="218" y="17"/>
                    <a:pt x="218" y="18"/>
                    <a:pt x="218" y="18"/>
                  </a:cubicBezTo>
                  <a:close/>
                  <a:moveTo>
                    <a:pt x="219" y="17"/>
                  </a:moveTo>
                  <a:cubicBezTo>
                    <a:pt x="219" y="16"/>
                    <a:pt x="219" y="16"/>
                    <a:pt x="218" y="16"/>
                  </a:cubicBezTo>
                  <a:cubicBezTo>
                    <a:pt x="219" y="15"/>
                    <a:pt x="219" y="15"/>
                    <a:pt x="219" y="14"/>
                  </a:cubicBezTo>
                  <a:cubicBezTo>
                    <a:pt x="220" y="14"/>
                    <a:pt x="220" y="15"/>
                    <a:pt x="220" y="15"/>
                  </a:cubicBezTo>
                  <a:cubicBezTo>
                    <a:pt x="220" y="16"/>
                    <a:pt x="219" y="16"/>
                    <a:pt x="219" y="17"/>
                  </a:cubicBezTo>
                  <a:close/>
                  <a:moveTo>
                    <a:pt x="221" y="15"/>
                  </a:moveTo>
                  <a:cubicBezTo>
                    <a:pt x="220" y="14"/>
                    <a:pt x="220" y="14"/>
                    <a:pt x="220" y="13"/>
                  </a:cubicBezTo>
                  <a:cubicBezTo>
                    <a:pt x="220" y="13"/>
                    <a:pt x="221" y="12"/>
                    <a:pt x="221" y="12"/>
                  </a:cubicBezTo>
                  <a:cubicBezTo>
                    <a:pt x="222" y="12"/>
                    <a:pt x="222" y="13"/>
                    <a:pt x="223" y="13"/>
                  </a:cubicBezTo>
                  <a:cubicBezTo>
                    <a:pt x="222" y="14"/>
                    <a:pt x="222" y="14"/>
                    <a:pt x="221" y="15"/>
                  </a:cubicBezTo>
                  <a:cubicBezTo>
                    <a:pt x="221" y="15"/>
                    <a:pt x="221" y="15"/>
                    <a:pt x="221" y="15"/>
                  </a:cubicBezTo>
                  <a:close/>
                  <a:moveTo>
                    <a:pt x="227" y="14"/>
                  </a:moveTo>
                  <a:cubicBezTo>
                    <a:pt x="226" y="13"/>
                    <a:pt x="226" y="13"/>
                    <a:pt x="225" y="13"/>
                  </a:cubicBezTo>
                  <a:cubicBezTo>
                    <a:pt x="226" y="12"/>
                    <a:pt x="226" y="12"/>
                    <a:pt x="227" y="11"/>
                  </a:cubicBezTo>
                  <a:cubicBezTo>
                    <a:pt x="228" y="12"/>
                    <a:pt x="229" y="13"/>
                    <a:pt x="230" y="14"/>
                  </a:cubicBezTo>
                  <a:cubicBezTo>
                    <a:pt x="229" y="14"/>
                    <a:pt x="228" y="14"/>
                    <a:pt x="228" y="14"/>
                  </a:cubicBezTo>
                  <a:cubicBezTo>
                    <a:pt x="228" y="14"/>
                    <a:pt x="227" y="14"/>
                    <a:pt x="227" y="14"/>
                  </a:cubicBezTo>
                  <a:cubicBezTo>
                    <a:pt x="228" y="13"/>
                    <a:pt x="229" y="13"/>
                    <a:pt x="229" y="13"/>
                  </a:cubicBezTo>
                  <a:cubicBezTo>
                    <a:pt x="228" y="13"/>
                    <a:pt x="228" y="14"/>
                    <a:pt x="227" y="14"/>
                  </a:cubicBezTo>
                  <a:close/>
                  <a:moveTo>
                    <a:pt x="227" y="11"/>
                  </a:moveTo>
                  <a:cubicBezTo>
                    <a:pt x="228" y="11"/>
                    <a:pt x="228" y="10"/>
                    <a:pt x="228" y="10"/>
                  </a:cubicBezTo>
                  <a:cubicBezTo>
                    <a:pt x="230" y="11"/>
                    <a:pt x="231" y="12"/>
                    <a:pt x="233" y="1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2" y="13"/>
                    <a:pt x="232" y="13"/>
                    <a:pt x="231" y="14"/>
                  </a:cubicBezTo>
                  <a:cubicBezTo>
                    <a:pt x="230" y="13"/>
                    <a:pt x="229" y="12"/>
                    <a:pt x="227" y="11"/>
                  </a:cubicBezTo>
                  <a:close/>
                  <a:moveTo>
                    <a:pt x="228" y="10"/>
                  </a:moveTo>
                  <a:cubicBezTo>
                    <a:pt x="229" y="10"/>
                    <a:pt x="229" y="10"/>
                    <a:pt x="229" y="10"/>
                  </a:cubicBezTo>
                  <a:cubicBezTo>
                    <a:pt x="229" y="10"/>
                    <a:pt x="229" y="10"/>
                    <a:pt x="228" y="10"/>
                  </a:cubicBezTo>
                  <a:cubicBezTo>
                    <a:pt x="227" y="10"/>
                    <a:pt x="226" y="9"/>
                    <a:pt x="225" y="9"/>
                  </a:cubicBezTo>
                  <a:cubicBezTo>
                    <a:pt x="226" y="8"/>
                    <a:pt x="226" y="8"/>
                    <a:pt x="227" y="7"/>
                  </a:cubicBezTo>
                  <a:cubicBezTo>
                    <a:pt x="229" y="8"/>
                    <a:pt x="231" y="10"/>
                    <a:pt x="232" y="12"/>
                  </a:cubicBezTo>
                  <a:cubicBezTo>
                    <a:pt x="231" y="11"/>
                    <a:pt x="230" y="11"/>
                    <a:pt x="228" y="10"/>
                  </a:cubicBezTo>
                  <a:close/>
                  <a:moveTo>
                    <a:pt x="228" y="10"/>
                  </a:moveTo>
                  <a:cubicBezTo>
                    <a:pt x="228" y="10"/>
                    <a:pt x="227" y="11"/>
                    <a:pt x="227" y="11"/>
                  </a:cubicBezTo>
                  <a:cubicBezTo>
                    <a:pt x="226" y="10"/>
                    <a:pt x="226" y="10"/>
                    <a:pt x="225" y="9"/>
                  </a:cubicBezTo>
                  <a:cubicBezTo>
                    <a:pt x="225" y="9"/>
                    <a:pt x="226" y="10"/>
                    <a:pt x="227" y="11"/>
                  </a:cubicBezTo>
                  <a:cubicBezTo>
                    <a:pt x="226" y="11"/>
                    <a:pt x="225" y="12"/>
                    <a:pt x="224" y="12"/>
                  </a:cubicBezTo>
                  <a:cubicBezTo>
                    <a:pt x="223" y="12"/>
                    <a:pt x="223" y="11"/>
                    <a:pt x="222" y="11"/>
                  </a:cubicBezTo>
                  <a:cubicBezTo>
                    <a:pt x="223" y="10"/>
                    <a:pt x="224" y="9"/>
                    <a:pt x="225" y="9"/>
                  </a:cubicBezTo>
                  <a:cubicBezTo>
                    <a:pt x="225" y="9"/>
                    <a:pt x="227" y="10"/>
                    <a:pt x="228" y="10"/>
                  </a:cubicBezTo>
                  <a:close/>
                  <a:moveTo>
                    <a:pt x="223" y="17"/>
                  </a:moveTo>
                  <a:cubicBezTo>
                    <a:pt x="222" y="17"/>
                    <a:pt x="222" y="16"/>
                    <a:pt x="222" y="16"/>
                  </a:cubicBezTo>
                  <a:cubicBezTo>
                    <a:pt x="222" y="16"/>
                    <a:pt x="222" y="16"/>
                    <a:pt x="222" y="15"/>
                  </a:cubicBezTo>
                  <a:cubicBezTo>
                    <a:pt x="223" y="16"/>
                    <a:pt x="223" y="16"/>
                    <a:pt x="223" y="16"/>
                  </a:cubicBezTo>
                  <a:cubicBezTo>
                    <a:pt x="223" y="16"/>
                    <a:pt x="223" y="17"/>
                    <a:pt x="223" y="17"/>
                  </a:cubicBezTo>
                  <a:close/>
                  <a:moveTo>
                    <a:pt x="223" y="15"/>
                  </a:moveTo>
                  <a:cubicBezTo>
                    <a:pt x="223" y="15"/>
                    <a:pt x="223" y="14"/>
                    <a:pt x="224" y="14"/>
                  </a:cubicBezTo>
                  <a:cubicBezTo>
                    <a:pt x="224" y="14"/>
                    <a:pt x="224" y="15"/>
                    <a:pt x="224" y="15"/>
                  </a:cubicBezTo>
                  <a:cubicBezTo>
                    <a:pt x="224" y="15"/>
                    <a:pt x="224" y="16"/>
                    <a:pt x="224" y="16"/>
                  </a:cubicBezTo>
                  <a:cubicBezTo>
                    <a:pt x="223" y="16"/>
                    <a:pt x="223" y="15"/>
                    <a:pt x="223" y="15"/>
                  </a:cubicBezTo>
                  <a:close/>
                  <a:moveTo>
                    <a:pt x="225" y="20"/>
                  </a:moveTo>
                  <a:cubicBezTo>
                    <a:pt x="224" y="19"/>
                    <a:pt x="224" y="18"/>
                    <a:pt x="224" y="17"/>
                  </a:cubicBezTo>
                  <a:cubicBezTo>
                    <a:pt x="224" y="17"/>
                    <a:pt x="225" y="17"/>
                    <a:pt x="225" y="17"/>
                  </a:cubicBezTo>
                  <a:cubicBezTo>
                    <a:pt x="225" y="17"/>
                    <a:pt x="225" y="17"/>
                    <a:pt x="226" y="17"/>
                  </a:cubicBezTo>
                  <a:cubicBezTo>
                    <a:pt x="226" y="18"/>
                    <a:pt x="226" y="18"/>
                    <a:pt x="226" y="18"/>
                  </a:cubicBezTo>
                  <a:cubicBezTo>
                    <a:pt x="226" y="18"/>
                    <a:pt x="225" y="19"/>
                    <a:pt x="225" y="20"/>
                  </a:cubicBezTo>
                  <a:close/>
                  <a:moveTo>
                    <a:pt x="225" y="13"/>
                  </a:moveTo>
                  <a:cubicBezTo>
                    <a:pt x="225" y="13"/>
                    <a:pt x="225" y="13"/>
                    <a:pt x="225" y="13"/>
                  </a:cubicBezTo>
                  <a:cubicBezTo>
                    <a:pt x="225" y="13"/>
                    <a:pt x="226" y="13"/>
                    <a:pt x="227" y="14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5" y="14"/>
                    <a:pt x="225" y="13"/>
                    <a:pt x="225" y="13"/>
                  </a:cubicBezTo>
                  <a:close/>
                  <a:moveTo>
                    <a:pt x="227" y="14"/>
                  </a:moveTo>
                  <a:cubicBezTo>
                    <a:pt x="227" y="14"/>
                    <a:pt x="227" y="14"/>
                    <a:pt x="227" y="15"/>
                  </a:cubicBezTo>
                  <a:cubicBezTo>
                    <a:pt x="227" y="15"/>
                    <a:pt x="227" y="15"/>
                    <a:pt x="226" y="15"/>
                  </a:cubicBezTo>
                  <a:cubicBezTo>
                    <a:pt x="226" y="15"/>
                    <a:pt x="226" y="15"/>
                    <a:pt x="226" y="15"/>
                  </a:cubicBezTo>
                  <a:cubicBezTo>
                    <a:pt x="226" y="14"/>
                    <a:pt x="227" y="14"/>
                    <a:pt x="227" y="14"/>
                  </a:cubicBezTo>
                  <a:close/>
                  <a:moveTo>
                    <a:pt x="227" y="23"/>
                  </a:moveTo>
                  <a:cubicBezTo>
                    <a:pt x="227" y="23"/>
                    <a:pt x="226" y="23"/>
                    <a:pt x="226" y="23"/>
                  </a:cubicBezTo>
                  <a:cubicBezTo>
                    <a:pt x="226" y="23"/>
                    <a:pt x="226" y="23"/>
                    <a:pt x="226" y="23"/>
                  </a:cubicBezTo>
                  <a:cubicBezTo>
                    <a:pt x="226" y="23"/>
                    <a:pt x="226" y="23"/>
                    <a:pt x="227" y="2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23"/>
                    <a:pt x="227" y="23"/>
                    <a:pt x="227" y="23"/>
                  </a:cubicBezTo>
                  <a:close/>
                  <a:moveTo>
                    <a:pt x="227" y="23"/>
                  </a:moveTo>
                  <a:cubicBezTo>
                    <a:pt x="227" y="23"/>
                    <a:pt x="227" y="23"/>
                    <a:pt x="227" y="22"/>
                  </a:cubicBezTo>
                  <a:cubicBezTo>
                    <a:pt x="227" y="22"/>
                    <a:pt x="227" y="22"/>
                    <a:pt x="227" y="22"/>
                  </a:cubicBezTo>
                  <a:cubicBezTo>
                    <a:pt x="227" y="22"/>
                    <a:pt x="227" y="22"/>
                    <a:pt x="227" y="23"/>
                  </a:cubicBezTo>
                  <a:cubicBezTo>
                    <a:pt x="227" y="23"/>
                    <a:pt x="227" y="23"/>
                    <a:pt x="227" y="23"/>
                  </a:cubicBezTo>
                  <a:close/>
                  <a:moveTo>
                    <a:pt x="228" y="17"/>
                  </a:moveTo>
                  <a:cubicBezTo>
                    <a:pt x="228" y="17"/>
                    <a:pt x="228" y="17"/>
                    <a:pt x="228" y="17"/>
                  </a:cubicBezTo>
                  <a:cubicBezTo>
                    <a:pt x="228" y="17"/>
                    <a:pt x="228" y="17"/>
                    <a:pt x="228" y="17"/>
                  </a:cubicBezTo>
                  <a:cubicBezTo>
                    <a:pt x="228" y="17"/>
                    <a:pt x="228" y="17"/>
                    <a:pt x="228" y="17"/>
                  </a:cubicBezTo>
                  <a:close/>
                  <a:moveTo>
                    <a:pt x="228" y="16"/>
                  </a:moveTo>
                  <a:cubicBezTo>
                    <a:pt x="227" y="16"/>
                    <a:pt x="227" y="16"/>
                    <a:pt x="227" y="16"/>
                  </a:cubicBezTo>
                  <a:cubicBezTo>
                    <a:pt x="227" y="15"/>
                    <a:pt x="228" y="15"/>
                    <a:pt x="228" y="15"/>
                  </a:cubicBezTo>
                  <a:cubicBezTo>
                    <a:pt x="228" y="15"/>
                    <a:pt x="228" y="16"/>
                    <a:pt x="229" y="16"/>
                  </a:cubicBezTo>
                  <a:cubicBezTo>
                    <a:pt x="228" y="16"/>
                    <a:pt x="228" y="17"/>
                    <a:pt x="228" y="17"/>
                  </a:cubicBezTo>
                  <a:cubicBezTo>
                    <a:pt x="228" y="17"/>
                    <a:pt x="228" y="17"/>
                    <a:pt x="228" y="16"/>
                  </a:cubicBezTo>
                  <a:close/>
                  <a:moveTo>
                    <a:pt x="229" y="18"/>
                  </a:moveTo>
                  <a:cubicBezTo>
                    <a:pt x="229" y="18"/>
                    <a:pt x="229" y="18"/>
                    <a:pt x="229" y="18"/>
                  </a:cubicBezTo>
                  <a:cubicBezTo>
                    <a:pt x="229" y="18"/>
                    <a:pt x="229" y="18"/>
                    <a:pt x="229" y="18"/>
                  </a:cubicBezTo>
                  <a:cubicBezTo>
                    <a:pt x="229" y="18"/>
                    <a:pt x="229" y="18"/>
                    <a:pt x="229" y="18"/>
                  </a:cubicBezTo>
                  <a:close/>
                  <a:moveTo>
                    <a:pt x="228" y="15"/>
                  </a:moveTo>
                  <a:cubicBezTo>
                    <a:pt x="229" y="15"/>
                    <a:pt x="229" y="14"/>
                    <a:pt x="230" y="14"/>
                  </a:cubicBezTo>
                  <a:cubicBezTo>
                    <a:pt x="230" y="14"/>
                    <a:pt x="230" y="15"/>
                    <a:pt x="231" y="15"/>
                  </a:cubicBezTo>
                  <a:cubicBezTo>
                    <a:pt x="230" y="15"/>
                    <a:pt x="230" y="16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lose/>
                  <a:moveTo>
                    <a:pt x="232" y="18"/>
                  </a:moveTo>
                  <a:cubicBezTo>
                    <a:pt x="231" y="18"/>
                    <a:pt x="231" y="18"/>
                    <a:pt x="231" y="18"/>
                  </a:cubicBezTo>
                  <a:cubicBezTo>
                    <a:pt x="231" y="18"/>
                    <a:pt x="231" y="17"/>
                    <a:pt x="230" y="17"/>
                  </a:cubicBezTo>
                  <a:cubicBezTo>
                    <a:pt x="231" y="17"/>
                    <a:pt x="231" y="16"/>
                    <a:pt x="231" y="16"/>
                  </a:cubicBezTo>
                  <a:cubicBezTo>
                    <a:pt x="231" y="17"/>
                    <a:pt x="232" y="17"/>
                    <a:pt x="232" y="18"/>
                  </a:cubicBezTo>
                  <a:cubicBezTo>
                    <a:pt x="232" y="18"/>
                    <a:pt x="232" y="18"/>
                    <a:pt x="232" y="18"/>
                  </a:cubicBezTo>
                  <a:close/>
                  <a:moveTo>
                    <a:pt x="231" y="14"/>
                  </a:moveTo>
                  <a:cubicBezTo>
                    <a:pt x="232" y="13"/>
                    <a:pt x="233" y="13"/>
                    <a:pt x="233" y="13"/>
                  </a:cubicBezTo>
                  <a:cubicBezTo>
                    <a:pt x="233" y="13"/>
                    <a:pt x="233" y="13"/>
                    <a:pt x="234" y="14"/>
                  </a:cubicBezTo>
                  <a:cubicBezTo>
                    <a:pt x="233" y="14"/>
                    <a:pt x="232" y="14"/>
                    <a:pt x="232" y="14"/>
                  </a:cubicBezTo>
                  <a:cubicBezTo>
                    <a:pt x="232" y="14"/>
                    <a:pt x="231" y="14"/>
                    <a:pt x="231" y="14"/>
                  </a:cubicBezTo>
                  <a:close/>
                  <a:moveTo>
                    <a:pt x="233" y="15"/>
                  </a:moveTo>
                  <a:cubicBezTo>
                    <a:pt x="233" y="15"/>
                    <a:pt x="234" y="15"/>
                    <a:pt x="234" y="14"/>
                  </a:cubicBezTo>
                  <a:cubicBezTo>
                    <a:pt x="234" y="15"/>
                    <a:pt x="234" y="15"/>
                    <a:pt x="235" y="15"/>
                  </a:cubicBezTo>
                  <a:cubicBezTo>
                    <a:pt x="234" y="15"/>
                    <a:pt x="234" y="15"/>
                    <a:pt x="234" y="15"/>
                  </a:cubicBezTo>
                  <a:cubicBezTo>
                    <a:pt x="234" y="15"/>
                    <a:pt x="234" y="15"/>
                    <a:pt x="235" y="15"/>
                  </a:cubicBezTo>
                  <a:cubicBezTo>
                    <a:pt x="235" y="16"/>
                    <a:pt x="235" y="16"/>
                    <a:pt x="235" y="16"/>
                  </a:cubicBezTo>
                  <a:cubicBezTo>
                    <a:pt x="234" y="16"/>
                    <a:pt x="234" y="16"/>
                    <a:pt x="234" y="17"/>
                  </a:cubicBezTo>
                  <a:cubicBezTo>
                    <a:pt x="233" y="16"/>
                    <a:pt x="233" y="16"/>
                    <a:pt x="233" y="15"/>
                  </a:cubicBezTo>
                  <a:close/>
                  <a:moveTo>
                    <a:pt x="234" y="18"/>
                  </a:moveTo>
                  <a:cubicBezTo>
                    <a:pt x="235" y="18"/>
                    <a:pt x="235" y="17"/>
                    <a:pt x="235" y="17"/>
                  </a:cubicBezTo>
                  <a:cubicBezTo>
                    <a:pt x="235" y="17"/>
                    <a:pt x="235" y="18"/>
                    <a:pt x="235" y="18"/>
                  </a:cubicBezTo>
                  <a:cubicBezTo>
                    <a:pt x="235" y="18"/>
                    <a:pt x="235" y="18"/>
                    <a:pt x="235" y="18"/>
                  </a:cubicBezTo>
                  <a:cubicBezTo>
                    <a:pt x="235" y="18"/>
                    <a:pt x="235" y="18"/>
                    <a:pt x="234" y="18"/>
                  </a:cubicBezTo>
                  <a:close/>
                  <a:moveTo>
                    <a:pt x="235" y="18"/>
                  </a:moveTo>
                  <a:cubicBezTo>
                    <a:pt x="235" y="18"/>
                    <a:pt x="235" y="18"/>
                    <a:pt x="235" y="18"/>
                  </a:cubicBezTo>
                  <a:cubicBezTo>
                    <a:pt x="235" y="18"/>
                    <a:pt x="235" y="18"/>
                    <a:pt x="235" y="18"/>
                  </a:cubicBezTo>
                  <a:cubicBezTo>
                    <a:pt x="235" y="18"/>
                    <a:pt x="235" y="18"/>
                    <a:pt x="235" y="18"/>
                  </a:cubicBezTo>
                  <a:cubicBezTo>
                    <a:pt x="235" y="18"/>
                    <a:pt x="235" y="18"/>
                    <a:pt x="235" y="18"/>
                  </a:cubicBezTo>
                  <a:close/>
                  <a:moveTo>
                    <a:pt x="235" y="19"/>
                  </a:moveTo>
                  <a:cubicBezTo>
                    <a:pt x="235" y="19"/>
                    <a:pt x="235" y="18"/>
                    <a:pt x="235" y="18"/>
                  </a:cubicBezTo>
                  <a:cubicBezTo>
                    <a:pt x="235" y="18"/>
                    <a:pt x="235" y="19"/>
                    <a:pt x="235" y="19"/>
                  </a:cubicBezTo>
                  <a:cubicBezTo>
                    <a:pt x="235" y="19"/>
                    <a:pt x="235" y="19"/>
                    <a:pt x="235" y="19"/>
                  </a:cubicBezTo>
                  <a:close/>
                  <a:moveTo>
                    <a:pt x="235" y="20"/>
                  </a:moveTo>
                  <a:cubicBezTo>
                    <a:pt x="235" y="20"/>
                    <a:pt x="235" y="20"/>
                    <a:pt x="235" y="19"/>
                  </a:cubicBezTo>
                  <a:cubicBezTo>
                    <a:pt x="235" y="19"/>
                    <a:pt x="235" y="19"/>
                    <a:pt x="235" y="19"/>
                  </a:cubicBezTo>
                  <a:cubicBezTo>
                    <a:pt x="235" y="19"/>
                    <a:pt x="235" y="20"/>
                    <a:pt x="235" y="20"/>
                  </a:cubicBezTo>
                  <a:cubicBezTo>
                    <a:pt x="235" y="20"/>
                    <a:pt x="235" y="20"/>
                    <a:pt x="235" y="20"/>
                  </a:cubicBezTo>
                  <a:close/>
                  <a:moveTo>
                    <a:pt x="239" y="14"/>
                  </a:moveTo>
                  <a:cubicBezTo>
                    <a:pt x="239" y="13"/>
                    <a:pt x="239" y="13"/>
                    <a:pt x="239" y="13"/>
                  </a:cubicBezTo>
                  <a:cubicBezTo>
                    <a:pt x="239" y="13"/>
                    <a:pt x="239" y="13"/>
                    <a:pt x="239" y="13"/>
                  </a:cubicBezTo>
                  <a:cubicBezTo>
                    <a:pt x="239" y="13"/>
                    <a:pt x="239" y="13"/>
                    <a:pt x="239" y="14"/>
                  </a:cubicBezTo>
                  <a:close/>
                  <a:moveTo>
                    <a:pt x="241" y="16"/>
                  </a:moveTo>
                  <a:cubicBezTo>
                    <a:pt x="241" y="16"/>
                    <a:pt x="241" y="16"/>
                    <a:pt x="241" y="16"/>
                  </a:cubicBezTo>
                  <a:cubicBezTo>
                    <a:pt x="240" y="16"/>
                    <a:pt x="240" y="16"/>
                    <a:pt x="240" y="16"/>
                  </a:cubicBezTo>
                  <a:cubicBezTo>
                    <a:pt x="240" y="15"/>
                    <a:pt x="240" y="15"/>
                    <a:pt x="240" y="14"/>
                  </a:cubicBezTo>
                  <a:cubicBezTo>
                    <a:pt x="240" y="14"/>
                    <a:pt x="240" y="14"/>
                    <a:pt x="240" y="14"/>
                  </a:cubicBezTo>
                  <a:cubicBezTo>
                    <a:pt x="241" y="14"/>
                    <a:pt x="241" y="14"/>
                    <a:pt x="242" y="15"/>
                  </a:cubicBezTo>
                  <a:cubicBezTo>
                    <a:pt x="242" y="15"/>
                    <a:pt x="241" y="16"/>
                    <a:pt x="241" y="16"/>
                  </a:cubicBezTo>
                  <a:close/>
                  <a:moveTo>
                    <a:pt x="242" y="14"/>
                  </a:moveTo>
                  <a:cubicBezTo>
                    <a:pt x="242" y="14"/>
                    <a:pt x="241" y="14"/>
                    <a:pt x="241" y="13"/>
                  </a:cubicBezTo>
                  <a:cubicBezTo>
                    <a:pt x="241" y="13"/>
                    <a:pt x="242" y="13"/>
                    <a:pt x="242" y="13"/>
                  </a:cubicBezTo>
                  <a:cubicBezTo>
                    <a:pt x="242" y="13"/>
                    <a:pt x="242" y="14"/>
                    <a:pt x="242" y="14"/>
                  </a:cubicBezTo>
                  <a:close/>
                  <a:moveTo>
                    <a:pt x="242" y="10"/>
                  </a:moveTo>
                  <a:cubicBezTo>
                    <a:pt x="242" y="11"/>
                    <a:pt x="242" y="11"/>
                    <a:pt x="242" y="12"/>
                  </a:cubicBezTo>
                  <a:cubicBezTo>
                    <a:pt x="241" y="13"/>
                    <a:pt x="241" y="13"/>
                    <a:pt x="240" y="13"/>
                  </a:cubicBezTo>
                  <a:cubicBezTo>
                    <a:pt x="240" y="13"/>
                    <a:pt x="239" y="13"/>
                    <a:pt x="239" y="13"/>
                  </a:cubicBezTo>
                  <a:cubicBezTo>
                    <a:pt x="239" y="13"/>
                    <a:pt x="239" y="13"/>
                    <a:pt x="239" y="13"/>
                  </a:cubicBezTo>
                  <a:cubicBezTo>
                    <a:pt x="240" y="12"/>
                    <a:pt x="241" y="12"/>
                    <a:pt x="241" y="12"/>
                  </a:cubicBezTo>
                  <a:cubicBezTo>
                    <a:pt x="240" y="12"/>
                    <a:pt x="240" y="12"/>
                    <a:pt x="239" y="13"/>
                  </a:cubicBezTo>
                  <a:cubicBezTo>
                    <a:pt x="239" y="12"/>
                    <a:pt x="238" y="12"/>
                    <a:pt x="238" y="11"/>
                  </a:cubicBezTo>
                  <a:cubicBezTo>
                    <a:pt x="239" y="11"/>
                    <a:pt x="241" y="10"/>
                    <a:pt x="242" y="10"/>
                  </a:cubicBezTo>
                  <a:close/>
                  <a:moveTo>
                    <a:pt x="238" y="23"/>
                  </a:moveTo>
                  <a:cubicBezTo>
                    <a:pt x="238" y="23"/>
                    <a:pt x="238" y="23"/>
                    <a:pt x="238" y="23"/>
                  </a:cubicBezTo>
                  <a:cubicBezTo>
                    <a:pt x="238" y="23"/>
                    <a:pt x="238" y="23"/>
                    <a:pt x="238" y="23"/>
                  </a:cubicBezTo>
                  <a:cubicBezTo>
                    <a:pt x="238" y="23"/>
                    <a:pt x="238" y="23"/>
                    <a:pt x="238" y="23"/>
                  </a:cubicBezTo>
                  <a:cubicBezTo>
                    <a:pt x="238" y="23"/>
                    <a:pt x="238" y="23"/>
                    <a:pt x="238" y="23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37" y="14"/>
                  </a:moveTo>
                  <a:cubicBezTo>
                    <a:pt x="237" y="14"/>
                    <a:pt x="237" y="14"/>
                    <a:pt x="236" y="14"/>
                  </a:cubicBezTo>
                  <a:cubicBezTo>
                    <a:pt x="236" y="14"/>
                    <a:pt x="236" y="14"/>
                    <a:pt x="236" y="14"/>
                  </a:cubicBezTo>
                  <a:cubicBezTo>
                    <a:pt x="236" y="13"/>
                    <a:pt x="237" y="13"/>
                    <a:pt x="237" y="13"/>
                  </a:cubicBezTo>
                  <a:cubicBezTo>
                    <a:pt x="237" y="14"/>
                    <a:pt x="237" y="14"/>
                    <a:pt x="237" y="14"/>
                  </a:cubicBezTo>
                  <a:close/>
                  <a:moveTo>
                    <a:pt x="237" y="13"/>
                  </a:moveTo>
                  <a:cubicBezTo>
                    <a:pt x="237" y="13"/>
                    <a:pt x="236" y="13"/>
                    <a:pt x="236" y="13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36" y="13"/>
                    <a:pt x="236" y="13"/>
                    <a:pt x="237" y="12"/>
                  </a:cubicBezTo>
                  <a:cubicBezTo>
                    <a:pt x="237" y="12"/>
                    <a:pt x="237" y="12"/>
                    <a:pt x="237" y="12"/>
                  </a:cubicBezTo>
                  <a:cubicBezTo>
                    <a:pt x="237" y="13"/>
                    <a:pt x="237" y="13"/>
                    <a:pt x="237" y="13"/>
                  </a:cubicBezTo>
                  <a:close/>
                  <a:moveTo>
                    <a:pt x="230" y="6"/>
                  </a:moveTo>
                  <a:cubicBezTo>
                    <a:pt x="234" y="8"/>
                    <a:pt x="236" y="10"/>
                    <a:pt x="237" y="12"/>
                  </a:cubicBezTo>
                  <a:cubicBezTo>
                    <a:pt x="236" y="12"/>
                    <a:pt x="236" y="12"/>
                    <a:pt x="236" y="12"/>
                  </a:cubicBezTo>
                  <a:cubicBezTo>
                    <a:pt x="236" y="12"/>
                    <a:pt x="236" y="12"/>
                    <a:pt x="236" y="12"/>
                  </a:cubicBezTo>
                  <a:cubicBezTo>
                    <a:pt x="236" y="12"/>
                    <a:pt x="236" y="12"/>
                    <a:pt x="236" y="12"/>
                  </a:cubicBezTo>
                  <a:cubicBezTo>
                    <a:pt x="236" y="12"/>
                    <a:pt x="236" y="12"/>
                    <a:pt x="235" y="13"/>
                  </a:cubicBezTo>
                  <a:cubicBezTo>
                    <a:pt x="234" y="11"/>
                    <a:pt x="231" y="9"/>
                    <a:pt x="228" y="7"/>
                  </a:cubicBezTo>
                  <a:cubicBezTo>
                    <a:pt x="229" y="6"/>
                    <a:pt x="229" y="6"/>
                    <a:pt x="230" y="6"/>
                  </a:cubicBezTo>
                  <a:close/>
                  <a:moveTo>
                    <a:pt x="228" y="5"/>
                  </a:moveTo>
                  <a:cubicBezTo>
                    <a:pt x="229" y="5"/>
                    <a:pt x="229" y="5"/>
                    <a:pt x="229" y="5"/>
                  </a:cubicBezTo>
                  <a:cubicBezTo>
                    <a:pt x="228" y="6"/>
                    <a:pt x="228" y="6"/>
                    <a:pt x="227" y="6"/>
                  </a:cubicBezTo>
                  <a:cubicBezTo>
                    <a:pt x="227" y="6"/>
                    <a:pt x="227" y="6"/>
                    <a:pt x="226" y="5"/>
                  </a:cubicBezTo>
                  <a:cubicBezTo>
                    <a:pt x="227" y="5"/>
                    <a:pt x="228" y="5"/>
                    <a:pt x="228" y="5"/>
                  </a:cubicBezTo>
                  <a:close/>
                  <a:moveTo>
                    <a:pt x="225" y="6"/>
                  </a:moveTo>
                  <a:cubicBezTo>
                    <a:pt x="226" y="6"/>
                    <a:pt x="226" y="6"/>
                    <a:pt x="227" y="6"/>
                  </a:cubicBezTo>
                  <a:cubicBezTo>
                    <a:pt x="224" y="8"/>
                    <a:pt x="222" y="9"/>
                    <a:pt x="221" y="10"/>
                  </a:cubicBezTo>
                  <a:cubicBezTo>
                    <a:pt x="220" y="10"/>
                    <a:pt x="220" y="9"/>
                    <a:pt x="219" y="9"/>
                  </a:cubicBezTo>
                  <a:cubicBezTo>
                    <a:pt x="221" y="7"/>
                    <a:pt x="223" y="6"/>
                    <a:pt x="225" y="6"/>
                  </a:cubicBezTo>
                  <a:close/>
                  <a:moveTo>
                    <a:pt x="218" y="9"/>
                  </a:moveTo>
                  <a:cubicBezTo>
                    <a:pt x="219" y="10"/>
                    <a:pt x="220" y="10"/>
                    <a:pt x="220" y="11"/>
                  </a:cubicBezTo>
                  <a:cubicBezTo>
                    <a:pt x="219" y="11"/>
                    <a:pt x="219" y="12"/>
                    <a:pt x="218" y="12"/>
                  </a:cubicBezTo>
                  <a:cubicBezTo>
                    <a:pt x="218" y="12"/>
                    <a:pt x="217" y="11"/>
                    <a:pt x="217" y="11"/>
                  </a:cubicBezTo>
                  <a:cubicBezTo>
                    <a:pt x="217" y="10"/>
                    <a:pt x="218" y="10"/>
                    <a:pt x="218" y="9"/>
                  </a:cubicBezTo>
                  <a:close/>
                  <a:moveTo>
                    <a:pt x="217" y="11"/>
                  </a:moveTo>
                  <a:cubicBezTo>
                    <a:pt x="217" y="11"/>
                    <a:pt x="218" y="12"/>
                    <a:pt x="218" y="12"/>
                  </a:cubicBezTo>
                  <a:cubicBezTo>
                    <a:pt x="217" y="13"/>
                    <a:pt x="216" y="14"/>
                    <a:pt x="215" y="15"/>
                  </a:cubicBezTo>
                  <a:cubicBezTo>
                    <a:pt x="215" y="15"/>
                    <a:pt x="215" y="15"/>
                    <a:pt x="215" y="15"/>
                  </a:cubicBezTo>
                  <a:cubicBezTo>
                    <a:pt x="215" y="13"/>
                    <a:pt x="216" y="12"/>
                    <a:pt x="217" y="11"/>
                  </a:cubicBezTo>
                  <a:close/>
                  <a:moveTo>
                    <a:pt x="214" y="15"/>
                  </a:moveTo>
                  <a:cubicBezTo>
                    <a:pt x="214" y="16"/>
                    <a:pt x="215" y="16"/>
                    <a:pt x="215" y="16"/>
                  </a:cubicBezTo>
                  <a:cubicBezTo>
                    <a:pt x="214" y="17"/>
                    <a:pt x="214" y="17"/>
                    <a:pt x="214" y="17"/>
                  </a:cubicBezTo>
                  <a:cubicBezTo>
                    <a:pt x="214" y="17"/>
                    <a:pt x="214" y="16"/>
                    <a:pt x="214" y="15"/>
                  </a:cubicBezTo>
                  <a:close/>
                  <a:moveTo>
                    <a:pt x="212" y="16"/>
                  </a:moveTo>
                  <a:cubicBezTo>
                    <a:pt x="212" y="16"/>
                    <a:pt x="212" y="16"/>
                    <a:pt x="212" y="16"/>
                  </a:cubicBezTo>
                  <a:cubicBezTo>
                    <a:pt x="212" y="15"/>
                    <a:pt x="212" y="15"/>
                    <a:pt x="212" y="15"/>
                  </a:cubicBezTo>
                  <a:cubicBezTo>
                    <a:pt x="212" y="15"/>
                    <a:pt x="212" y="15"/>
                    <a:pt x="212" y="15"/>
                  </a:cubicBezTo>
                  <a:cubicBezTo>
                    <a:pt x="212" y="15"/>
                    <a:pt x="212" y="15"/>
                    <a:pt x="212" y="16"/>
                  </a:cubicBezTo>
                  <a:close/>
                  <a:moveTo>
                    <a:pt x="213" y="12"/>
                  </a:moveTo>
                  <a:cubicBezTo>
                    <a:pt x="213" y="13"/>
                    <a:pt x="213" y="13"/>
                    <a:pt x="213" y="13"/>
                  </a:cubicBezTo>
                  <a:cubicBezTo>
                    <a:pt x="213" y="13"/>
                    <a:pt x="213" y="13"/>
                    <a:pt x="212" y="13"/>
                  </a:cubicBezTo>
                  <a:cubicBezTo>
                    <a:pt x="212" y="13"/>
                    <a:pt x="212" y="13"/>
                    <a:pt x="212" y="13"/>
                  </a:cubicBezTo>
                  <a:cubicBezTo>
                    <a:pt x="212" y="13"/>
                    <a:pt x="213" y="12"/>
                    <a:pt x="213" y="12"/>
                  </a:cubicBezTo>
                  <a:close/>
                  <a:moveTo>
                    <a:pt x="212" y="13"/>
                  </a:moveTo>
                  <a:cubicBezTo>
                    <a:pt x="212" y="13"/>
                    <a:pt x="212" y="14"/>
                    <a:pt x="212" y="14"/>
                  </a:cubicBezTo>
                  <a:cubicBezTo>
                    <a:pt x="212" y="13"/>
                    <a:pt x="212" y="13"/>
                    <a:pt x="212" y="13"/>
                  </a:cubicBezTo>
                  <a:cubicBezTo>
                    <a:pt x="212" y="13"/>
                    <a:pt x="212" y="13"/>
                    <a:pt x="212" y="13"/>
                  </a:cubicBezTo>
                  <a:close/>
                  <a:moveTo>
                    <a:pt x="211" y="10"/>
                  </a:moveTo>
                  <a:cubicBezTo>
                    <a:pt x="212" y="11"/>
                    <a:pt x="212" y="11"/>
                    <a:pt x="213" y="11"/>
                  </a:cubicBezTo>
                  <a:cubicBezTo>
                    <a:pt x="212" y="11"/>
                    <a:pt x="212" y="11"/>
                    <a:pt x="211" y="12"/>
                  </a:cubicBezTo>
                  <a:cubicBezTo>
                    <a:pt x="211" y="11"/>
                    <a:pt x="211" y="11"/>
                    <a:pt x="211" y="10"/>
                  </a:cubicBezTo>
                  <a:cubicBezTo>
                    <a:pt x="211" y="10"/>
                    <a:pt x="211" y="10"/>
                    <a:pt x="211" y="10"/>
                  </a:cubicBezTo>
                  <a:close/>
                  <a:moveTo>
                    <a:pt x="207" y="16"/>
                  </a:moveTo>
                  <a:cubicBezTo>
                    <a:pt x="207" y="16"/>
                    <a:pt x="207" y="15"/>
                    <a:pt x="207" y="15"/>
                  </a:cubicBezTo>
                  <a:cubicBezTo>
                    <a:pt x="207" y="15"/>
                    <a:pt x="207" y="15"/>
                    <a:pt x="207" y="15"/>
                  </a:cubicBezTo>
                  <a:cubicBezTo>
                    <a:pt x="208" y="15"/>
                    <a:pt x="208" y="15"/>
                    <a:pt x="208" y="15"/>
                  </a:cubicBezTo>
                  <a:cubicBezTo>
                    <a:pt x="208" y="16"/>
                    <a:pt x="207" y="16"/>
                    <a:pt x="207" y="16"/>
                  </a:cubicBezTo>
                  <a:close/>
                  <a:moveTo>
                    <a:pt x="208" y="15"/>
                  </a:moveTo>
                  <a:cubicBezTo>
                    <a:pt x="208" y="15"/>
                    <a:pt x="207" y="14"/>
                    <a:pt x="207" y="14"/>
                  </a:cubicBezTo>
                  <a:cubicBezTo>
                    <a:pt x="207" y="14"/>
                    <a:pt x="208" y="14"/>
                    <a:pt x="208" y="14"/>
                  </a:cubicBezTo>
                  <a:cubicBezTo>
                    <a:pt x="208" y="14"/>
                    <a:pt x="208" y="14"/>
                    <a:pt x="208" y="14"/>
                  </a:cubicBezTo>
                  <a:cubicBezTo>
                    <a:pt x="208" y="14"/>
                    <a:pt x="208" y="15"/>
                    <a:pt x="208" y="15"/>
                  </a:cubicBezTo>
                  <a:close/>
                  <a:moveTo>
                    <a:pt x="209" y="11"/>
                  </a:moveTo>
                  <a:cubicBezTo>
                    <a:pt x="209" y="11"/>
                    <a:pt x="209" y="11"/>
                    <a:pt x="209" y="11"/>
                  </a:cubicBezTo>
                  <a:cubicBezTo>
                    <a:pt x="209" y="11"/>
                    <a:pt x="209" y="11"/>
                    <a:pt x="209" y="11"/>
                  </a:cubicBezTo>
                  <a:cubicBezTo>
                    <a:pt x="209" y="11"/>
                    <a:pt x="209" y="11"/>
                    <a:pt x="209" y="11"/>
                  </a:cubicBezTo>
                  <a:close/>
                  <a:moveTo>
                    <a:pt x="209" y="12"/>
                  </a:moveTo>
                  <a:cubicBezTo>
                    <a:pt x="209" y="12"/>
                    <a:pt x="209" y="12"/>
                    <a:pt x="209" y="12"/>
                  </a:cubicBezTo>
                  <a:cubicBezTo>
                    <a:pt x="209" y="12"/>
                    <a:pt x="209" y="12"/>
                    <a:pt x="209" y="12"/>
                  </a:cubicBezTo>
                  <a:cubicBezTo>
                    <a:pt x="209" y="13"/>
                    <a:pt x="208" y="13"/>
                    <a:pt x="208" y="13"/>
                  </a:cubicBezTo>
                  <a:cubicBezTo>
                    <a:pt x="208" y="13"/>
                    <a:pt x="208" y="13"/>
                    <a:pt x="208" y="13"/>
                  </a:cubicBezTo>
                  <a:cubicBezTo>
                    <a:pt x="208" y="13"/>
                    <a:pt x="208" y="13"/>
                    <a:pt x="208" y="13"/>
                  </a:cubicBezTo>
                  <a:cubicBezTo>
                    <a:pt x="208" y="13"/>
                    <a:pt x="208" y="13"/>
                    <a:pt x="208" y="13"/>
                  </a:cubicBezTo>
                  <a:cubicBezTo>
                    <a:pt x="208" y="13"/>
                    <a:pt x="207" y="13"/>
                    <a:pt x="207" y="12"/>
                  </a:cubicBezTo>
                  <a:cubicBezTo>
                    <a:pt x="208" y="12"/>
                    <a:pt x="208" y="12"/>
                    <a:pt x="209" y="12"/>
                  </a:cubicBezTo>
                  <a:close/>
                  <a:moveTo>
                    <a:pt x="207" y="13"/>
                  </a:moveTo>
                  <a:cubicBezTo>
                    <a:pt x="207" y="13"/>
                    <a:pt x="207" y="13"/>
                    <a:pt x="207" y="13"/>
                  </a:cubicBezTo>
                  <a:cubicBezTo>
                    <a:pt x="207" y="13"/>
                    <a:pt x="207" y="13"/>
                    <a:pt x="207" y="13"/>
                  </a:cubicBezTo>
                  <a:cubicBezTo>
                    <a:pt x="207" y="13"/>
                    <a:pt x="207" y="13"/>
                    <a:pt x="207" y="13"/>
                  </a:cubicBezTo>
                  <a:close/>
                  <a:moveTo>
                    <a:pt x="201" y="21"/>
                  </a:moveTo>
                  <a:cubicBezTo>
                    <a:pt x="201" y="21"/>
                    <a:pt x="201" y="21"/>
                    <a:pt x="201" y="21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1" y="20"/>
                    <a:pt x="201" y="20"/>
                    <a:pt x="201" y="19"/>
                  </a:cubicBezTo>
                  <a:cubicBezTo>
                    <a:pt x="201" y="20"/>
                    <a:pt x="201" y="20"/>
                    <a:pt x="201" y="21"/>
                  </a:cubicBezTo>
                  <a:close/>
                  <a:moveTo>
                    <a:pt x="204" y="21"/>
                  </a:moveTo>
                  <a:cubicBezTo>
                    <a:pt x="203" y="21"/>
                    <a:pt x="203" y="21"/>
                    <a:pt x="203" y="21"/>
                  </a:cubicBezTo>
                  <a:cubicBezTo>
                    <a:pt x="203" y="21"/>
                    <a:pt x="203" y="21"/>
                    <a:pt x="203" y="20"/>
                  </a:cubicBezTo>
                  <a:cubicBezTo>
                    <a:pt x="203" y="20"/>
                    <a:pt x="204" y="21"/>
                    <a:pt x="204" y="21"/>
                  </a:cubicBezTo>
                  <a:cubicBezTo>
                    <a:pt x="204" y="21"/>
                    <a:pt x="204" y="21"/>
                    <a:pt x="204" y="21"/>
                  </a:cubicBezTo>
                  <a:close/>
                  <a:moveTo>
                    <a:pt x="205" y="17"/>
                  </a:moveTo>
                  <a:cubicBezTo>
                    <a:pt x="205" y="17"/>
                    <a:pt x="205" y="17"/>
                    <a:pt x="205" y="17"/>
                  </a:cubicBezTo>
                  <a:cubicBezTo>
                    <a:pt x="205" y="17"/>
                    <a:pt x="205" y="18"/>
                    <a:pt x="205" y="19"/>
                  </a:cubicBezTo>
                  <a:cubicBezTo>
                    <a:pt x="205" y="19"/>
                    <a:pt x="204" y="20"/>
                    <a:pt x="204" y="20"/>
                  </a:cubicBezTo>
                  <a:cubicBezTo>
                    <a:pt x="204" y="20"/>
                    <a:pt x="204" y="20"/>
                    <a:pt x="203" y="20"/>
                  </a:cubicBezTo>
                  <a:cubicBezTo>
                    <a:pt x="204" y="19"/>
                    <a:pt x="204" y="18"/>
                    <a:pt x="205" y="17"/>
                  </a:cubicBezTo>
                  <a:close/>
                  <a:moveTo>
                    <a:pt x="204" y="16"/>
                  </a:moveTo>
                  <a:cubicBezTo>
                    <a:pt x="203" y="16"/>
                    <a:pt x="203" y="17"/>
                    <a:pt x="202" y="18"/>
                  </a:cubicBezTo>
                  <a:cubicBezTo>
                    <a:pt x="202" y="18"/>
                    <a:pt x="202" y="18"/>
                    <a:pt x="201" y="18"/>
                  </a:cubicBezTo>
                  <a:cubicBezTo>
                    <a:pt x="201" y="18"/>
                    <a:pt x="201" y="18"/>
                    <a:pt x="201" y="18"/>
                  </a:cubicBezTo>
                  <a:cubicBezTo>
                    <a:pt x="201" y="18"/>
                    <a:pt x="200" y="17"/>
                    <a:pt x="200" y="17"/>
                  </a:cubicBezTo>
                  <a:cubicBezTo>
                    <a:pt x="202" y="16"/>
                    <a:pt x="203" y="16"/>
                    <a:pt x="204" y="16"/>
                  </a:cubicBezTo>
                  <a:close/>
                  <a:moveTo>
                    <a:pt x="178" y="21"/>
                  </a:moveTo>
                  <a:cubicBezTo>
                    <a:pt x="178" y="21"/>
                    <a:pt x="178" y="20"/>
                    <a:pt x="178" y="20"/>
                  </a:cubicBezTo>
                  <a:cubicBezTo>
                    <a:pt x="178" y="20"/>
                    <a:pt x="178" y="20"/>
                    <a:pt x="178" y="20"/>
                  </a:cubicBezTo>
                  <a:cubicBezTo>
                    <a:pt x="178" y="21"/>
                    <a:pt x="178" y="21"/>
                    <a:pt x="178" y="21"/>
                  </a:cubicBezTo>
                  <a:close/>
                  <a:moveTo>
                    <a:pt x="179" y="19"/>
                  </a:moveTo>
                  <a:cubicBezTo>
                    <a:pt x="179" y="19"/>
                    <a:pt x="178" y="19"/>
                    <a:pt x="178" y="19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9" y="19"/>
                    <a:pt x="179" y="19"/>
                    <a:pt x="179" y="19"/>
                  </a:cubicBezTo>
                  <a:cubicBezTo>
                    <a:pt x="179" y="19"/>
                    <a:pt x="179" y="19"/>
                    <a:pt x="179" y="19"/>
                  </a:cubicBezTo>
                  <a:close/>
                  <a:moveTo>
                    <a:pt x="179" y="19"/>
                  </a:moveTo>
                  <a:cubicBezTo>
                    <a:pt x="179" y="19"/>
                    <a:pt x="179" y="19"/>
                    <a:pt x="179" y="19"/>
                  </a:cubicBezTo>
                  <a:cubicBezTo>
                    <a:pt x="179" y="19"/>
                    <a:pt x="179" y="19"/>
                    <a:pt x="179" y="19"/>
                  </a:cubicBezTo>
                  <a:cubicBezTo>
                    <a:pt x="179" y="19"/>
                    <a:pt x="179" y="19"/>
                    <a:pt x="179" y="19"/>
                  </a:cubicBezTo>
                  <a:close/>
                  <a:moveTo>
                    <a:pt x="179" y="19"/>
                  </a:moveTo>
                  <a:cubicBezTo>
                    <a:pt x="179" y="19"/>
                    <a:pt x="179" y="19"/>
                    <a:pt x="179" y="19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19"/>
                    <a:pt x="178" y="18"/>
                    <a:pt x="178" y="18"/>
                  </a:cubicBezTo>
                  <a:cubicBezTo>
                    <a:pt x="178" y="18"/>
                    <a:pt x="179" y="18"/>
                    <a:pt x="179" y="19"/>
                  </a:cubicBezTo>
                  <a:cubicBezTo>
                    <a:pt x="179" y="19"/>
                    <a:pt x="179" y="19"/>
                    <a:pt x="179" y="19"/>
                  </a:cubicBezTo>
                  <a:close/>
                  <a:moveTo>
                    <a:pt x="184" y="22"/>
                  </a:moveTo>
                  <a:cubicBezTo>
                    <a:pt x="184" y="22"/>
                    <a:pt x="184" y="22"/>
                    <a:pt x="184" y="22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4" y="22"/>
                    <a:pt x="184" y="22"/>
                    <a:pt x="184" y="22"/>
                  </a:cubicBezTo>
                  <a:close/>
                  <a:moveTo>
                    <a:pt x="186" y="21"/>
                  </a:moveTo>
                  <a:cubicBezTo>
                    <a:pt x="185" y="20"/>
                    <a:pt x="185" y="20"/>
                    <a:pt x="185" y="20"/>
                  </a:cubicBezTo>
                  <a:cubicBezTo>
                    <a:pt x="185" y="20"/>
                    <a:pt x="185" y="20"/>
                    <a:pt x="185" y="19"/>
                  </a:cubicBezTo>
                  <a:cubicBezTo>
                    <a:pt x="185" y="20"/>
                    <a:pt x="185" y="20"/>
                    <a:pt x="186" y="21"/>
                  </a:cubicBezTo>
                  <a:cubicBezTo>
                    <a:pt x="186" y="21"/>
                    <a:pt x="186" y="21"/>
                    <a:pt x="186" y="21"/>
                  </a:cubicBezTo>
                  <a:close/>
                  <a:moveTo>
                    <a:pt x="187" y="19"/>
                  </a:moveTo>
                  <a:cubicBezTo>
                    <a:pt x="186" y="19"/>
                    <a:pt x="186" y="19"/>
                    <a:pt x="186" y="19"/>
                  </a:cubicBezTo>
                  <a:cubicBezTo>
                    <a:pt x="186" y="19"/>
                    <a:pt x="186" y="19"/>
                    <a:pt x="187" y="19"/>
                  </a:cubicBezTo>
                  <a:cubicBezTo>
                    <a:pt x="187" y="19"/>
                    <a:pt x="187" y="19"/>
                    <a:pt x="187" y="19"/>
                  </a:cubicBezTo>
                  <a:close/>
                  <a:moveTo>
                    <a:pt x="187" y="19"/>
                  </a:moveTo>
                  <a:cubicBezTo>
                    <a:pt x="186" y="19"/>
                    <a:pt x="186" y="19"/>
                    <a:pt x="186" y="19"/>
                  </a:cubicBezTo>
                  <a:cubicBezTo>
                    <a:pt x="186" y="18"/>
                    <a:pt x="186" y="18"/>
                    <a:pt x="187" y="17"/>
                  </a:cubicBezTo>
                  <a:cubicBezTo>
                    <a:pt x="187" y="18"/>
                    <a:pt x="187" y="18"/>
                    <a:pt x="188" y="19"/>
                  </a:cubicBezTo>
                  <a:cubicBezTo>
                    <a:pt x="187" y="19"/>
                    <a:pt x="187" y="19"/>
                    <a:pt x="187" y="19"/>
                  </a:cubicBezTo>
                  <a:close/>
                  <a:moveTo>
                    <a:pt x="189" y="18"/>
                  </a:moveTo>
                  <a:cubicBezTo>
                    <a:pt x="188" y="17"/>
                    <a:pt x="188" y="17"/>
                    <a:pt x="187" y="17"/>
                  </a:cubicBezTo>
                  <a:cubicBezTo>
                    <a:pt x="188" y="16"/>
                    <a:pt x="188" y="16"/>
                    <a:pt x="189" y="15"/>
                  </a:cubicBezTo>
                  <a:cubicBezTo>
                    <a:pt x="189" y="16"/>
                    <a:pt x="190" y="16"/>
                    <a:pt x="190" y="17"/>
                  </a:cubicBezTo>
                  <a:cubicBezTo>
                    <a:pt x="190" y="17"/>
                    <a:pt x="189" y="18"/>
                    <a:pt x="189" y="18"/>
                  </a:cubicBezTo>
                  <a:close/>
                  <a:moveTo>
                    <a:pt x="189" y="20"/>
                  </a:moveTo>
                  <a:cubicBezTo>
                    <a:pt x="189" y="20"/>
                    <a:pt x="188" y="20"/>
                    <a:pt x="188" y="20"/>
                  </a:cubicBezTo>
                  <a:cubicBezTo>
                    <a:pt x="188" y="20"/>
                    <a:pt x="188" y="20"/>
                    <a:pt x="188" y="20"/>
                  </a:cubicBezTo>
                  <a:cubicBezTo>
                    <a:pt x="189" y="20"/>
                    <a:pt x="189" y="20"/>
                    <a:pt x="189" y="20"/>
                  </a:cubicBezTo>
                  <a:close/>
                  <a:moveTo>
                    <a:pt x="188" y="21"/>
                  </a:moveTo>
                  <a:cubicBezTo>
                    <a:pt x="188" y="21"/>
                    <a:pt x="188" y="21"/>
                    <a:pt x="188" y="21"/>
                  </a:cubicBezTo>
                  <a:cubicBezTo>
                    <a:pt x="188" y="20"/>
                    <a:pt x="188" y="20"/>
                    <a:pt x="188" y="20"/>
                  </a:cubicBezTo>
                  <a:cubicBezTo>
                    <a:pt x="188" y="20"/>
                    <a:pt x="188" y="21"/>
                    <a:pt x="189" y="21"/>
                  </a:cubicBezTo>
                  <a:cubicBezTo>
                    <a:pt x="189" y="21"/>
                    <a:pt x="188" y="21"/>
                    <a:pt x="188" y="21"/>
                  </a:cubicBezTo>
                  <a:close/>
                  <a:moveTo>
                    <a:pt x="189" y="19"/>
                  </a:moveTo>
                  <a:cubicBezTo>
                    <a:pt x="190" y="18"/>
                    <a:pt x="190" y="18"/>
                    <a:pt x="191" y="17"/>
                  </a:cubicBezTo>
                  <a:cubicBezTo>
                    <a:pt x="191" y="18"/>
                    <a:pt x="191" y="18"/>
                    <a:pt x="191" y="19"/>
                  </a:cubicBezTo>
                  <a:cubicBezTo>
                    <a:pt x="191" y="19"/>
                    <a:pt x="191" y="19"/>
                    <a:pt x="190" y="20"/>
                  </a:cubicBezTo>
                  <a:cubicBezTo>
                    <a:pt x="190" y="19"/>
                    <a:pt x="190" y="19"/>
                    <a:pt x="189" y="19"/>
                  </a:cubicBezTo>
                  <a:close/>
                  <a:moveTo>
                    <a:pt x="190" y="15"/>
                  </a:moveTo>
                  <a:cubicBezTo>
                    <a:pt x="191" y="15"/>
                    <a:pt x="191" y="15"/>
                    <a:pt x="192" y="16"/>
                  </a:cubicBezTo>
                  <a:cubicBezTo>
                    <a:pt x="192" y="16"/>
                    <a:pt x="192" y="16"/>
                    <a:pt x="192" y="16"/>
                  </a:cubicBezTo>
                  <a:cubicBezTo>
                    <a:pt x="191" y="16"/>
                    <a:pt x="191" y="15"/>
                    <a:pt x="190" y="15"/>
                  </a:cubicBezTo>
                  <a:close/>
                  <a:moveTo>
                    <a:pt x="192" y="21"/>
                  </a:moveTo>
                  <a:cubicBezTo>
                    <a:pt x="191" y="21"/>
                    <a:pt x="191" y="20"/>
                    <a:pt x="191" y="20"/>
                  </a:cubicBezTo>
                  <a:cubicBezTo>
                    <a:pt x="191" y="20"/>
                    <a:pt x="191" y="19"/>
                    <a:pt x="192" y="19"/>
                  </a:cubicBezTo>
                  <a:cubicBezTo>
                    <a:pt x="192" y="20"/>
                    <a:pt x="192" y="20"/>
                    <a:pt x="192" y="21"/>
                  </a:cubicBezTo>
                  <a:cubicBezTo>
                    <a:pt x="192" y="21"/>
                    <a:pt x="192" y="21"/>
                    <a:pt x="192" y="21"/>
                  </a:cubicBezTo>
                  <a:close/>
                  <a:moveTo>
                    <a:pt x="193" y="18"/>
                  </a:moveTo>
                  <a:cubicBezTo>
                    <a:pt x="194" y="18"/>
                    <a:pt x="194" y="18"/>
                    <a:pt x="194" y="18"/>
                  </a:cubicBezTo>
                  <a:cubicBezTo>
                    <a:pt x="194" y="18"/>
                    <a:pt x="193" y="18"/>
                    <a:pt x="193" y="18"/>
                  </a:cubicBezTo>
                  <a:cubicBezTo>
                    <a:pt x="193" y="17"/>
                    <a:pt x="192" y="17"/>
                    <a:pt x="192" y="16"/>
                  </a:cubicBezTo>
                  <a:cubicBezTo>
                    <a:pt x="192" y="16"/>
                    <a:pt x="192" y="16"/>
                    <a:pt x="192" y="16"/>
                  </a:cubicBezTo>
                  <a:cubicBezTo>
                    <a:pt x="193" y="16"/>
                    <a:pt x="193" y="17"/>
                    <a:pt x="194" y="17"/>
                  </a:cubicBezTo>
                  <a:cubicBezTo>
                    <a:pt x="194" y="18"/>
                    <a:pt x="194" y="19"/>
                    <a:pt x="194" y="19"/>
                  </a:cubicBezTo>
                  <a:cubicBezTo>
                    <a:pt x="194" y="19"/>
                    <a:pt x="194" y="18"/>
                    <a:pt x="193" y="18"/>
                  </a:cubicBezTo>
                  <a:close/>
                  <a:moveTo>
                    <a:pt x="193" y="16"/>
                  </a:moveTo>
                  <a:cubicBezTo>
                    <a:pt x="193" y="16"/>
                    <a:pt x="193" y="15"/>
                    <a:pt x="193" y="15"/>
                  </a:cubicBezTo>
                  <a:cubicBezTo>
                    <a:pt x="193" y="16"/>
                    <a:pt x="194" y="16"/>
                    <a:pt x="194" y="16"/>
                  </a:cubicBezTo>
                  <a:cubicBezTo>
                    <a:pt x="193" y="16"/>
                    <a:pt x="193" y="16"/>
                    <a:pt x="193" y="16"/>
                  </a:cubicBezTo>
                  <a:close/>
                  <a:moveTo>
                    <a:pt x="197" y="21"/>
                  </a:moveTo>
                  <a:cubicBezTo>
                    <a:pt x="197" y="20"/>
                    <a:pt x="197" y="20"/>
                    <a:pt x="197" y="19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8" y="19"/>
                    <a:pt x="198" y="20"/>
                  </a:cubicBezTo>
                  <a:cubicBezTo>
                    <a:pt x="198" y="20"/>
                    <a:pt x="197" y="21"/>
                    <a:pt x="197" y="21"/>
                  </a:cubicBezTo>
                  <a:close/>
                  <a:moveTo>
                    <a:pt x="198" y="19"/>
                  </a:moveTo>
                  <a:cubicBezTo>
                    <a:pt x="198" y="19"/>
                    <a:pt x="198" y="19"/>
                    <a:pt x="198" y="18"/>
                  </a:cubicBezTo>
                  <a:cubicBezTo>
                    <a:pt x="198" y="18"/>
                    <a:pt x="198" y="18"/>
                    <a:pt x="199" y="18"/>
                  </a:cubicBezTo>
                  <a:cubicBezTo>
                    <a:pt x="198" y="18"/>
                    <a:pt x="198" y="19"/>
                    <a:pt x="198" y="19"/>
                  </a:cubicBezTo>
                  <a:close/>
                  <a:moveTo>
                    <a:pt x="195" y="11"/>
                  </a:moveTo>
                  <a:cubicBezTo>
                    <a:pt x="198" y="13"/>
                    <a:pt x="199" y="15"/>
                    <a:pt x="199" y="17"/>
                  </a:cubicBezTo>
                  <a:cubicBezTo>
                    <a:pt x="197" y="16"/>
                    <a:pt x="196" y="16"/>
                    <a:pt x="196" y="16"/>
                  </a:cubicBezTo>
                  <a:cubicBezTo>
                    <a:pt x="197" y="17"/>
                    <a:pt x="198" y="17"/>
                    <a:pt x="198" y="17"/>
                  </a:cubicBezTo>
                  <a:cubicBezTo>
                    <a:pt x="198" y="17"/>
                    <a:pt x="197" y="18"/>
                    <a:pt x="197" y="18"/>
                  </a:cubicBezTo>
                  <a:cubicBezTo>
                    <a:pt x="197" y="18"/>
                    <a:pt x="196" y="18"/>
                    <a:pt x="196" y="17"/>
                  </a:cubicBezTo>
                  <a:cubicBezTo>
                    <a:pt x="195" y="15"/>
                    <a:pt x="193" y="14"/>
                    <a:pt x="192" y="13"/>
                  </a:cubicBezTo>
                  <a:cubicBezTo>
                    <a:pt x="193" y="12"/>
                    <a:pt x="194" y="11"/>
                    <a:pt x="195" y="11"/>
                  </a:cubicBezTo>
                  <a:close/>
                  <a:moveTo>
                    <a:pt x="191" y="13"/>
                  </a:moveTo>
                  <a:cubicBezTo>
                    <a:pt x="192" y="14"/>
                    <a:pt x="193" y="15"/>
                    <a:pt x="193" y="15"/>
                  </a:cubicBezTo>
                  <a:cubicBezTo>
                    <a:pt x="193" y="15"/>
                    <a:pt x="193" y="16"/>
                    <a:pt x="192" y="16"/>
                  </a:cubicBezTo>
                  <a:cubicBezTo>
                    <a:pt x="191" y="15"/>
                    <a:pt x="191" y="15"/>
                    <a:pt x="190" y="14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90" y="14"/>
                    <a:pt x="191" y="14"/>
                    <a:pt x="191" y="13"/>
                  </a:cubicBezTo>
                  <a:close/>
                  <a:moveTo>
                    <a:pt x="189" y="12"/>
                  </a:moveTo>
                  <a:cubicBezTo>
                    <a:pt x="190" y="12"/>
                    <a:pt x="190" y="13"/>
                    <a:pt x="190" y="13"/>
                  </a:cubicBezTo>
                  <a:cubicBezTo>
                    <a:pt x="190" y="13"/>
                    <a:pt x="189" y="13"/>
                    <a:pt x="189" y="14"/>
                  </a:cubicBezTo>
                  <a:cubicBezTo>
                    <a:pt x="188" y="13"/>
                    <a:pt x="188" y="13"/>
                    <a:pt x="187" y="13"/>
                  </a:cubicBezTo>
                  <a:cubicBezTo>
                    <a:pt x="188" y="13"/>
                    <a:pt x="189" y="12"/>
                    <a:pt x="189" y="12"/>
                  </a:cubicBezTo>
                  <a:close/>
                  <a:moveTo>
                    <a:pt x="186" y="13"/>
                  </a:moveTo>
                  <a:cubicBezTo>
                    <a:pt x="187" y="14"/>
                    <a:pt x="187" y="14"/>
                    <a:pt x="188" y="14"/>
                  </a:cubicBezTo>
                  <a:cubicBezTo>
                    <a:pt x="187" y="15"/>
                    <a:pt x="186" y="15"/>
                    <a:pt x="186" y="16"/>
                  </a:cubicBezTo>
                  <a:cubicBezTo>
                    <a:pt x="185" y="16"/>
                    <a:pt x="185" y="15"/>
                    <a:pt x="184" y="15"/>
                  </a:cubicBezTo>
                  <a:cubicBezTo>
                    <a:pt x="185" y="14"/>
                    <a:pt x="186" y="14"/>
                    <a:pt x="186" y="13"/>
                  </a:cubicBezTo>
                  <a:close/>
                  <a:moveTo>
                    <a:pt x="184" y="15"/>
                  </a:moveTo>
                  <a:cubicBezTo>
                    <a:pt x="184" y="15"/>
                    <a:pt x="185" y="16"/>
                    <a:pt x="185" y="16"/>
                  </a:cubicBezTo>
                  <a:cubicBezTo>
                    <a:pt x="185" y="17"/>
                    <a:pt x="184" y="17"/>
                    <a:pt x="184" y="18"/>
                  </a:cubicBezTo>
                  <a:cubicBezTo>
                    <a:pt x="183" y="17"/>
                    <a:pt x="183" y="17"/>
                    <a:pt x="182" y="17"/>
                  </a:cubicBezTo>
                  <a:cubicBezTo>
                    <a:pt x="183" y="16"/>
                    <a:pt x="183" y="16"/>
                    <a:pt x="184" y="15"/>
                  </a:cubicBezTo>
                  <a:close/>
                  <a:moveTo>
                    <a:pt x="182" y="17"/>
                  </a:moveTo>
                  <a:cubicBezTo>
                    <a:pt x="183" y="17"/>
                    <a:pt x="183" y="18"/>
                    <a:pt x="184" y="18"/>
                  </a:cubicBezTo>
                  <a:cubicBezTo>
                    <a:pt x="183" y="18"/>
                    <a:pt x="183" y="18"/>
                    <a:pt x="183" y="18"/>
                  </a:cubicBezTo>
                  <a:cubicBezTo>
                    <a:pt x="183" y="18"/>
                    <a:pt x="183" y="18"/>
                    <a:pt x="182" y="17"/>
                  </a:cubicBezTo>
                  <a:cubicBezTo>
                    <a:pt x="182" y="17"/>
                    <a:pt x="182" y="17"/>
                    <a:pt x="182" y="17"/>
                  </a:cubicBezTo>
                  <a:close/>
                  <a:moveTo>
                    <a:pt x="182" y="18"/>
                  </a:moveTo>
                  <a:cubicBezTo>
                    <a:pt x="182" y="19"/>
                    <a:pt x="182" y="19"/>
                    <a:pt x="182" y="19"/>
                  </a:cubicBezTo>
                  <a:cubicBezTo>
                    <a:pt x="182" y="19"/>
                    <a:pt x="182" y="20"/>
                    <a:pt x="182" y="20"/>
                  </a:cubicBezTo>
                  <a:cubicBezTo>
                    <a:pt x="182" y="20"/>
                    <a:pt x="181" y="19"/>
                    <a:pt x="181" y="19"/>
                  </a:cubicBezTo>
                  <a:cubicBezTo>
                    <a:pt x="181" y="19"/>
                    <a:pt x="181" y="19"/>
                    <a:pt x="182" y="18"/>
                  </a:cubicBezTo>
                  <a:close/>
                  <a:moveTo>
                    <a:pt x="181" y="20"/>
                  </a:moveTo>
                  <a:cubicBezTo>
                    <a:pt x="181" y="20"/>
                    <a:pt x="182" y="20"/>
                    <a:pt x="182" y="20"/>
                  </a:cubicBezTo>
                  <a:cubicBezTo>
                    <a:pt x="182" y="20"/>
                    <a:pt x="181" y="21"/>
                    <a:pt x="181" y="21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181" y="20"/>
                    <a:pt x="181" y="20"/>
                    <a:pt x="181" y="20"/>
                  </a:cubicBezTo>
                  <a:close/>
                  <a:moveTo>
                    <a:pt x="180" y="17"/>
                  </a:moveTo>
                  <a:cubicBezTo>
                    <a:pt x="180" y="17"/>
                    <a:pt x="179" y="18"/>
                    <a:pt x="179" y="19"/>
                  </a:cubicBezTo>
                  <a:cubicBezTo>
                    <a:pt x="179" y="18"/>
                    <a:pt x="179" y="18"/>
                    <a:pt x="178" y="18"/>
                  </a:cubicBezTo>
                  <a:cubicBezTo>
                    <a:pt x="178" y="18"/>
                    <a:pt x="178" y="17"/>
                    <a:pt x="178" y="16"/>
                  </a:cubicBezTo>
                  <a:cubicBezTo>
                    <a:pt x="178" y="16"/>
                    <a:pt x="178" y="16"/>
                    <a:pt x="179" y="16"/>
                  </a:cubicBezTo>
                  <a:cubicBezTo>
                    <a:pt x="179" y="16"/>
                    <a:pt x="180" y="17"/>
                    <a:pt x="180" y="17"/>
                  </a:cubicBezTo>
                  <a:close/>
                  <a:moveTo>
                    <a:pt x="179" y="16"/>
                  </a:moveTo>
                  <a:cubicBezTo>
                    <a:pt x="178" y="16"/>
                    <a:pt x="178" y="16"/>
                    <a:pt x="177" y="16"/>
                  </a:cubicBezTo>
                  <a:cubicBezTo>
                    <a:pt x="177" y="15"/>
                    <a:pt x="177" y="15"/>
                    <a:pt x="176" y="14"/>
                  </a:cubicBezTo>
                  <a:cubicBezTo>
                    <a:pt x="177" y="15"/>
                    <a:pt x="178" y="15"/>
                    <a:pt x="179" y="16"/>
                  </a:cubicBezTo>
                  <a:close/>
                  <a:moveTo>
                    <a:pt x="176" y="17"/>
                  </a:moveTo>
                  <a:cubicBezTo>
                    <a:pt x="176" y="17"/>
                    <a:pt x="176" y="18"/>
                    <a:pt x="176" y="18"/>
                  </a:cubicBezTo>
                  <a:cubicBezTo>
                    <a:pt x="176" y="18"/>
                    <a:pt x="175" y="18"/>
                    <a:pt x="175" y="18"/>
                  </a:cubicBezTo>
                  <a:cubicBezTo>
                    <a:pt x="175" y="18"/>
                    <a:pt x="176" y="17"/>
                    <a:pt x="176" y="17"/>
                  </a:cubicBezTo>
                  <a:close/>
                  <a:moveTo>
                    <a:pt x="174" y="18"/>
                  </a:moveTo>
                  <a:cubicBezTo>
                    <a:pt x="175" y="18"/>
                    <a:pt x="175" y="18"/>
                    <a:pt x="176" y="19"/>
                  </a:cubicBezTo>
                  <a:cubicBezTo>
                    <a:pt x="176" y="19"/>
                    <a:pt x="175" y="20"/>
                    <a:pt x="175" y="20"/>
                  </a:cubicBezTo>
                  <a:cubicBezTo>
                    <a:pt x="175" y="20"/>
                    <a:pt x="175" y="20"/>
                    <a:pt x="175" y="20"/>
                  </a:cubicBezTo>
                  <a:cubicBezTo>
                    <a:pt x="175" y="20"/>
                    <a:pt x="175" y="20"/>
                    <a:pt x="174" y="20"/>
                  </a:cubicBezTo>
                  <a:cubicBezTo>
                    <a:pt x="174" y="20"/>
                    <a:pt x="174" y="19"/>
                    <a:pt x="174" y="18"/>
                  </a:cubicBezTo>
                  <a:cubicBezTo>
                    <a:pt x="174" y="18"/>
                    <a:pt x="174" y="18"/>
                    <a:pt x="174" y="18"/>
                  </a:cubicBezTo>
                  <a:close/>
                  <a:moveTo>
                    <a:pt x="149" y="19"/>
                  </a:moveTo>
                  <a:cubicBezTo>
                    <a:pt x="149" y="20"/>
                    <a:pt x="149" y="20"/>
                    <a:pt x="149" y="20"/>
                  </a:cubicBezTo>
                  <a:cubicBezTo>
                    <a:pt x="149" y="19"/>
                    <a:pt x="149" y="19"/>
                    <a:pt x="149" y="19"/>
                  </a:cubicBezTo>
                  <a:cubicBezTo>
                    <a:pt x="149" y="19"/>
                    <a:pt x="149" y="19"/>
                    <a:pt x="150" y="19"/>
                  </a:cubicBezTo>
                  <a:cubicBezTo>
                    <a:pt x="150" y="19"/>
                    <a:pt x="149" y="19"/>
                    <a:pt x="149" y="19"/>
                  </a:cubicBezTo>
                  <a:close/>
                  <a:moveTo>
                    <a:pt x="155" y="23"/>
                  </a:moveTo>
                  <a:cubicBezTo>
                    <a:pt x="155" y="23"/>
                    <a:pt x="154" y="23"/>
                    <a:pt x="154" y="23"/>
                  </a:cubicBezTo>
                  <a:cubicBezTo>
                    <a:pt x="154" y="23"/>
                    <a:pt x="154" y="23"/>
                    <a:pt x="154" y="23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5" y="22"/>
                    <a:pt x="155" y="23"/>
                    <a:pt x="155" y="23"/>
                  </a:cubicBezTo>
                  <a:close/>
                  <a:moveTo>
                    <a:pt x="155" y="22"/>
                  </a:moveTo>
                  <a:cubicBezTo>
                    <a:pt x="155" y="22"/>
                    <a:pt x="155" y="22"/>
                    <a:pt x="154" y="22"/>
                  </a:cubicBezTo>
                  <a:cubicBezTo>
                    <a:pt x="155" y="22"/>
                    <a:pt x="155" y="21"/>
                    <a:pt x="155" y="21"/>
                  </a:cubicBezTo>
                  <a:cubicBezTo>
                    <a:pt x="155" y="21"/>
                    <a:pt x="155" y="21"/>
                    <a:pt x="155" y="22"/>
                  </a:cubicBezTo>
                  <a:cubicBezTo>
                    <a:pt x="155" y="22"/>
                    <a:pt x="155" y="22"/>
                    <a:pt x="155" y="22"/>
                  </a:cubicBezTo>
                  <a:close/>
                  <a:moveTo>
                    <a:pt x="154" y="17"/>
                  </a:moveTo>
                  <a:cubicBezTo>
                    <a:pt x="155" y="17"/>
                    <a:pt x="156" y="16"/>
                    <a:pt x="156" y="16"/>
                  </a:cubicBezTo>
                  <a:cubicBezTo>
                    <a:pt x="156" y="16"/>
                    <a:pt x="156" y="16"/>
                    <a:pt x="156" y="16"/>
                  </a:cubicBezTo>
                  <a:cubicBezTo>
                    <a:pt x="156" y="17"/>
                    <a:pt x="155" y="17"/>
                    <a:pt x="155" y="17"/>
                  </a:cubicBezTo>
                  <a:cubicBezTo>
                    <a:pt x="155" y="17"/>
                    <a:pt x="155" y="17"/>
                    <a:pt x="154" y="17"/>
                  </a:cubicBezTo>
                  <a:close/>
                  <a:moveTo>
                    <a:pt x="156" y="21"/>
                  </a:moveTo>
                  <a:cubicBezTo>
                    <a:pt x="155" y="21"/>
                    <a:pt x="155" y="21"/>
                    <a:pt x="155" y="21"/>
                  </a:cubicBezTo>
                  <a:cubicBezTo>
                    <a:pt x="155" y="21"/>
                    <a:pt x="155" y="20"/>
                    <a:pt x="155" y="20"/>
                  </a:cubicBezTo>
                  <a:cubicBezTo>
                    <a:pt x="155" y="20"/>
                    <a:pt x="156" y="20"/>
                    <a:pt x="156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5" y="20"/>
                    <a:pt x="156" y="19"/>
                    <a:pt x="156" y="19"/>
                  </a:cubicBezTo>
                  <a:cubicBezTo>
                    <a:pt x="156" y="19"/>
                    <a:pt x="156" y="20"/>
                    <a:pt x="157" y="20"/>
                  </a:cubicBezTo>
                  <a:cubicBezTo>
                    <a:pt x="156" y="21"/>
                    <a:pt x="156" y="21"/>
                    <a:pt x="156" y="21"/>
                  </a:cubicBezTo>
                  <a:close/>
                  <a:moveTo>
                    <a:pt x="157" y="20"/>
                  </a:moveTo>
                  <a:cubicBezTo>
                    <a:pt x="157" y="19"/>
                    <a:pt x="157" y="19"/>
                    <a:pt x="156" y="19"/>
                  </a:cubicBezTo>
                  <a:cubicBezTo>
                    <a:pt x="157" y="18"/>
                    <a:pt x="157" y="18"/>
                    <a:pt x="158" y="17"/>
                  </a:cubicBezTo>
                  <a:cubicBezTo>
                    <a:pt x="158" y="17"/>
                    <a:pt x="159" y="18"/>
                    <a:pt x="159" y="18"/>
                  </a:cubicBezTo>
                  <a:cubicBezTo>
                    <a:pt x="158" y="19"/>
                    <a:pt x="158" y="19"/>
                    <a:pt x="157" y="20"/>
                  </a:cubicBezTo>
                  <a:cubicBezTo>
                    <a:pt x="157" y="20"/>
                    <a:pt x="157" y="20"/>
                    <a:pt x="157" y="20"/>
                  </a:cubicBezTo>
                  <a:close/>
                  <a:moveTo>
                    <a:pt x="157" y="16"/>
                  </a:moveTo>
                  <a:cubicBezTo>
                    <a:pt x="157" y="15"/>
                    <a:pt x="157" y="15"/>
                    <a:pt x="158" y="15"/>
                  </a:cubicBezTo>
                  <a:cubicBezTo>
                    <a:pt x="157" y="15"/>
                    <a:pt x="157" y="15"/>
                    <a:pt x="157" y="16"/>
                  </a:cubicBezTo>
                  <a:cubicBezTo>
                    <a:pt x="157" y="16"/>
                    <a:pt x="157" y="16"/>
                    <a:pt x="157" y="16"/>
                  </a:cubicBezTo>
                  <a:close/>
                  <a:moveTo>
                    <a:pt x="164" y="15"/>
                  </a:moveTo>
                  <a:cubicBezTo>
                    <a:pt x="163" y="15"/>
                    <a:pt x="162" y="15"/>
                    <a:pt x="161" y="14"/>
                  </a:cubicBezTo>
                  <a:cubicBezTo>
                    <a:pt x="161" y="14"/>
                    <a:pt x="162" y="13"/>
                    <a:pt x="163" y="13"/>
                  </a:cubicBezTo>
                  <a:cubicBezTo>
                    <a:pt x="165" y="14"/>
                    <a:pt x="166" y="15"/>
                    <a:pt x="167" y="17"/>
                  </a:cubicBezTo>
                  <a:cubicBezTo>
                    <a:pt x="166" y="16"/>
                    <a:pt x="165" y="16"/>
                    <a:pt x="164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64" y="15"/>
                    <a:pt x="164" y="15"/>
                    <a:pt x="164" y="15"/>
                  </a:cubicBezTo>
                  <a:close/>
                  <a:moveTo>
                    <a:pt x="164" y="15"/>
                  </a:moveTo>
                  <a:cubicBezTo>
                    <a:pt x="163" y="16"/>
                    <a:pt x="163" y="16"/>
                    <a:pt x="163" y="16"/>
                  </a:cubicBezTo>
                  <a:cubicBezTo>
                    <a:pt x="162" y="16"/>
                    <a:pt x="162" y="15"/>
                    <a:pt x="161" y="15"/>
                  </a:cubicBezTo>
                  <a:cubicBezTo>
                    <a:pt x="161" y="15"/>
                    <a:pt x="161" y="15"/>
                    <a:pt x="162" y="16"/>
                  </a:cubicBezTo>
                  <a:cubicBezTo>
                    <a:pt x="161" y="17"/>
                    <a:pt x="161" y="17"/>
                    <a:pt x="160" y="18"/>
                  </a:cubicBezTo>
                  <a:cubicBezTo>
                    <a:pt x="159" y="17"/>
                    <a:pt x="159" y="17"/>
                    <a:pt x="158" y="16"/>
                  </a:cubicBezTo>
                  <a:cubicBezTo>
                    <a:pt x="159" y="16"/>
                    <a:pt x="160" y="15"/>
                    <a:pt x="161" y="14"/>
                  </a:cubicBezTo>
                  <a:cubicBezTo>
                    <a:pt x="161" y="15"/>
                    <a:pt x="162" y="15"/>
                    <a:pt x="164" y="15"/>
                  </a:cubicBezTo>
                  <a:close/>
                  <a:moveTo>
                    <a:pt x="158" y="24"/>
                  </a:moveTo>
                  <a:cubicBezTo>
                    <a:pt x="158" y="23"/>
                    <a:pt x="158" y="23"/>
                    <a:pt x="158" y="22"/>
                  </a:cubicBezTo>
                  <a:cubicBezTo>
                    <a:pt x="158" y="23"/>
                    <a:pt x="158" y="23"/>
                    <a:pt x="158" y="24"/>
                  </a:cubicBezTo>
                  <a:close/>
                  <a:moveTo>
                    <a:pt x="159" y="22"/>
                  </a:moveTo>
                  <a:cubicBezTo>
                    <a:pt x="159" y="21"/>
                    <a:pt x="158" y="21"/>
                    <a:pt x="158" y="21"/>
                  </a:cubicBezTo>
                  <a:cubicBezTo>
                    <a:pt x="158" y="21"/>
                    <a:pt x="159" y="20"/>
                    <a:pt x="159" y="20"/>
                  </a:cubicBezTo>
                  <a:cubicBezTo>
                    <a:pt x="159" y="20"/>
                    <a:pt x="159" y="21"/>
                    <a:pt x="160" y="21"/>
                  </a:cubicBezTo>
                  <a:cubicBezTo>
                    <a:pt x="159" y="21"/>
                    <a:pt x="159" y="21"/>
                    <a:pt x="159" y="22"/>
                  </a:cubicBezTo>
                  <a:close/>
                  <a:moveTo>
                    <a:pt x="159" y="20"/>
                  </a:moveTo>
                  <a:cubicBezTo>
                    <a:pt x="159" y="20"/>
                    <a:pt x="159" y="19"/>
                    <a:pt x="160" y="19"/>
                  </a:cubicBezTo>
                  <a:cubicBezTo>
                    <a:pt x="160" y="19"/>
                    <a:pt x="160" y="20"/>
                    <a:pt x="160" y="20"/>
                  </a:cubicBezTo>
                  <a:cubicBezTo>
                    <a:pt x="160" y="20"/>
                    <a:pt x="160" y="20"/>
                    <a:pt x="160" y="20"/>
                  </a:cubicBezTo>
                  <a:cubicBezTo>
                    <a:pt x="159" y="20"/>
                    <a:pt x="159" y="20"/>
                    <a:pt x="159" y="20"/>
                  </a:cubicBezTo>
                  <a:close/>
                  <a:moveTo>
                    <a:pt x="161" y="24"/>
                  </a:moveTo>
                  <a:cubicBezTo>
                    <a:pt x="160" y="23"/>
                    <a:pt x="160" y="22"/>
                    <a:pt x="160" y="21"/>
                  </a:cubicBezTo>
                  <a:cubicBezTo>
                    <a:pt x="161" y="21"/>
                    <a:pt x="161" y="22"/>
                    <a:pt x="161" y="22"/>
                  </a:cubicBezTo>
                  <a:cubicBezTo>
                    <a:pt x="161" y="22"/>
                    <a:pt x="162" y="22"/>
                    <a:pt x="162" y="22"/>
                  </a:cubicBezTo>
                  <a:cubicBezTo>
                    <a:pt x="161" y="23"/>
                    <a:pt x="161" y="23"/>
                    <a:pt x="161" y="24"/>
                  </a:cubicBezTo>
                  <a:close/>
                  <a:moveTo>
                    <a:pt x="161" y="21"/>
                  </a:move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lose/>
                  <a:moveTo>
                    <a:pt x="161" y="18"/>
                  </a:moveTo>
                  <a:cubicBezTo>
                    <a:pt x="161" y="18"/>
                    <a:pt x="161" y="18"/>
                    <a:pt x="161" y="18"/>
                  </a:cubicBezTo>
                  <a:cubicBezTo>
                    <a:pt x="161" y="18"/>
                    <a:pt x="162" y="18"/>
                    <a:pt x="162" y="19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1" y="19"/>
                    <a:pt x="161" y="18"/>
                    <a:pt x="161" y="18"/>
                  </a:cubicBezTo>
                  <a:close/>
                  <a:moveTo>
                    <a:pt x="163" y="21"/>
                  </a:moveTo>
                  <a:cubicBezTo>
                    <a:pt x="163" y="21"/>
                    <a:pt x="163" y="21"/>
                    <a:pt x="163" y="21"/>
                  </a:cubicBezTo>
                  <a:cubicBezTo>
                    <a:pt x="163" y="21"/>
                    <a:pt x="163" y="21"/>
                    <a:pt x="164" y="21"/>
                  </a:cubicBezTo>
                  <a:cubicBezTo>
                    <a:pt x="164" y="21"/>
                    <a:pt x="163" y="21"/>
                    <a:pt x="163" y="21"/>
                  </a:cubicBezTo>
                  <a:close/>
                  <a:moveTo>
                    <a:pt x="163" y="21"/>
                  </a:moveTo>
                  <a:cubicBezTo>
                    <a:pt x="163" y="20"/>
                    <a:pt x="162" y="20"/>
                    <a:pt x="162" y="19"/>
                  </a:cubicBezTo>
                  <a:cubicBezTo>
                    <a:pt x="162" y="19"/>
                    <a:pt x="162" y="19"/>
                    <a:pt x="163" y="19"/>
                  </a:cubicBezTo>
                  <a:cubicBezTo>
                    <a:pt x="163" y="19"/>
                    <a:pt x="164" y="20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3" y="21"/>
                    <a:pt x="163" y="21"/>
                    <a:pt x="163" y="21"/>
                  </a:cubicBezTo>
                  <a:close/>
                  <a:moveTo>
                    <a:pt x="164" y="23"/>
                  </a:moveTo>
                  <a:cubicBezTo>
                    <a:pt x="164" y="23"/>
                    <a:pt x="164" y="23"/>
                    <a:pt x="164" y="22"/>
                  </a:cubicBezTo>
                  <a:cubicBezTo>
                    <a:pt x="164" y="22"/>
                    <a:pt x="164" y="22"/>
                    <a:pt x="165" y="22"/>
                  </a:cubicBezTo>
                  <a:cubicBezTo>
                    <a:pt x="165" y="22"/>
                    <a:pt x="164" y="22"/>
                    <a:pt x="164" y="23"/>
                  </a:cubicBezTo>
                  <a:close/>
                  <a:moveTo>
                    <a:pt x="163" y="19"/>
                  </a:moveTo>
                  <a:cubicBezTo>
                    <a:pt x="164" y="18"/>
                    <a:pt x="164" y="18"/>
                    <a:pt x="164" y="18"/>
                  </a:cubicBezTo>
                  <a:cubicBezTo>
                    <a:pt x="164" y="18"/>
                    <a:pt x="163" y="18"/>
                    <a:pt x="163" y="19"/>
                  </a:cubicBezTo>
                  <a:cubicBezTo>
                    <a:pt x="162" y="18"/>
                    <a:pt x="162" y="18"/>
                    <a:pt x="161" y="18"/>
                  </a:cubicBezTo>
                  <a:cubicBezTo>
                    <a:pt x="162" y="17"/>
                    <a:pt x="162" y="17"/>
                    <a:pt x="163" y="16"/>
                  </a:cubicBezTo>
                  <a:cubicBezTo>
                    <a:pt x="164" y="17"/>
                    <a:pt x="165" y="18"/>
                    <a:pt x="166" y="20"/>
                  </a:cubicBezTo>
                  <a:cubicBezTo>
                    <a:pt x="165" y="20"/>
                    <a:pt x="165" y="20"/>
                    <a:pt x="165" y="20"/>
                  </a:cubicBezTo>
                  <a:cubicBezTo>
                    <a:pt x="164" y="20"/>
                    <a:pt x="164" y="19"/>
                    <a:pt x="163" y="19"/>
                  </a:cubicBezTo>
                  <a:close/>
                  <a:moveTo>
                    <a:pt x="167" y="22"/>
                  </a:moveTo>
                  <a:cubicBezTo>
                    <a:pt x="167" y="22"/>
                    <a:pt x="166" y="22"/>
                    <a:pt x="166" y="22"/>
                  </a:cubicBezTo>
                  <a:cubicBezTo>
                    <a:pt x="166" y="22"/>
                    <a:pt x="166" y="21"/>
                    <a:pt x="166" y="21"/>
                  </a:cubicBezTo>
                  <a:cubicBezTo>
                    <a:pt x="166" y="21"/>
                    <a:pt x="166" y="21"/>
                    <a:pt x="166" y="20"/>
                  </a:cubicBezTo>
                  <a:cubicBezTo>
                    <a:pt x="167" y="21"/>
                    <a:pt x="167" y="22"/>
                    <a:pt x="167" y="22"/>
                  </a:cubicBezTo>
                  <a:cubicBezTo>
                    <a:pt x="167" y="22"/>
                    <a:pt x="167" y="22"/>
                    <a:pt x="167" y="22"/>
                  </a:cubicBezTo>
                  <a:close/>
                  <a:moveTo>
                    <a:pt x="163" y="16"/>
                  </a:moveTo>
                  <a:cubicBezTo>
                    <a:pt x="163" y="16"/>
                    <a:pt x="164" y="16"/>
                    <a:pt x="164" y="16"/>
                  </a:cubicBezTo>
                  <a:cubicBezTo>
                    <a:pt x="165" y="16"/>
                    <a:pt x="167" y="17"/>
                    <a:pt x="168" y="18"/>
                  </a:cubicBezTo>
                  <a:cubicBezTo>
                    <a:pt x="168" y="18"/>
                    <a:pt x="168" y="18"/>
                    <a:pt x="169" y="18"/>
                  </a:cubicBezTo>
                  <a:cubicBezTo>
                    <a:pt x="168" y="19"/>
                    <a:pt x="168" y="19"/>
                    <a:pt x="167" y="19"/>
                  </a:cubicBezTo>
                  <a:cubicBezTo>
                    <a:pt x="166" y="18"/>
                    <a:pt x="165" y="17"/>
                    <a:pt x="163" y="16"/>
                  </a:cubicBezTo>
                  <a:close/>
                  <a:moveTo>
                    <a:pt x="168" y="20"/>
                  </a:moveTo>
                  <a:cubicBezTo>
                    <a:pt x="168" y="19"/>
                    <a:pt x="169" y="19"/>
                    <a:pt x="169" y="19"/>
                  </a:cubicBezTo>
                  <a:cubicBezTo>
                    <a:pt x="169" y="19"/>
                    <a:pt x="169" y="20"/>
                    <a:pt x="170" y="20"/>
                  </a:cubicBezTo>
                  <a:cubicBezTo>
                    <a:pt x="169" y="20"/>
                    <a:pt x="169" y="21"/>
                    <a:pt x="169" y="21"/>
                  </a:cubicBezTo>
                  <a:cubicBezTo>
                    <a:pt x="168" y="20"/>
                    <a:pt x="168" y="20"/>
                    <a:pt x="168" y="20"/>
                  </a:cubicBezTo>
                  <a:close/>
                  <a:moveTo>
                    <a:pt x="169" y="22"/>
                  </a:moveTo>
                  <a:cubicBezTo>
                    <a:pt x="170" y="22"/>
                    <a:pt x="170" y="21"/>
                    <a:pt x="170" y="21"/>
                  </a:cubicBezTo>
                  <a:cubicBezTo>
                    <a:pt x="170" y="21"/>
                    <a:pt x="170" y="22"/>
                    <a:pt x="170" y="22"/>
                  </a:cubicBezTo>
                  <a:cubicBezTo>
                    <a:pt x="170" y="22"/>
                    <a:pt x="170" y="22"/>
                    <a:pt x="170" y="22"/>
                  </a:cubicBezTo>
                  <a:cubicBezTo>
                    <a:pt x="169" y="22"/>
                    <a:pt x="169" y="22"/>
                    <a:pt x="169" y="22"/>
                  </a:cubicBezTo>
                  <a:close/>
                  <a:moveTo>
                    <a:pt x="170" y="23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3"/>
                    <a:pt x="170" y="23"/>
                  </a:cubicBezTo>
                  <a:close/>
                  <a:moveTo>
                    <a:pt x="170" y="2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2"/>
                    <a:pt x="170" y="22"/>
                  </a:cubicBezTo>
                  <a:close/>
                  <a:moveTo>
                    <a:pt x="172" y="19"/>
                  </a:moveTo>
                  <a:cubicBezTo>
                    <a:pt x="172" y="19"/>
                    <a:pt x="171" y="18"/>
                    <a:pt x="171" y="18"/>
                  </a:cubicBezTo>
                  <a:cubicBezTo>
                    <a:pt x="171" y="18"/>
                    <a:pt x="171" y="18"/>
                    <a:pt x="171" y="18"/>
                  </a:cubicBezTo>
                  <a:cubicBezTo>
                    <a:pt x="171" y="18"/>
                    <a:pt x="171" y="18"/>
                    <a:pt x="172" y="18"/>
                  </a:cubicBezTo>
                  <a:cubicBezTo>
                    <a:pt x="172" y="18"/>
                    <a:pt x="172" y="18"/>
                    <a:pt x="172" y="19"/>
                  </a:cubicBezTo>
                  <a:close/>
                  <a:moveTo>
                    <a:pt x="165" y="11"/>
                  </a:moveTo>
                  <a:cubicBezTo>
                    <a:pt x="169" y="13"/>
                    <a:pt x="171" y="15"/>
                    <a:pt x="171" y="17"/>
                  </a:cubicBezTo>
                  <a:cubicBezTo>
                    <a:pt x="171" y="17"/>
                    <a:pt x="170" y="17"/>
                    <a:pt x="170" y="17"/>
                  </a:cubicBezTo>
                  <a:cubicBezTo>
                    <a:pt x="171" y="17"/>
                    <a:pt x="171" y="17"/>
                    <a:pt x="171" y="17"/>
                  </a:cubicBezTo>
                  <a:cubicBezTo>
                    <a:pt x="172" y="17"/>
                    <a:pt x="172" y="17"/>
                    <a:pt x="172" y="17"/>
                  </a:cubicBezTo>
                  <a:cubicBezTo>
                    <a:pt x="171" y="17"/>
                    <a:pt x="171" y="18"/>
                    <a:pt x="171" y="18"/>
                  </a:cubicBezTo>
                  <a:cubicBezTo>
                    <a:pt x="169" y="16"/>
                    <a:pt x="167" y="14"/>
                    <a:pt x="164" y="12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65" y="12"/>
                    <a:pt x="165" y="12"/>
                    <a:pt x="165" y="11"/>
                  </a:cubicBezTo>
                  <a:close/>
                  <a:moveTo>
                    <a:pt x="164" y="11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11"/>
                    <a:pt x="163" y="12"/>
                    <a:pt x="163" y="12"/>
                  </a:cubicBezTo>
                  <a:cubicBezTo>
                    <a:pt x="163" y="12"/>
                    <a:pt x="162" y="12"/>
                    <a:pt x="162" y="11"/>
                  </a:cubicBezTo>
                  <a:cubicBezTo>
                    <a:pt x="163" y="11"/>
                    <a:pt x="163" y="11"/>
                    <a:pt x="164" y="11"/>
                  </a:cubicBezTo>
                  <a:close/>
                  <a:moveTo>
                    <a:pt x="161" y="12"/>
                  </a:moveTo>
                  <a:cubicBezTo>
                    <a:pt x="162" y="12"/>
                    <a:pt x="162" y="12"/>
                    <a:pt x="162" y="12"/>
                  </a:cubicBezTo>
                  <a:cubicBezTo>
                    <a:pt x="161" y="13"/>
                    <a:pt x="161" y="13"/>
                    <a:pt x="160" y="14"/>
                  </a:cubicBezTo>
                  <a:cubicBezTo>
                    <a:pt x="159" y="14"/>
                    <a:pt x="158" y="15"/>
                    <a:pt x="156" y="15"/>
                  </a:cubicBezTo>
                  <a:cubicBezTo>
                    <a:pt x="156" y="15"/>
                    <a:pt x="156" y="15"/>
                    <a:pt x="156" y="15"/>
                  </a:cubicBezTo>
                  <a:cubicBezTo>
                    <a:pt x="156" y="15"/>
                    <a:pt x="156" y="15"/>
                    <a:pt x="155" y="15"/>
                  </a:cubicBezTo>
                  <a:cubicBezTo>
                    <a:pt x="157" y="13"/>
                    <a:pt x="159" y="12"/>
                    <a:pt x="161" y="12"/>
                  </a:cubicBezTo>
                  <a:close/>
                  <a:moveTo>
                    <a:pt x="155" y="15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55" y="15"/>
                    <a:pt x="155" y="15"/>
                    <a:pt x="154" y="15"/>
                  </a:cubicBezTo>
                  <a:cubicBezTo>
                    <a:pt x="155" y="15"/>
                    <a:pt x="155" y="15"/>
                    <a:pt x="155" y="15"/>
                  </a:cubicBezTo>
                  <a:close/>
                  <a:moveTo>
                    <a:pt x="154" y="16"/>
                  </a:moveTo>
                  <a:cubicBezTo>
                    <a:pt x="155" y="16"/>
                    <a:pt x="155" y="15"/>
                    <a:pt x="155" y="15"/>
                  </a:cubicBezTo>
                  <a:cubicBezTo>
                    <a:pt x="156" y="15"/>
                    <a:pt x="156" y="16"/>
                    <a:pt x="156" y="16"/>
                  </a:cubicBezTo>
                  <a:cubicBezTo>
                    <a:pt x="155" y="16"/>
                    <a:pt x="154" y="16"/>
                    <a:pt x="154" y="17"/>
                  </a:cubicBezTo>
                  <a:cubicBezTo>
                    <a:pt x="154" y="17"/>
                    <a:pt x="154" y="17"/>
                    <a:pt x="153" y="17"/>
                  </a:cubicBezTo>
                  <a:cubicBezTo>
                    <a:pt x="154" y="16"/>
                    <a:pt x="154" y="16"/>
                    <a:pt x="154" y="16"/>
                  </a:cubicBezTo>
                  <a:close/>
                  <a:moveTo>
                    <a:pt x="153" y="17"/>
                  </a:moveTo>
                  <a:cubicBezTo>
                    <a:pt x="153" y="17"/>
                    <a:pt x="154" y="17"/>
                    <a:pt x="154" y="17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53" y="17"/>
                    <a:pt x="153" y="17"/>
                    <a:pt x="153" y="17"/>
                  </a:cubicBezTo>
                  <a:close/>
                  <a:moveTo>
                    <a:pt x="152" y="19"/>
                  </a:moveTo>
                  <a:cubicBezTo>
                    <a:pt x="153" y="18"/>
                    <a:pt x="153" y="18"/>
                    <a:pt x="154" y="17"/>
                  </a:cubicBezTo>
                  <a:cubicBezTo>
                    <a:pt x="154" y="17"/>
                    <a:pt x="155" y="17"/>
                    <a:pt x="155" y="18"/>
                  </a:cubicBezTo>
                  <a:cubicBezTo>
                    <a:pt x="154" y="19"/>
                    <a:pt x="153" y="20"/>
                    <a:pt x="152" y="20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52" y="19"/>
                    <a:pt x="152" y="19"/>
                    <a:pt x="152" y="19"/>
                  </a:cubicBezTo>
                  <a:close/>
                  <a:moveTo>
                    <a:pt x="152" y="21"/>
                  </a:moveTo>
                  <a:cubicBezTo>
                    <a:pt x="152" y="22"/>
                    <a:pt x="151" y="22"/>
                    <a:pt x="151" y="22"/>
                  </a:cubicBezTo>
                  <a:cubicBezTo>
                    <a:pt x="151" y="22"/>
                    <a:pt x="151" y="21"/>
                    <a:pt x="151" y="21"/>
                  </a:cubicBezTo>
                  <a:cubicBezTo>
                    <a:pt x="152" y="21"/>
                    <a:pt x="152" y="21"/>
                    <a:pt x="152" y="21"/>
                  </a:cubicBezTo>
                  <a:close/>
                  <a:moveTo>
                    <a:pt x="151" y="17"/>
                  </a:moveTo>
                  <a:cubicBezTo>
                    <a:pt x="151" y="17"/>
                    <a:pt x="150" y="18"/>
                    <a:pt x="150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0" y="17"/>
                    <a:pt x="150" y="17"/>
                    <a:pt x="151" y="17"/>
                  </a:cubicBezTo>
                  <a:close/>
                  <a:moveTo>
                    <a:pt x="134" y="22"/>
                  </a:moveTo>
                  <a:cubicBezTo>
                    <a:pt x="134" y="22"/>
                    <a:pt x="134" y="22"/>
                    <a:pt x="134" y="21"/>
                  </a:cubicBezTo>
                  <a:cubicBezTo>
                    <a:pt x="134" y="21"/>
                    <a:pt x="134" y="21"/>
                    <a:pt x="134" y="20"/>
                  </a:cubicBezTo>
                  <a:cubicBezTo>
                    <a:pt x="135" y="21"/>
                    <a:pt x="135" y="21"/>
                    <a:pt x="135" y="21"/>
                  </a:cubicBezTo>
                  <a:cubicBezTo>
                    <a:pt x="135" y="22"/>
                    <a:pt x="135" y="22"/>
                    <a:pt x="134" y="22"/>
                  </a:cubicBezTo>
                  <a:close/>
                  <a:moveTo>
                    <a:pt x="136" y="20"/>
                  </a:moveTo>
                  <a:cubicBezTo>
                    <a:pt x="136" y="20"/>
                    <a:pt x="136" y="20"/>
                    <a:pt x="135" y="20"/>
                  </a:cubicBezTo>
                  <a:cubicBezTo>
                    <a:pt x="135" y="20"/>
                    <a:pt x="135" y="20"/>
                    <a:pt x="135" y="19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136" y="19"/>
                    <a:pt x="136" y="19"/>
                    <a:pt x="136" y="20"/>
                  </a:cubicBezTo>
                  <a:cubicBezTo>
                    <a:pt x="136" y="20"/>
                    <a:pt x="136" y="20"/>
                    <a:pt x="136" y="20"/>
                  </a:cubicBezTo>
                  <a:close/>
                  <a:moveTo>
                    <a:pt x="141" y="17"/>
                  </a:moveTo>
                  <a:cubicBezTo>
                    <a:pt x="141" y="17"/>
                    <a:pt x="140" y="17"/>
                    <a:pt x="140" y="17"/>
                  </a:cubicBezTo>
                  <a:cubicBezTo>
                    <a:pt x="140" y="16"/>
                    <a:pt x="139" y="16"/>
                    <a:pt x="138" y="15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39" y="16"/>
                    <a:pt x="140" y="16"/>
                    <a:pt x="141" y="17"/>
                  </a:cubicBezTo>
                  <a:close/>
                  <a:moveTo>
                    <a:pt x="139" y="15"/>
                  </a:moveTo>
                  <a:cubicBezTo>
                    <a:pt x="139" y="15"/>
                    <a:pt x="140" y="15"/>
                    <a:pt x="140" y="14"/>
                  </a:cubicBezTo>
                  <a:cubicBezTo>
                    <a:pt x="141" y="15"/>
                    <a:pt x="141" y="16"/>
                    <a:pt x="142" y="16"/>
                  </a:cubicBezTo>
                  <a:cubicBezTo>
                    <a:pt x="141" y="16"/>
                    <a:pt x="141" y="16"/>
                    <a:pt x="141" y="16"/>
                  </a:cubicBezTo>
                  <a:cubicBezTo>
                    <a:pt x="140" y="16"/>
                    <a:pt x="140" y="16"/>
                    <a:pt x="139" y="15"/>
                  </a:cubicBezTo>
                  <a:close/>
                  <a:moveTo>
                    <a:pt x="139" y="18"/>
                  </a:moveTo>
                  <a:cubicBezTo>
                    <a:pt x="138" y="18"/>
                    <a:pt x="138" y="19"/>
                    <a:pt x="137" y="19"/>
                  </a:cubicBezTo>
                  <a:cubicBezTo>
                    <a:pt x="137" y="19"/>
                    <a:pt x="137" y="18"/>
                    <a:pt x="136" y="18"/>
                  </a:cubicBezTo>
                  <a:cubicBezTo>
                    <a:pt x="137" y="17"/>
                    <a:pt x="137" y="17"/>
                    <a:pt x="137" y="16"/>
                  </a:cubicBezTo>
                  <a:cubicBezTo>
                    <a:pt x="138" y="17"/>
                    <a:pt x="138" y="17"/>
                    <a:pt x="139" y="18"/>
                  </a:cubicBezTo>
                  <a:close/>
                  <a:moveTo>
                    <a:pt x="137" y="22"/>
                  </a:moveTo>
                  <a:cubicBezTo>
                    <a:pt x="137" y="22"/>
                    <a:pt x="137" y="22"/>
                    <a:pt x="137" y="21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7" y="22"/>
                    <a:pt x="137" y="22"/>
                    <a:pt x="137" y="22"/>
                  </a:cubicBezTo>
                  <a:close/>
                  <a:moveTo>
                    <a:pt x="137" y="23"/>
                  </a:moveTo>
                  <a:cubicBezTo>
                    <a:pt x="137" y="22"/>
                    <a:pt x="137" y="22"/>
                    <a:pt x="137" y="22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7" y="22"/>
                    <a:pt x="137" y="22"/>
                    <a:pt x="137" y="23"/>
                  </a:cubicBezTo>
                  <a:close/>
                  <a:moveTo>
                    <a:pt x="138" y="20"/>
                  </a:moveTo>
                  <a:cubicBezTo>
                    <a:pt x="139" y="19"/>
                    <a:pt x="139" y="19"/>
                    <a:pt x="139" y="19"/>
                  </a:cubicBezTo>
                  <a:cubicBezTo>
                    <a:pt x="140" y="19"/>
                    <a:pt x="140" y="19"/>
                    <a:pt x="140" y="20"/>
                  </a:cubicBezTo>
                  <a:cubicBezTo>
                    <a:pt x="140" y="20"/>
                    <a:pt x="139" y="20"/>
                    <a:pt x="139" y="21"/>
                  </a:cubicBezTo>
                  <a:cubicBezTo>
                    <a:pt x="139" y="20"/>
                    <a:pt x="139" y="20"/>
                    <a:pt x="138" y="20"/>
                  </a:cubicBezTo>
                  <a:close/>
                  <a:moveTo>
                    <a:pt x="141" y="23"/>
                  </a:moveTo>
                  <a:cubicBezTo>
                    <a:pt x="141" y="23"/>
                    <a:pt x="141" y="23"/>
                    <a:pt x="140" y="23"/>
                  </a:cubicBezTo>
                  <a:cubicBezTo>
                    <a:pt x="140" y="22"/>
                    <a:pt x="140" y="22"/>
                    <a:pt x="140" y="21"/>
                  </a:cubicBezTo>
                  <a:cubicBezTo>
                    <a:pt x="140" y="21"/>
                    <a:pt x="140" y="21"/>
                    <a:pt x="140" y="20"/>
                  </a:cubicBezTo>
                  <a:cubicBezTo>
                    <a:pt x="141" y="21"/>
                    <a:pt x="141" y="22"/>
                    <a:pt x="141" y="22"/>
                  </a:cubicBezTo>
                  <a:cubicBezTo>
                    <a:pt x="141" y="23"/>
                    <a:pt x="141" y="23"/>
                    <a:pt x="141" y="23"/>
                  </a:cubicBezTo>
                  <a:close/>
                  <a:moveTo>
                    <a:pt x="141" y="17"/>
                  </a:moveTo>
                  <a:cubicBezTo>
                    <a:pt x="141" y="17"/>
                    <a:pt x="141" y="17"/>
                    <a:pt x="141" y="17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2" y="19"/>
                    <a:pt x="142" y="19"/>
                    <a:pt x="142" y="19"/>
                  </a:cubicBezTo>
                  <a:cubicBezTo>
                    <a:pt x="142" y="18"/>
                    <a:pt x="141" y="18"/>
                    <a:pt x="141" y="17"/>
                  </a:cubicBezTo>
                  <a:close/>
                  <a:moveTo>
                    <a:pt x="142" y="19"/>
                  </a:moveTo>
                  <a:cubicBezTo>
                    <a:pt x="142" y="19"/>
                    <a:pt x="142" y="19"/>
                    <a:pt x="142" y="19"/>
                  </a:cubicBezTo>
                  <a:cubicBezTo>
                    <a:pt x="143" y="19"/>
                    <a:pt x="143" y="19"/>
                    <a:pt x="143" y="20"/>
                  </a:cubicBezTo>
                  <a:cubicBezTo>
                    <a:pt x="142" y="19"/>
                    <a:pt x="142" y="19"/>
                    <a:pt x="142" y="19"/>
                  </a:cubicBezTo>
                  <a:close/>
                  <a:moveTo>
                    <a:pt x="145" y="19"/>
                  </a:moveTo>
                  <a:cubicBezTo>
                    <a:pt x="145" y="19"/>
                    <a:pt x="145" y="19"/>
                    <a:pt x="145" y="19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5" y="19"/>
                    <a:pt x="145" y="19"/>
                    <a:pt x="145" y="19"/>
                  </a:cubicBezTo>
                  <a:close/>
                  <a:moveTo>
                    <a:pt x="145" y="21"/>
                  </a:moveTo>
                  <a:cubicBezTo>
                    <a:pt x="145" y="21"/>
                    <a:pt x="145" y="21"/>
                    <a:pt x="145" y="20"/>
                  </a:cubicBezTo>
                  <a:cubicBezTo>
                    <a:pt x="145" y="20"/>
                    <a:pt x="146" y="20"/>
                    <a:pt x="146" y="20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46" y="21"/>
                    <a:pt x="145" y="21"/>
                    <a:pt x="145" y="21"/>
                  </a:cubicBezTo>
                  <a:close/>
                  <a:moveTo>
                    <a:pt x="144" y="12"/>
                  </a:moveTo>
                  <a:cubicBezTo>
                    <a:pt x="146" y="14"/>
                    <a:pt x="147" y="16"/>
                    <a:pt x="147" y="17"/>
                  </a:cubicBezTo>
                  <a:cubicBezTo>
                    <a:pt x="145" y="17"/>
                    <a:pt x="144" y="17"/>
                    <a:pt x="144" y="17"/>
                  </a:cubicBezTo>
                  <a:cubicBezTo>
                    <a:pt x="145" y="17"/>
                    <a:pt x="146" y="17"/>
                    <a:pt x="147" y="18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46" y="18"/>
                    <a:pt x="146" y="19"/>
                    <a:pt x="146" y="19"/>
                  </a:cubicBezTo>
                  <a:cubicBezTo>
                    <a:pt x="145" y="18"/>
                    <a:pt x="145" y="18"/>
                    <a:pt x="144" y="18"/>
                  </a:cubicBezTo>
                  <a:cubicBezTo>
                    <a:pt x="144" y="17"/>
                    <a:pt x="143" y="16"/>
                    <a:pt x="143" y="16"/>
                  </a:cubicBezTo>
                  <a:cubicBezTo>
                    <a:pt x="143" y="16"/>
                    <a:pt x="144" y="15"/>
                    <a:pt x="144" y="15"/>
                  </a:cubicBezTo>
                  <a:cubicBezTo>
                    <a:pt x="143" y="15"/>
                    <a:pt x="143" y="16"/>
                    <a:pt x="143" y="16"/>
                  </a:cubicBezTo>
                  <a:cubicBezTo>
                    <a:pt x="142" y="15"/>
                    <a:pt x="141" y="14"/>
                    <a:pt x="141" y="14"/>
                  </a:cubicBezTo>
                  <a:cubicBezTo>
                    <a:pt x="142" y="13"/>
                    <a:pt x="143" y="12"/>
                    <a:pt x="144" y="12"/>
                  </a:cubicBezTo>
                  <a:close/>
                  <a:moveTo>
                    <a:pt x="143" y="11"/>
                  </a:moveTo>
                  <a:cubicBezTo>
                    <a:pt x="143" y="11"/>
                    <a:pt x="143" y="11"/>
                    <a:pt x="143" y="11"/>
                  </a:cubicBezTo>
                  <a:cubicBezTo>
                    <a:pt x="142" y="12"/>
                    <a:pt x="141" y="13"/>
                    <a:pt x="140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40" y="12"/>
                    <a:pt x="142" y="11"/>
                    <a:pt x="143" y="11"/>
                  </a:cubicBezTo>
                  <a:close/>
                  <a:moveTo>
                    <a:pt x="138" y="13"/>
                  </a:moveTo>
                  <a:cubicBezTo>
                    <a:pt x="138" y="13"/>
                    <a:pt x="139" y="13"/>
                    <a:pt x="139" y="14"/>
                  </a:cubicBezTo>
                  <a:cubicBezTo>
                    <a:pt x="139" y="14"/>
                    <a:pt x="138" y="14"/>
                    <a:pt x="138" y="15"/>
                  </a:cubicBezTo>
                  <a:cubicBezTo>
                    <a:pt x="137" y="14"/>
                    <a:pt x="137" y="14"/>
                    <a:pt x="136" y="14"/>
                  </a:cubicBezTo>
                  <a:cubicBezTo>
                    <a:pt x="137" y="13"/>
                    <a:pt x="137" y="13"/>
                    <a:pt x="138" y="13"/>
                  </a:cubicBezTo>
                  <a:close/>
                  <a:moveTo>
                    <a:pt x="135" y="14"/>
                  </a:moveTo>
                  <a:cubicBezTo>
                    <a:pt x="136" y="15"/>
                    <a:pt x="136" y="15"/>
                    <a:pt x="137" y="16"/>
                  </a:cubicBezTo>
                  <a:cubicBezTo>
                    <a:pt x="136" y="16"/>
                    <a:pt x="135" y="16"/>
                    <a:pt x="135" y="17"/>
                  </a:cubicBezTo>
                  <a:cubicBezTo>
                    <a:pt x="134" y="17"/>
                    <a:pt x="134" y="16"/>
                    <a:pt x="133" y="16"/>
                  </a:cubicBezTo>
                  <a:cubicBezTo>
                    <a:pt x="134" y="15"/>
                    <a:pt x="134" y="15"/>
                    <a:pt x="135" y="14"/>
                  </a:cubicBezTo>
                  <a:close/>
                  <a:moveTo>
                    <a:pt x="133" y="16"/>
                  </a:moveTo>
                  <a:cubicBezTo>
                    <a:pt x="133" y="17"/>
                    <a:pt x="134" y="17"/>
                    <a:pt x="134" y="17"/>
                  </a:cubicBezTo>
                  <a:cubicBezTo>
                    <a:pt x="134" y="18"/>
                    <a:pt x="134" y="18"/>
                    <a:pt x="133" y="18"/>
                  </a:cubicBezTo>
                  <a:cubicBezTo>
                    <a:pt x="133" y="18"/>
                    <a:pt x="133" y="17"/>
                    <a:pt x="132" y="17"/>
                  </a:cubicBezTo>
                  <a:cubicBezTo>
                    <a:pt x="132" y="17"/>
                    <a:pt x="133" y="17"/>
                    <a:pt x="133" y="16"/>
                  </a:cubicBezTo>
                  <a:close/>
                  <a:moveTo>
                    <a:pt x="132" y="17"/>
                  </a:moveTo>
                  <a:cubicBezTo>
                    <a:pt x="132" y="18"/>
                    <a:pt x="133" y="18"/>
                    <a:pt x="133" y="18"/>
                  </a:cubicBezTo>
                  <a:cubicBezTo>
                    <a:pt x="133" y="19"/>
                    <a:pt x="133" y="19"/>
                    <a:pt x="133" y="19"/>
                  </a:cubicBezTo>
                  <a:cubicBezTo>
                    <a:pt x="133" y="19"/>
                    <a:pt x="133" y="19"/>
                    <a:pt x="133" y="19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2" y="18"/>
                    <a:pt x="132" y="18"/>
                    <a:pt x="132" y="17"/>
                  </a:cubicBezTo>
                  <a:close/>
                  <a:moveTo>
                    <a:pt x="132" y="18"/>
                  </a:moveTo>
                  <a:cubicBezTo>
                    <a:pt x="132" y="18"/>
                    <a:pt x="132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2" y="19"/>
                    <a:pt x="133" y="19"/>
                    <a:pt x="133" y="19"/>
                  </a:cubicBezTo>
                  <a:cubicBezTo>
                    <a:pt x="133" y="19"/>
                    <a:pt x="132" y="19"/>
                    <a:pt x="132" y="19"/>
                  </a:cubicBezTo>
                  <a:cubicBezTo>
                    <a:pt x="132" y="19"/>
                    <a:pt x="132" y="19"/>
                    <a:pt x="131" y="19"/>
                  </a:cubicBezTo>
                  <a:cubicBezTo>
                    <a:pt x="131" y="18"/>
                    <a:pt x="131" y="18"/>
                    <a:pt x="132" y="18"/>
                  </a:cubicBezTo>
                  <a:close/>
                  <a:moveTo>
                    <a:pt x="131" y="20"/>
                  </a:moveTo>
                  <a:cubicBezTo>
                    <a:pt x="131" y="20"/>
                    <a:pt x="131" y="20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0"/>
                  </a:cubicBezTo>
                  <a:cubicBezTo>
                    <a:pt x="131" y="20"/>
                    <a:pt x="131" y="20"/>
                    <a:pt x="131" y="20"/>
                  </a:cubicBezTo>
                  <a:close/>
                  <a:moveTo>
                    <a:pt x="130" y="21"/>
                  </a:move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2"/>
                    <a:pt x="131" y="22"/>
                  </a:cubicBezTo>
                  <a:cubicBezTo>
                    <a:pt x="131" y="22"/>
                    <a:pt x="130" y="22"/>
                    <a:pt x="130" y="21"/>
                  </a:cubicBezTo>
                  <a:cubicBezTo>
                    <a:pt x="130" y="21"/>
                    <a:pt x="130" y="21"/>
                    <a:pt x="130" y="21"/>
                  </a:cubicBezTo>
                  <a:close/>
                  <a:moveTo>
                    <a:pt x="128" y="20"/>
                  </a:moveTo>
                  <a:cubicBezTo>
                    <a:pt x="128" y="20"/>
                    <a:pt x="128" y="20"/>
                    <a:pt x="128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8" y="20"/>
                    <a:pt x="128" y="20"/>
                    <a:pt x="128" y="20"/>
                  </a:cubicBezTo>
                  <a:close/>
                  <a:moveTo>
                    <a:pt x="129" y="20"/>
                  </a:moveTo>
                  <a:cubicBezTo>
                    <a:pt x="128" y="20"/>
                    <a:pt x="128" y="20"/>
                    <a:pt x="128" y="19"/>
                  </a:cubicBezTo>
                  <a:cubicBezTo>
                    <a:pt x="128" y="19"/>
                    <a:pt x="129" y="19"/>
                    <a:pt x="129" y="19"/>
                  </a:cubicBezTo>
                  <a:cubicBezTo>
                    <a:pt x="129" y="19"/>
                    <a:pt x="129" y="19"/>
                    <a:pt x="129" y="20"/>
                  </a:cubicBezTo>
                  <a:close/>
                  <a:moveTo>
                    <a:pt x="127" y="17"/>
                  </a:moveTo>
                  <a:cubicBezTo>
                    <a:pt x="128" y="17"/>
                    <a:pt x="129" y="18"/>
                    <a:pt x="129" y="18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8" y="18"/>
                    <a:pt x="128" y="18"/>
                    <a:pt x="127" y="17"/>
                  </a:cubicBezTo>
                  <a:cubicBezTo>
                    <a:pt x="127" y="17"/>
                    <a:pt x="127" y="17"/>
                    <a:pt x="127" y="17"/>
                  </a:cubicBezTo>
                  <a:close/>
                  <a:moveTo>
                    <a:pt x="126" y="18"/>
                  </a:moveTo>
                  <a:cubicBezTo>
                    <a:pt x="126" y="18"/>
                    <a:pt x="126" y="18"/>
                    <a:pt x="126" y="19"/>
                  </a:cubicBezTo>
                  <a:cubicBezTo>
                    <a:pt x="125" y="19"/>
                    <a:pt x="125" y="18"/>
                    <a:pt x="125" y="18"/>
                  </a:cubicBezTo>
                  <a:cubicBezTo>
                    <a:pt x="125" y="18"/>
                    <a:pt x="125" y="18"/>
                    <a:pt x="126" y="18"/>
                  </a:cubicBezTo>
                  <a:close/>
                  <a:moveTo>
                    <a:pt x="124" y="19"/>
                  </a:moveTo>
                  <a:cubicBezTo>
                    <a:pt x="125" y="19"/>
                    <a:pt x="125" y="19"/>
                    <a:pt x="126" y="19"/>
                  </a:cubicBezTo>
                  <a:cubicBezTo>
                    <a:pt x="125" y="20"/>
                    <a:pt x="125" y="20"/>
                    <a:pt x="125" y="21"/>
                  </a:cubicBezTo>
                  <a:cubicBezTo>
                    <a:pt x="125" y="21"/>
                    <a:pt x="125" y="21"/>
                    <a:pt x="124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0"/>
                    <a:pt x="124" y="20"/>
                    <a:pt x="124" y="19"/>
                  </a:cubicBezTo>
                  <a:cubicBezTo>
                    <a:pt x="124" y="19"/>
                    <a:pt x="124" y="19"/>
                    <a:pt x="124" y="19"/>
                  </a:cubicBezTo>
                  <a:close/>
                  <a:moveTo>
                    <a:pt x="104" y="24"/>
                  </a:moveTo>
                  <a:cubicBezTo>
                    <a:pt x="104" y="24"/>
                    <a:pt x="104" y="23"/>
                    <a:pt x="104" y="23"/>
                  </a:cubicBezTo>
                  <a:cubicBezTo>
                    <a:pt x="104" y="23"/>
                    <a:pt x="104" y="22"/>
                    <a:pt x="104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3"/>
                    <a:pt x="104" y="23"/>
                    <a:pt x="104" y="24"/>
                  </a:cubicBezTo>
                  <a:close/>
                  <a:moveTo>
                    <a:pt x="105" y="22"/>
                  </a:moveTo>
                  <a:cubicBezTo>
                    <a:pt x="105" y="22"/>
                    <a:pt x="105" y="22"/>
                    <a:pt x="104" y="22"/>
                  </a:cubicBezTo>
                  <a:cubicBezTo>
                    <a:pt x="105" y="21"/>
                    <a:pt x="105" y="20"/>
                    <a:pt x="105" y="20"/>
                  </a:cubicBezTo>
                  <a:cubicBezTo>
                    <a:pt x="106" y="20"/>
                    <a:pt x="106" y="20"/>
                    <a:pt x="106" y="21"/>
                  </a:cubicBezTo>
                  <a:cubicBezTo>
                    <a:pt x="106" y="21"/>
                    <a:pt x="105" y="22"/>
                    <a:pt x="105" y="22"/>
                  </a:cubicBezTo>
                  <a:close/>
                  <a:moveTo>
                    <a:pt x="107" y="20"/>
                  </a:moveTo>
                  <a:cubicBezTo>
                    <a:pt x="106" y="20"/>
                    <a:pt x="106" y="20"/>
                    <a:pt x="106" y="19"/>
                  </a:cubicBezTo>
                  <a:cubicBezTo>
                    <a:pt x="106" y="19"/>
                    <a:pt x="107" y="18"/>
                    <a:pt x="107" y="18"/>
                  </a:cubicBezTo>
                  <a:cubicBezTo>
                    <a:pt x="108" y="18"/>
                    <a:pt x="108" y="19"/>
                    <a:pt x="108" y="19"/>
                  </a:cubicBezTo>
                  <a:cubicBezTo>
                    <a:pt x="108" y="19"/>
                    <a:pt x="107" y="20"/>
                    <a:pt x="107" y="20"/>
                  </a:cubicBezTo>
                  <a:cubicBezTo>
                    <a:pt x="107" y="20"/>
                    <a:pt x="107" y="20"/>
                    <a:pt x="107" y="20"/>
                  </a:cubicBezTo>
                  <a:close/>
                  <a:moveTo>
                    <a:pt x="113" y="16"/>
                  </a:moveTo>
                  <a:cubicBezTo>
                    <a:pt x="112" y="16"/>
                    <a:pt x="111" y="15"/>
                    <a:pt x="110" y="15"/>
                  </a:cubicBezTo>
                  <a:cubicBezTo>
                    <a:pt x="111" y="14"/>
                    <a:pt x="112" y="14"/>
                    <a:pt x="112" y="13"/>
                  </a:cubicBezTo>
                  <a:cubicBezTo>
                    <a:pt x="114" y="15"/>
                    <a:pt x="116" y="16"/>
                    <a:pt x="117" y="17"/>
                  </a:cubicBezTo>
                  <a:cubicBezTo>
                    <a:pt x="116" y="17"/>
                    <a:pt x="115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3" y="16"/>
                  </a:cubicBezTo>
                  <a:close/>
                  <a:moveTo>
                    <a:pt x="113" y="16"/>
                  </a:moveTo>
                  <a:cubicBezTo>
                    <a:pt x="113" y="16"/>
                    <a:pt x="113" y="16"/>
                    <a:pt x="112" y="17"/>
                  </a:cubicBezTo>
                  <a:cubicBezTo>
                    <a:pt x="112" y="16"/>
                    <a:pt x="111" y="16"/>
                    <a:pt x="110" y="16"/>
                  </a:cubicBezTo>
                  <a:cubicBezTo>
                    <a:pt x="110" y="16"/>
                    <a:pt x="111" y="16"/>
                    <a:pt x="112" y="17"/>
                  </a:cubicBezTo>
                  <a:cubicBezTo>
                    <a:pt x="111" y="17"/>
                    <a:pt x="110" y="18"/>
                    <a:pt x="109" y="18"/>
                  </a:cubicBezTo>
                  <a:cubicBezTo>
                    <a:pt x="109" y="18"/>
                    <a:pt x="108" y="17"/>
                    <a:pt x="108" y="17"/>
                  </a:cubicBezTo>
                  <a:cubicBezTo>
                    <a:pt x="108" y="16"/>
                    <a:pt x="109" y="16"/>
                    <a:pt x="110" y="15"/>
                  </a:cubicBezTo>
                  <a:cubicBezTo>
                    <a:pt x="111" y="15"/>
                    <a:pt x="112" y="16"/>
                    <a:pt x="113" y="16"/>
                  </a:cubicBezTo>
                  <a:close/>
                  <a:moveTo>
                    <a:pt x="107" y="25"/>
                  </a:moveTo>
                  <a:cubicBezTo>
                    <a:pt x="107" y="24"/>
                    <a:pt x="107" y="24"/>
                    <a:pt x="107" y="23"/>
                  </a:cubicBezTo>
                  <a:cubicBezTo>
                    <a:pt x="107" y="24"/>
                    <a:pt x="107" y="24"/>
                    <a:pt x="107" y="25"/>
                  </a:cubicBezTo>
                  <a:close/>
                  <a:moveTo>
                    <a:pt x="108" y="22"/>
                  </a:moveTo>
                  <a:cubicBezTo>
                    <a:pt x="108" y="22"/>
                    <a:pt x="108" y="22"/>
                    <a:pt x="108" y="22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8" y="22"/>
                  </a:cubicBezTo>
                  <a:close/>
                  <a:moveTo>
                    <a:pt x="108" y="21"/>
                  </a:moveTo>
                  <a:cubicBezTo>
                    <a:pt x="109" y="20"/>
                    <a:pt x="109" y="20"/>
                    <a:pt x="109" y="20"/>
                  </a:cubicBezTo>
                  <a:cubicBezTo>
                    <a:pt x="110" y="20"/>
                    <a:pt x="110" y="20"/>
                    <a:pt x="110" y="21"/>
                  </a:cubicBezTo>
                  <a:cubicBezTo>
                    <a:pt x="110" y="21"/>
                    <a:pt x="110" y="21"/>
                    <a:pt x="109" y="21"/>
                  </a:cubicBezTo>
                  <a:cubicBezTo>
                    <a:pt x="109" y="21"/>
                    <a:pt x="109" y="21"/>
                    <a:pt x="108" y="21"/>
                  </a:cubicBezTo>
                  <a:close/>
                  <a:moveTo>
                    <a:pt x="110" y="24"/>
                  </a:moveTo>
                  <a:cubicBezTo>
                    <a:pt x="110" y="24"/>
                    <a:pt x="110" y="23"/>
                    <a:pt x="110" y="22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1" y="24"/>
                    <a:pt x="110" y="24"/>
                  </a:cubicBezTo>
                  <a:close/>
                  <a:moveTo>
                    <a:pt x="110" y="22"/>
                  </a:moveTo>
                  <a:cubicBezTo>
                    <a:pt x="110" y="21"/>
                    <a:pt x="110" y="21"/>
                    <a:pt x="110" y="21"/>
                  </a:cubicBezTo>
                  <a:cubicBezTo>
                    <a:pt x="111" y="21"/>
                    <a:pt x="111" y="22"/>
                    <a:pt x="111" y="22"/>
                  </a:cubicBezTo>
                  <a:cubicBezTo>
                    <a:pt x="111" y="22"/>
                    <a:pt x="110" y="22"/>
                    <a:pt x="110" y="22"/>
                  </a:cubicBezTo>
                  <a:close/>
                  <a:moveTo>
                    <a:pt x="110" y="19"/>
                  </a:moveTo>
                  <a:cubicBezTo>
                    <a:pt x="110" y="19"/>
                    <a:pt x="110" y="19"/>
                    <a:pt x="110" y="18"/>
                  </a:cubicBezTo>
                  <a:cubicBezTo>
                    <a:pt x="111" y="19"/>
                    <a:pt x="111" y="19"/>
                    <a:pt x="112" y="19"/>
                  </a:cubicBezTo>
                  <a:cubicBezTo>
                    <a:pt x="112" y="20"/>
                    <a:pt x="111" y="20"/>
                    <a:pt x="111" y="20"/>
                  </a:cubicBezTo>
                  <a:cubicBezTo>
                    <a:pt x="111" y="19"/>
                    <a:pt x="110" y="19"/>
                    <a:pt x="110" y="19"/>
                  </a:cubicBezTo>
                  <a:close/>
                  <a:moveTo>
                    <a:pt x="113" y="22"/>
                  </a:moveTo>
                  <a:cubicBezTo>
                    <a:pt x="113" y="22"/>
                    <a:pt x="113" y="22"/>
                    <a:pt x="113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2"/>
                    <a:pt x="113" y="22"/>
                    <a:pt x="113" y="22"/>
                  </a:cubicBezTo>
                  <a:close/>
                  <a:moveTo>
                    <a:pt x="113" y="22"/>
                  </a:moveTo>
                  <a:cubicBezTo>
                    <a:pt x="113" y="22"/>
                    <a:pt x="113" y="22"/>
                    <a:pt x="113" y="22"/>
                  </a:cubicBezTo>
                  <a:cubicBezTo>
                    <a:pt x="112" y="21"/>
                    <a:pt x="112" y="21"/>
                    <a:pt x="112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3" y="20"/>
                    <a:pt x="113" y="21"/>
                    <a:pt x="114" y="21"/>
                  </a:cubicBezTo>
                  <a:cubicBezTo>
                    <a:pt x="114" y="21"/>
                    <a:pt x="113" y="22"/>
                    <a:pt x="113" y="22"/>
                  </a:cubicBezTo>
                  <a:close/>
                  <a:moveTo>
                    <a:pt x="114" y="23"/>
                  </a:moveTo>
                  <a:cubicBezTo>
                    <a:pt x="114" y="23"/>
                    <a:pt x="114" y="23"/>
                    <a:pt x="114" y="23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4" y="23"/>
                    <a:pt x="114" y="23"/>
                    <a:pt x="114" y="23"/>
                  </a:cubicBezTo>
                  <a:close/>
                  <a:moveTo>
                    <a:pt x="112" y="19"/>
                  </a:moveTo>
                  <a:cubicBezTo>
                    <a:pt x="113" y="19"/>
                    <a:pt x="114" y="18"/>
                    <a:pt x="114" y="18"/>
                  </a:cubicBezTo>
                  <a:cubicBezTo>
                    <a:pt x="113" y="19"/>
                    <a:pt x="113" y="19"/>
                    <a:pt x="112" y="19"/>
                  </a:cubicBezTo>
                  <a:cubicBezTo>
                    <a:pt x="112" y="19"/>
                    <a:pt x="111" y="19"/>
                    <a:pt x="110" y="18"/>
                  </a:cubicBezTo>
                  <a:cubicBezTo>
                    <a:pt x="111" y="18"/>
                    <a:pt x="112" y="17"/>
                    <a:pt x="112" y="17"/>
                  </a:cubicBezTo>
                  <a:cubicBezTo>
                    <a:pt x="113" y="18"/>
                    <a:pt x="115" y="19"/>
                    <a:pt x="115" y="20"/>
                  </a:cubicBezTo>
                  <a:cubicBezTo>
                    <a:pt x="115" y="20"/>
                    <a:pt x="115" y="21"/>
                    <a:pt x="114" y="21"/>
                  </a:cubicBezTo>
                  <a:cubicBezTo>
                    <a:pt x="114" y="20"/>
                    <a:pt x="113" y="20"/>
                    <a:pt x="112" y="19"/>
                  </a:cubicBezTo>
                  <a:close/>
                  <a:moveTo>
                    <a:pt x="116" y="23"/>
                  </a:moveTo>
                  <a:cubicBezTo>
                    <a:pt x="116" y="23"/>
                    <a:pt x="116" y="23"/>
                    <a:pt x="116" y="23"/>
                  </a:cubicBezTo>
                  <a:cubicBezTo>
                    <a:pt x="116" y="22"/>
                    <a:pt x="116" y="22"/>
                    <a:pt x="115" y="22"/>
                  </a:cubicBezTo>
                  <a:cubicBezTo>
                    <a:pt x="115" y="21"/>
                    <a:pt x="116" y="21"/>
                    <a:pt x="116" y="21"/>
                  </a:cubicBezTo>
                  <a:cubicBezTo>
                    <a:pt x="116" y="22"/>
                    <a:pt x="116" y="22"/>
                    <a:pt x="117" y="23"/>
                  </a:cubicBezTo>
                  <a:cubicBezTo>
                    <a:pt x="116" y="23"/>
                    <a:pt x="116" y="23"/>
                    <a:pt x="116" y="23"/>
                  </a:cubicBezTo>
                  <a:close/>
                  <a:moveTo>
                    <a:pt x="113" y="17"/>
                  </a:moveTo>
                  <a:cubicBezTo>
                    <a:pt x="113" y="17"/>
                    <a:pt x="113" y="16"/>
                    <a:pt x="113" y="16"/>
                  </a:cubicBezTo>
                  <a:cubicBezTo>
                    <a:pt x="115" y="17"/>
                    <a:pt x="116" y="17"/>
                    <a:pt x="118" y="18"/>
                  </a:cubicBezTo>
                  <a:cubicBezTo>
                    <a:pt x="118" y="18"/>
                    <a:pt x="118" y="19"/>
                    <a:pt x="118" y="19"/>
                  </a:cubicBezTo>
                  <a:cubicBezTo>
                    <a:pt x="118" y="19"/>
                    <a:pt x="117" y="19"/>
                    <a:pt x="117" y="20"/>
                  </a:cubicBezTo>
                  <a:cubicBezTo>
                    <a:pt x="116" y="19"/>
                    <a:pt x="114" y="18"/>
                    <a:pt x="113" y="17"/>
                  </a:cubicBezTo>
                  <a:close/>
                  <a:moveTo>
                    <a:pt x="117" y="20"/>
                  </a:moveTo>
                  <a:cubicBezTo>
                    <a:pt x="118" y="20"/>
                    <a:pt x="118" y="20"/>
                    <a:pt x="119" y="19"/>
                  </a:cubicBezTo>
                  <a:cubicBezTo>
                    <a:pt x="119" y="20"/>
                    <a:pt x="119" y="20"/>
                    <a:pt x="119" y="21"/>
                  </a:cubicBezTo>
                  <a:cubicBezTo>
                    <a:pt x="119" y="21"/>
                    <a:pt x="119" y="21"/>
                    <a:pt x="118" y="21"/>
                  </a:cubicBezTo>
                  <a:cubicBezTo>
                    <a:pt x="118" y="21"/>
                    <a:pt x="118" y="21"/>
                    <a:pt x="117" y="20"/>
                  </a:cubicBezTo>
                  <a:close/>
                  <a:moveTo>
                    <a:pt x="119" y="22"/>
                  </a:moveTo>
                  <a:cubicBezTo>
                    <a:pt x="119" y="22"/>
                    <a:pt x="119" y="22"/>
                    <a:pt x="120" y="22"/>
                  </a:cubicBezTo>
                  <a:cubicBezTo>
                    <a:pt x="120" y="22"/>
                    <a:pt x="120" y="22"/>
                    <a:pt x="120" y="22"/>
                  </a:cubicBezTo>
                  <a:cubicBezTo>
                    <a:pt x="120" y="22"/>
                    <a:pt x="119" y="22"/>
                    <a:pt x="119" y="23"/>
                  </a:cubicBezTo>
                  <a:cubicBezTo>
                    <a:pt x="119" y="22"/>
                    <a:pt x="119" y="22"/>
                    <a:pt x="119" y="22"/>
                  </a:cubicBezTo>
                  <a:close/>
                  <a:moveTo>
                    <a:pt x="119" y="23"/>
                  </a:moveTo>
                  <a:cubicBezTo>
                    <a:pt x="119" y="23"/>
                    <a:pt x="120" y="23"/>
                    <a:pt x="120" y="22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20" y="23"/>
                    <a:pt x="119" y="23"/>
                    <a:pt x="119" y="23"/>
                  </a:cubicBezTo>
                  <a:cubicBezTo>
                    <a:pt x="119" y="23"/>
                    <a:pt x="119" y="23"/>
                    <a:pt x="119" y="23"/>
                  </a:cubicBezTo>
                  <a:close/>
                  <a:moveTo>
                    <a:pt x="120" y="23"/>
                  </a:moveTo>
                  <a:cubicBezTo>
                    <a:pt x="119" y="23"/>
                    <a:pt x="119" y="23"/>
                    <a:pt x="119" y="23"/>
                  </a:cubicBezTo>
                  <a:cubicBezTo>
                    <a:pt x="119" y="23"/>
                    <a:pt x="120" y="23"/>
                    <a:pt x="120" y="23"/>
                  </a:cubicBezTo>
                  <a:cubicBezTo>
                    <a:pt x="120" y="23"/>
                    <a:pt x="120" y="23"/>
                    <a:pt x="120" y="23"/>
                  </a:cubicBezTo>
                  <a:close/>
                  <a:moveTo>
                    <a:pt x="120" y="24"/>
                  </a:moveTo>
                  <a:cubicBezTo>
                    <a:pt x="120" y="24"/>
                    <a:pt x="120" y="24"/>
                    <a:pt x="120" y="24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24"/>
                    <a:pt x="120" y="24"/>
                    <a:pt x="120" y="24"/>
                  </a:cubicBezTo>
                  <a:close/>
                  <a:moveTo>
                    <a:pt x="122" y="19"/>
                  </a:moveTo>
                  <a:cubicBezTo>
                    <a:pt x="121" y="19"/>
                    <a:pt x="121" y="19"/>
                    <a:pt x="121" y="19"/>
                  </a:cubicBezTo>
                  <a:cubicBezTo>
                    <a:pt x="121" y="19"/>
                    <a:pt x="121" y="19"/>
                    <a:pt x="120" y="19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1" y="19"/>
                    <a:pt x="121" y="19"/>
                    <a:pt x="122" y="19"/>
                  </a:cubicBezTo>
                  <a:close/>
                  <a:moveTo>
                    <a:pt x="115" y="12"/>
                  </a:moveTo>
                  <a:cubicBezTo>
                    <a:pt x="118" y="14"/>
                    <a:pt x="120" y="16"/>
                    <a:pt x="121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7"/>
                    <a:pt x="121" y="17"/>
                    <a:pt x="121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1" y="18"/>
                    <a:pt x="121" y="18"/>
                    <a:pt x="120" y="18"/>
                  </a:cubicBezTo>
                  <a:cubicBezTo>
                    <a:pt x="119" y="17"/>
                    <a:pt x="116" y="15"/>
                    <a:pt x="113" y="13"/>
                  </a:cubicBezTo>
                  <a:cubicBezTo>
                    <a:pt x="114" y="13"/>
                    <a:pt x="114" y="12"/>
                    <a:pt x="115" y="12"/>
                  </a:cubicBezTo>
                  <a:close/>
                  <a:moveTo>
                    <a:pt x="113" y="11"/>
                  </a:moveTo>
                  <a:cubicBezTo>
                    <a:pt x="113" y="12"/>
                    <a:pt x="114" y="12"/>
                    <a:pt x="114" y="12"/>
                  </a:cubicBezTo>
                  <a:cubicBezTo>
                    <a:pt x="113" y="12"/>
                    <a:pt x="113" y="12"/>
                    <a:pt x="112" y="13"/>
                  </a:cubicBezTo>
                  <a:cubicBezTo>
                    <a:pt x="112" y="12"/>
                    <a:pt x="112" y="12"/>
                    <a:pt x="111" y="12"/>
                  </a:cubicBezTo>
                  <a:cubicBezTo>
                    <a:pt x="112" y="12"/>
                    <a:pt x="113" y="12"/>
                    <a:pt x="113" y="11"/>
                  </a:cubicBezTo>
                  <a:close/>
                  <a:moveTo>
                    <a:pt x="111" y="12"/>
                  </a:moveTo>
                  <a:cubicBezTo>
                    <a:pt x="111" y="12"/>
                    <a:pt x="111" y="13"/>
                    <a:pt x="112" y="13"/>
                  </a:cubicBezTo>
                  <a:cubicBezTo>
                    <a:pt x="110" y="14"/>
                    <a:pt x="108" y="15"/>
                    <a:pt x="107" y="16"/>
                  </a:cubicBezTo>
                  <a:cubicBezTo>
                    <a:pt x="106" y="16"/>
                    <a:pt x="105" y="16"/>
                    <a:pt x="105" y="15"/>
                  </a:cubicBezTo>
                  <a:cubicBezTo>
                    <a:pt x="107" y="14"/>
                    <a:pt x="109" y="13"/>
                    <a:pt x="111" y="12"/>
                  </a:cubicBezTo>
                  <a:close/>
                  <a:moveTo>
                    <a:pt x="104" y="16"/>
                  </a:moveTo>
                  <a:cubicBezTo>
                    <a:pt x="105" y="16"/>
                    <a:pt x="106" y="16"/>
                    <a:pt x="106" y="17"/>
                  </a:cubicBezTo>
                  <a:cubicBezTo>
                    <a:pt x="105" y="17"/>
                    <a:pt x="105" y="18"/>
                    <a:pt x="104" y="18"/>
                  </a:cubicBezTo>
                  <a:cubicBezTo>
                    <a:pt x="104" y="18"/>
                    <a:pt x="103" y="18"/>
                    <a:pt x="103" y="17"/>
                  </a:cubicBezTo>
                  <a:cubicBezTo>
                    <a:pt x="103" y="17"/>
                    <a:pt x="104" y="16"/>
                    <a:pt x="104" y="16"/>
                  </a:cubicBezTo>
                  <a:close/>
                  <a:moveTo>
                    <a:pt x="103" y="17"/>
                  </a:moveTo>
                  <a:cubicBezTo>
                    <a:pt x="103" y="18"/>
                    <a:pt x="104" y="18"/>
                    <a:pt x="104" y="18"/>
                  </a:cubicBezTo>
                  <a:cubicBezTo>
                    <a:pt x="103" y="19"/>
                    <a:pt x="102" y="20"/>
                    <a:pt x="102" y="21"/>
                  </a:cubicBezTo>
                  <a:cubicBezTo>
                    <a:pt x="102" y="21"/>
                    <a:pt x="101" y="21"/>
                    <a:pt x="101" y="21"/>
                  </a:cubicBezTo>
                  <a:cubicBezTo>
                    <a:pt x="102" y="19"/>
                    <a:pt x="102" y="18"/>
                    <a:pt x="103" y="17"/>
                  </a:cubicBezTo>
                  <a:close/>
                  <a:moveTo>
                    <a:pt x="101" y="21"/>
                  </a:moveTo>
                  <a:cubicBezTo>
                    <a:pt x="101" y="22"/>
                    <a:pt x="101" y="22"/>
                    <a:pt x="101" y="22"/>
                  </a:cubicBezTo>
                  <a:cubicBezTo>
                    <a:pt x="101" y="22"/>
                    <a:pt x="101" y="23"/>
                    <a:pt x="101" y="23"/>
                  </a:cubicBezTo>
                  <a:cubicBezTo>
                    <a:pt x="101" y="23"/>
                    <a:pt x="101" y="22"/>
                    <a:pt x="101" y="21"/>
                  </a:cubicBezTo>
                  <a:close/>
                  <a:moveTo>
                    <a:pt x="99" y="20"/>
                  </a:moveTo>
                  <a:cubicBezTo>
                    <a:pt x="99" y="21"/>
                    <a:pt x="99" y="21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9" y="21"/>
                    <a:pt x="98" y="20"/>
                    <a:pt x="98" y="20"/>
                  </a:cubicBezTo>
                  <a:cubicBezTo>
                    <a:pt x="99" y="20"/>
                    <a:pt x="99" y="20"/>
                    <a:pt x="99" y="20"/>
                  </a:cubicBezTo>
                  <a:close/>
                  <a:moveTo>
                    <a:pt x="95" y="22"/>
                  </a:moveTo>
                  <a:cubicBezTo>
                    <a:pt x="95" y="21"/>
                    <a:pt x="94" y="20"/>
                    <a:pt x="94" y="20"/>
                  </a:cubicBezTo>
                  <a:cubicBezTo>
                    <a:pt x="95" y="20"/>
                    <a:pt x="95" y="20"/>
                    <a:pt x="96" y="21"/>
                  </a:cubicBezTo>
                  <a:cubicBezTo>
                    <a:pt x="95" y="22"/>
                    <a:pt x="95" y="22"/>
                    <a:pt x="95" y="22"/>
                  </a:cubicBezTo>
                  <a:close/>
                  <a:moveTo>
                    <a:pt x="96" y="16"/>
                  </a:moveTo>
                  <a:cubicBezTo>
                    <a:pt x="96" y="16"/>
                    <a:pt x="96" y="17"/>
                    <a:pt x="96" y="18"/>
                  </a:cubicBezTo>
                  <a:cubicBezTo>
                    <a:pt x="95" y="18"/>
                    <a:pt x="94" y="18"/>
                    <a:pt x="94" y="18"/>
                  </a:cubicBezTo>
                  <a:cubicBezTo>
                    <a:pt x="95" y="18"/>
                    <a:pt x="95" y="18"/>
                    <a:pt x="96" y="19"/>
                  </a:cubicBezTo>
                  <a:cubicBezTo>
                    <a:pt x="96" y="19"/>
                    <a:pt x="96" y="20"/>
                    <a:pt x="96" y="20"/>
                  </a:cubicBezTo>
                  <a:cubicBezTo>
                    <a:pt x="95" y="20"/>
                    <a:pt x="94" y="19"/>
                    <a:pt x="93" y="19"/>
                  </a:cubicBezTo>
                  <a:cubicBezTo>
                    <a:pt x="93" y="18"/>
                    <a:pt x="93" y="18"/>
                    <a:pt x="92" y="17"/>
                  </a:cubicBezTo>
                  <a:cubicBezTo>
                    <a:pt x="94" y="16"/>
                    <a:pt x="95" y="16"/>
                    <a:pt x="96" y="16"/>
                  </a:cubicBezTo>
                  <a:close/>
                  <a:moveTo>
                    <a:pt x="65" y="27"/>
                  </a:moveTo>
                  <a:cubicBezTo>
                    <a:pt x="66" y="25"/>
                    <a:pt x="66" y="24"/>
                    <a:pt x="67" y="23"/>
                  </a:cubicBezTo>
                  <a:cubicBezTo>
                    <a:pt x="67" y="23"/>
                    <a:pt x="67" y="24"/>
                    <a:pt x="67" y="24"/>
                  </a:cubicBezTo>
                  <a:cubicBezTo>
                    <a:pt x="66" y="26"/>
                    <a:pt x="65" y="27"/>
                    <a:pt x="65" y="27"/>
                  </a:cubicBezTo>
                  <a:close/>
                  <a:moveTo>
                    <a:pt x="74" y="26"/>
                  </a:moveTo>
                  <a:cubicBezTo>
                    <a:pt x="75" y="26"/>
                    <a:pt x="75" y="26"/>
                    <a:pt x="75" y="26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6"/>
                    <a:pt x="75" y="26"/>
                    <a:pt x="74" y="26"/>
                  </a:cubicBezTo>
                  <a:close/>
                  <a:moveTo>
                    <a:pt x="76" y="26"/>
                  </a:moveTo>
                  <a:cubicBezTo>
                    <a:pt x="76" y="26"/>
                    <a:pt x="76" y="26"/>
                    <a:pt x="76" y="26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5"/>
                    <a:pt x="76" y="25"/>
                    <a:pt x="76" y="24"/>
                  </a:cubicBezTo>
                  <a:cubicBezTo>
                    <a:pt x="76" y="25"/>
                    <a:pt x="76" y="26"/>
                    <a:pt x="76" y="26"/>
                  </a:cubicBezTo>
                  <a:close/>
                  <a:moveTo>
                    <a:pt x="78" y="25"/>
                  </a:moveTo>
                  <a:cubicBezTo>
                    <a:pt x="78" y="25"/>
                    <a:pt x="78" y="25"/>
                    <a:pt x="78" y="26"/>
                  </a:cubicBezTo>
                  <a:cubicBezTo>
                    <a:pt x="78" y="25"/>
                    <a:pt x="77" y="25"/>
                    <a:pt x="77" y="24"/>
                  </a:cubicBezTo>
                  <a:cubicBezTo>
                    <a:pt x="77" y="24"/>
                    <a:pt x="77" y="23"/>
                    <a:pt x="78" y="23"/>
                  </a:cubicBezTo>
                  <a:cubicBezTo>
                    <a:pt x="78" y="24"/>
                    <a:pt x="78" y="24"/>
                    <a:pt x="78" y="25"/>
                  </a:cubicBezTo>
                  <a:close/>
                  <a:moveTo>
                    <a:pt x="79" y="22"/>
                  </a:moveTo>
                  <a:cubicBezTo>
                    <a:pt x="79" y="22"/>
                    <a:pt x="79" y="22"/>
                    <a:pt x="80" y="22"/>
                  </a:cubicBezTo>
                  <a:cubicBezTo>
                    <a:pt x="80" y="22"/>
                    <a:pt x="81" y="22"/>
                    <a:pt x="81" y="22"/>
                  </a:cubicBezTo>
                  <a:cubicBezTo>
                    <a:pt x="81" y="22"/>
                    <a:pt x="81" y="23"/>
                    <a:pt x="81" y="23"/>
                  </a:cubicBezTo>
                  <a:cubicBezTo>
                    <a:pt x="81" y="23"/>
                    <a:pt x="80" y="24"/>
                    <a:pt x="80" y="24"/>
                  </a:cubicBezTo>
                  <a:cubicBezTo>
                    <a:pt x="79" y="24"/>
                    <a:pt x="79" y="23"/>
                    <a:pt x="79" y="22"/>
                  </a:cubicBezTo>
                  <a:close/>
                  <a:moveTo>
                    <a:pt x="80" y="21"/>
                  </a:moveTo>
                  <a:cubicBezTo>
                    <a:pt x="80" y="21"/>
                    <a:pt x="80" y="21"/>
                    <a:pt x="80" y="21"/>
                  </a:cubicBezTo>
                  <a:cubicBezTo>
                    <a:pt x="81" y="21"/>
                    <a:pt x="81" y="22"/>
                    <a:pt x="81" y="22"/>
                  </a:cubicBezTo>
                  <a:cubicBezTo>
                    <a:pt x="81" y="22"/>
                    <a:pt x="80" y="22"/>
                    <a:pt x="80" y="21"/>
                  </a:cubicBezTo>
                  <a:close/>
                  <a:moveTo>
                    <a:pt x="81" y="25"/>
                  </a:moveTo>
                  <a:cubicBezTo>
                    <a:pt x="81" y="25"/>
                    <a:pt x="80" y="25"/>
                    <a:pt x="80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1" y="25"/>
                    <a:pt x="81" y="25"/>
                    <a:pt x="81" y="24"/>
                  </a:cubicBezTo>
                  <a:cubicBezTo>
                    <a:pt x="81" y="24"/>
                    <a:pt x="81" y="25"/>
                    <a:pt x="81" y="25"/>
                  </a:cubicBezTo>
                  <a:close/>
                  <a:moveTo>
                    <a:pt x="82" y="21"/>
                  </a:moveTo>
                  <a:cubicBezTo>
                    <a:pt x="82" y="20"/>
                    <a:pt x="82" y="20"/>
                    <a:pt x="83" y="20"/>
                  </a:cubicBezTo>
                  <a:cubicBezTo>
                    <a:pt x="83" y="21"/>
                    <a:pt x="83" y="21"/>
                    <a:pt x="84" y="21"/>
                  </a:cubicBezTo>
                  <a:cubicBezTo>
                    <a:pt x="83" y="21"/>
                    <a:pt x="83" y="22"/>
                    <a:pt x="83" y="22"/>
                  </a:cubicBezTo>
                  <a:cubicBezTo>
                    <a:pt x="83" y="21"/>
                    <a:pt x="82" y="21"/>
                    <a:pt x="82" y="21"/>
                  </a:cubicBezTo>
                  <a:close/>
                  <a:moveTo>
                    <a:pt x="85" y="21"/>
                  </a:moveTo>
                  <a:cubicBezTo>
                    <a:pt x="84" y="20"/>
                    <a:pt x="84" y="20"/>
                    <a:pt x="83" y="20"/>
                  </a:cubicBezTo>
                  <a:cubicBezTo>
                    <a:pt x="84" y="20"/>
                    <a:pt x="84" y="20"/>
                    <a:pt x="85" y="19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5" y="20"/>
                    <a:pt x="85" y="20"/>
                    <a:pt x="85" y="21"/>
                  </a:cubicBezTo>
                  <a:close/>
                  <a:moveTo>
                    <a:pt x="86" y="21"/>
                  </a:moveTo>
                  <a:cubicBezTo>
                    <a:pt x="86" y="21"/>
                    <a:pt x="86" y="21"/>
                    <a:pt x="86" y="22"/>
                  </a:cubicBezTo>
                  <a:cubicBezTo>
                    <a:pt x="86" y="21"/>
                    <a:pt x="86" y="21"/>
                    <a:pt x="85" y="21"/>
                  </a:cubicBezTo>
                  <a:cubicBezTo>
                    <a:pt x="86" y="21"/>
                    <a:pt x="86" y="21"/>
                    <a:pt x="86" y="21"/>
                  </a:cubicBezTo>
                  <a:close/>
                  <a:moveTo>
                    <a:pt x="84" y="21"/>
                  </a:moveTo>
                  <a:cubicBezTo>
                    <a:pt x="84" y="21"/>
                    <a:pt x="84" y="21"/>
                    <a:pt x="84" y="21"/>
                  </a:cubicBezTo>
                  <a:cubicBezTo>
                    <a:pt x="84" y="21"/>
                    <a:pt x="84" y="21"/>
                    <a:pt x="83" y="20"/>
                  </a:cubicBezTo>
                  <a:cubicBezTo>
                    <a:pt x="84" y="21"/>
                    <a:pt x="84" y="21"/>
                    <a:pt x="84" y="21"/>
                  </a:cubicBezTo>
                  <a:close/>
                  <a:moveTo>
                    <a:pt x="85" y="23"/>
                  </a:moveTo>
                  <a:cubicBezTo>
                    <a:pt x="84" y="23"/>
                    <a:pt x="84" y="23"/>
                    <a:pt x="84" y="23"/>
                  </a:cubicBezTo>
                  <a:cubicBezTo>
                    <a:pt x="84" y="23"/>
                    <a:pt x="84" y="23"/>
                    <a:pt x="83" y="22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5" y="22"/>
                    <a:pt x="85" y="23"/>
                    <a:pt x="85" y="23"/>
                  </a:cubicBezTo>
                  <a:close/>
                  <a:moveTo>
                    <a:pt x="85" y="21"/>
                  </a:moveTo>
                  <a:cubicBezTo>
                    <a:pt x="85" y="21"/>
                    <a:pt x="85" y="21"/>
                    <a:pt x="85" y="21"/>
                  </a:cubicBezTo>
                  <a:cubicBezTo>
                    <a:pt x="86" y="22"/>
                    <a:pt x="86" y="22"/>
                    <a:pt x="87" y="22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3"/>
                    <a:pt x="86" y="23"/>
                    <a:pt x="86" y="23"/>
                  </a:cubicBezTo>
                  <a:cubicBezTo>
                    <a:pt x="86" y="22"/>
                    <a:pt x="85" y="22"/>
                    <a:pt x="85" y="21"/>
                  </a:cubicBezTo>
                  <a:close/>
                  <a:moveTo>
                    <a:pt x="86" y="23"/>
                  </a:moveTo>
                  <a:cubicBezTo>
                    <a:pt x="86" y="23"/>
                    <a:pt x="87" y="23"/>
                    <a:pt x="87" y="23"/>
                  </a:cubicBezTo>
                  <a:cubicBezTo>
                    <a:pt x="87" y="23"/>
                    <a:pt x="87" y="23"/>
                    <a:pt x="87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3"/>
                    <a:pt x="86" y="23"/>
                    <a:pt x="86" y="23"/>
                  </a:cubicBezTo>
                  <a:close/>
                  <a:moveTo>
                    <a:pt x="87" y="25"/>
                  </a:moveTo>
                  <a:cubicBezTo>
                    <a:pt x="87" y="25"/>
                    <a:pt x="87" y="25"/>
                    <a:pt x="87" y="25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4"/>
                    <a:pt x="87" y="24"/>
                    <a:pt x="87" y="25"/>
                  </a:cubicBezTo>
                  <a:close/>
                  <a:moveTo>
                    <a:pt x="90" y="24"/>
                  </a:moveTo>
                  <a:cubicBezTo>
                    <a:pt x="89" y="23"/>
                    <a:pt x="89" y="21"/>
                    <a:pt x="87" y="20"/>
                  </a:cubicBezTo>
                  <a:cubicBezTo>
                    <a:pt x="88" y="20"/>
                    <a:pt x="88" y="19"/>
                    <a:pt x="88" y="19"/>
                  </a:cubicBezTo>
                  <a:cubicBezTo>
                    <a:pt x="90" y="21"/>
                    <a:pt x="90" y="22"/>
                    <a:pt x="90" y="24"/>
                  </a:cubicBezTo>
                  <a:cubicBezTo>
                    <a:pt x="90" y="24"/>
                    <a:pt x="90" y="24"/>
                    <a:pt x="90" y="24"/>
                  </a:cubicBezTo>
                  <a:close/>
                  <a:moveTo>
                    <a:pt x="88" y="16"/>
                  </a:moveTo>
                  <a:cubicBezTo>
                    <a:pt x="89" y="17"/>
                    <a:pt x="90" y="17"/>
                    <a:pt x="91" y="18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89" y="17"/>
                    <a:pt x="88" y="17"/>
                    <a:pt x="88" y="16"/>
                  </a:cubicBezTo>
                  <a:close/>
                  <a:moveTo>
                    <a:pt x="92" y="21"/>
                  </a:moveTo>
                  <a:cubicBezTo>
                    <a:pt x="92" y="20"/>
                    <a:pt x="91" y="19"/>
                    <a:pt x="90" y="18"/>
                  </a:cubicBezTo>
                  <a:cubicBezTo>
                    <a:pt x="90" y="18"/>
                    <a:pt x="91" y="18"/>
                    <a:pt x="91" y="18"/>
                  </a:cubicBezTo>
                  <a:cubicBezTo>
                    <a:pt x="91" y="18"/>
                    <a:pt x="91" y="18"/>
                    <a:pt x="92" y="18"/>
                  </a:cubicBezTo>
                  <a:cubicBezTo>
                    <a:pt x="92" y="19"/>
                    <a:pt x="92" y="20"/>
                    <a:pt x="92" y="21"/>
                  </a:cubicBezTo>
                  <a:close/>
                  <a:moveTo>
                    <a:pt x="83" y="12"/>
                  </a:moveTo>
                  <a:cubicBezTo>
                    <a:pt x="88" y="13"/>
                    <a:pt x="90" y="15"/>
                    <a:pt x="91" y="17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0" y="17"/>
                    <a:pt x="89" y="16"/>
                    <a:pt x="87" y="16"/>
                  </a:cubicBezTo>
                  <a:cubicBezTo>
                    <a:pt x="86" y="15"/>
                    <a:pt x="84" y="13"/>
                    <a:pt x="81" y="12"/>
                  </a:cubicBezTo>
                  <a:cubicBezTo>
                    <a:pt x="82" y="12"/>
                    <a:pt x="82" y="12"/>
                    <a:pt x="83" y="12"/>
                  </a:cubicBezTo>
                  <a:close/>
                  <a:moveTo>
                    <a:pt x="81" y="13"/>
                  </a:moveTo>
                  <a:cubicBezTo>
                    <a:pt x="83" y="14"/>
                    <a:pt x="86" y="16"/>
                    <a:pt x="88" y="19"/>
                  </a:cubicBezTo>
                  <a:cubicBezTo>
                    <a:pt x="88" y="19"/>
                    <a:pt x="87" y="19"/>
                    <a:pt x="87" y="20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7" y="19"/>
                    <a:pt x="88" y="19"/>
                    <a:pt x="88" y="19"/>
                  </a:cubicBezTo>
                  <a:cubicBezTo>
                    <a:pt x="87" y="19"/>
                    <a:pt x="86" y="19"/>
                    <a:pt x="86" y="19"/>
                  </a:cubicBezTo>
                  <a:cubicBezTo>
                    <a:pt x="85" y="18"/>
                    <a:pt x="83" y="17"/>
                    <a:pt x="81" y="16"/>
                  </a:cubicBezTo>
                  <a:cubicBezTo>
                    <a:pt x="81" y="16"/>
                    <a:pt x="83" y="17"/>
                    <a:pt x="85" y="19"/>
                  </a:cubicBezTo>
                  <a:cubicBezTo>
                    <a:pt x="84" y="19"/>
                    <a:pt x="83" y="20"/>
                    <a:pt x="83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1" y="20"/>
                  </a:cubicBezTo>
                  <a:cubicBezTo>
                    <a:pt x="79" y="18"/>
                    <a:pt x="77" y="17"/>
                    <a:pt x="75" y="16"/>
                  </a:cubicBezTo>
                  <a:cubicBezTo>
                    <a:pt x="77" y="14"/>
                    <a:pt x="79" y="13"/>
                    <a:pt x="81" y="13"/>
                  </a:cubicBezTo>
                  <a:close/>
                  <a:moveTo>
                    <a:pt x="74" y="16"/>
                  </a:moveTo>
                  <a:cubicBezTo>
                    <a:pt x="77" y="18"/>
                    <a:pt x="79" y="19"/>
                    <a:pt x="80" y="21"/>
                  </a:cubicBezTo>
                  <a:cubicBezTo>
                    <a:pt x="80" y="21"/>
                    <a:pt x="80" y="21"/>
                    <a:pt x="79" y="21"/>
                  </a:cubicBezTo>
                  <a:cubicBezTo>
                    <a:pt x="78" y="21"/>
                    <a:pt x="77" y="20"/>
                    <a:pt x="75" y="20"/>
                  </a:cubicBezTo>
                  <a:cubicBezTo>
                    <a:pt x="75" y="20"/>
                    <a:pt x="77" y="20"/>
                    <a:pt x="79" y="21"/>
                  </a:cubicBezTo>
                  <a:cubicBezTo>
                    <a:pt x="79" y="21"/>
                    <a:pt x="78" y="22"/>
                    <a:pt x="78" y="22"/>
                  </a:cubicBezTo>
                  <a:cubicBezTo>
                    <a:pt x="77" y="21"/>
                    <a:pt x="76" y="21"/>
                    <a:pt x="75" y="20"/>
                  </a:cubicBezTo>
                  <a:cubicBezTo>
                    <a:pt x="75" y="20"/>
                    <a:pt x="76" y="21"/>
                    <a:pt x="77" y="22"/>
                  </a:cubicBezTo>
                  <a:cubicBezTo>
                    <a:pt x="77" y="22"/>
                    <a:pt x="76" y="23"/>
                    <a:pt x="76" y="23"/>
                  </a:cubicBezTo>
                  <a:cubicBezTo>
                    <a:pt x="75" y="23"/>
                    <a:pt x="75" y="22"/>
                    <a:pt x="74" y="22"/>
                  </a:cubicBezTo>
                  <a:cubicBezTo>
                    <a:pt x="74" y="22"/>
                    <a:pt x="75" y="22"/>
                    <a:pt x="76" y="23"/>
                  </a:cubicBezTo>
                  <a:cubicBezTo>
                    <a:pt x="75" y="24"/>
                    <a:pt x="74" y="25"/>
                    <a:pt x="73" y="25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2" y="25"/>
                    <a:pt x="73" y="25"/>
                    <a:pt x="73" y="25"/>
                  </a:cubicBezTo>
                  <a:cubicBezTo>
                    <a:pt x="73" y="26"/>
                    <a:pt x="72" y="26"/>
                    <a:pt x="72" y="27"/>
                  </a:cubicBezTo>
                  <a:cubicBezTo>
                    <a:pt x="69" y="24"/>
                    <a:pt x="75" y="21"/>
                    <a:pt x="75" y="21"/>
                  </a:cubicBezTo>
                  <a:cubicBezTo>
                    <a:pt x="72" y="23"/>
                    <a:pt x="70" y="24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70" y="21"/>
                    <a:pt x="75" y="19"/>
                    <a:pt x="75" y="19"/>
                  </a:cubicBezTo>
                  <a:cubicBezTo>
                    <a:pt x="72" y="20"/>
                    <a:pt x="70" y="22"/>
                    <a:pt x="68" y="23"/>
                  </a:cubicBezTo>
                  <a:cubicBezTo>
                    <a:pt x="68" y="23"/>
                    <a:pt x="67" y="23"/>
                    <a:pt x="67" y="22"/>
                  </a:cubicBezTo>
                  <a:cubicBezTo>
                    <a:pt x="69" y="20"/>
                    <a:pt x="71" y="18"/>
                    <a:pt x="74" y="16"/>
                  </a:cubicBezTo>
                  <a:close/>
                  <a:moveTo>
                    <a:pt x="72" y="15"/>
                  </a:moveTo>
                  <a:cubicBezTo>
                    <a:pt x="73" y="15"/>
                    <a:pt x="73" y="15"/>
                    <a:pt x="73" y="16"/>
                  </a:cubicBezTo>
                  <a:cubicBezTo>
                    <a:pt x="70" y="18"/>
                    <a:pt x="67" y="19"/>
                    <a:pt x="66" y="21"/>
                  </a:cubicBezTo>
                  <a:cubicBezTo>
                    <a:pt x="65" y="21"/>
                    <a:pt x="65" y="20"/>
                    <a:pt x="64" y="20"/>
                  </a:cubicBezTo>
                  <a:cubicBezTo>
                    <a:pt x="66" y="17"/>
                    <a:pt x="70" y="16"/>
                    <a:pt x="72" y="15"/>
                  </a:cubicBezTo>
                  <a:close/>
                  <a:moveTo>
                    <a:pt x="64" y="20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4" y="23"/>
                    <a:pt x="63" y="24"/>
                    <a:pt x="63" y="25"/>
                  </a:cubicBezTo>
                  <a:cubicBezTo>
                    <a:pt x="63" y="25"/>
                    <a:pt x="63" y="24"/>
                    <a:pt x="63" y="24"/>
                  </a:cubicBezTo>
                  <a:cubicBezTo>
                    <a:pt x="63" y="23"/>
                    <a:pt x="63" y="21"/>
                    <a:pt x="64" y="20"/>
                  </a:cubicBezTo>
                  <a:close/>
                  <a:moveTo>
                    <a:pt x="61" y="22"/>
                  </a:moveTo>
                  <a:cubicBezTo>
                    <a:pt x="61" y="22"/>
                    <a:pt x="61" y="23"/>
                    <a:pt x="61" y="23"/>
                  </a:cubicBezTo>
                  <a:cubicBezTo>
                    <a:pt x="61" y="23"/>
                    <a:pt x="60" y="23"/>
                    <a:pt x="60" y="23"/>
                  </a:cubicBezTo>
                  <a:cubicBezTo>
                    <a:pt x="60" y="23"/>
                    <a:pt x="60" y="22"/>
                    <a:pt x="60" y="22"/>
                  </a:cubicBezTo>
                  <a:cubicBezTo>
                    <a:pt x="61" y="22"/>
                    <a:pt x="61" y="22"/>
                    <a:pt x="61" y="22"/>
                  </a:cubicBezTo>
                  <a:close/>
                  <a:moveTo>
                    <a:pt x="60" y="24"/>
                  </a:moveTo>
                  <a:cubicBezTo>
                    <a:pt x="60" y="24"/>
                    <a:pt x="60" y="24"/>
                    <a:pt x="60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24"/>
                    <a:pt x="60" y="24"/>
                    <a:pt x="60" y="24"/>
                  </a:cubicBezTo>
                  <a:close/>
                  <a:moveTo>
                    <a:pt x="46" y="22"/>
                  </a:moveTo>
                  <a:cubicBezTo>
                    <a:pt x="46" y="22"/>
                    <a:pt x="46" y="22"/>
                    <a:pt x="46" y="21"/>
                  </a:cubicBezTo>
                  <a:cubicBezTo>
                    <a:pt x="46" y="21"/>
                    <a:pt x="47" y="21"/>
                    <a:pt x="47" y="21"/>
                  </a:cubicBezTo>
                  <a:cubicBezTo>
                    <a:pt x="47" y="21"/>
                    <a:pt x="46" y="21"/>
                    <a:pt x="46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6" y="22"/>
                    <a:pt x="46" y="22"/>
                    <a:pt x="46" y="22"/>
                  </a:cubicBezTo>
                  <a:close/>
                  <a:moveTo>
                    <a:pt x="47" y="20"/>
                  </a:move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19"/>
                    <a:pt x="47" y="19"/>
                  </a:cubicBezTo>
                  <a:cubicBezTo>
                    <a:pt x="47" y="19"/>
                    <a:pt x="48" y="19"/>
                    <a:pt x="48" y="20"/>
                  </a:cubicBezTo>
                  <a:cubicBezTo>
                    <a:pt x="48" y="20"/>
                    <a:pt x="47" y="20"/>
                    <a:pt x="47" y="20"/>
                  </a:cubicBezTo>
                  <a:close/>
                  <a:moveTo>
                    <a:pt x="48" y="19"/>
                  </a:moveTo>
                  <a:cubicBezTo>
                    <a:pt x="48" y="19"/>
                    <a:pt x="47" y="19"/>
                    <a:pt x="47" y="19"/>
                  </a:cubicBezTo>
                  <a:cubicBezTo>
                    <a:pt x="47" y="19"/>
                    <a:pt x="47" y="18"/>
                    <a:pt x="48" y="18"/>
                  </a:cubicBezTo>
                  <a:cubicBezTo>
                    <a:pt x="48" y="18"/>
                    <a:pt x="48" y="19"/>
                    <a:pt x="49" y="19"/>
                  </a:cubicBezTo>
                  <a:cubicBezTo>
                    <a:pt x="48" y="19"/>
                    <a:pt x="48" y="19"/>
                    <a:pt x="48" y="19"/>
                  </a:cubicBezTo>
                  <a:close/>
                  <a:moveTo>
                    <a:pt x="50" y="22"/>
                  </a:move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1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2"/>
                    <a:pt x="50" y="22"/>
                  </a:cubicBezTo>
                  <a:close/>
                  <a:moveTo>
                    <a:pt x="52" y="20"/>
                  </a:moveTo>
                  <a:cubicBezTo>
                    <a:pt x="52" y="20"/>
                    <a:pt x="53" y="19"/>
                    <a:pt x="53" y="19"/>
                  </a:cubicBezTo>
                  <a:cubicBezTo>
                    <a:pt x="53" y="19"/>
                    <a:pt x="53" y="20"/>
                    <a:pt x="54" y="20"/>
                  </a:cubicBezTo>
                  <a:cubicBezTo>
                    <a:pt x="53" y="20"/>
                    <a:pt x="52" y="20"/>
                    <a:pt x="52" y="20"/>
                  </a:cubicBezTo>
                  <a:cubicBezTo>
                    <a:pt x="53" y="20"/>
                    <a:pt x="53" y="20"/>
                    <a:pt x="54" y="20"/>
                  </a:cubicBezTo>
                  <a:cubicBezTo>
                    <a:pt x="54" y="20"/>
                    <a:pt x="54" y="21"/>
                    <a:pt x="54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2" y="21"/>
                    <a:pt x="52" y="20"/>
                    <a:pt x="52" y="20"/>
                  </a:cubicBezTo>
                  <a:close/>
                  <a:moveTo>
                    <a:pt x="53" y="22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4" y="21"/>
                    <a:pt x="54" y="21"/>
                  </a:cubicBezTo>
                  <a:cubicBezTo>
                    <a:pt x="54" y="21"/>
                    <a:pt x="54" y="22"/>
                    <a:pt x="54" y="22"/>
                  </a:cubicBezTo>
                  <a:cubicBezTo>
                    <a:pt x="54" y="22"/>
                    <a:pt x="54" y="22"/>
                    <a:pt x="53" y="22"/>
                  </a:cubicBezTo>
                  <a:close/>
                  <a:moveTo>
                    <a:pt x="57" y="23"/>
                  </a:moveTo>
                  <a:cubicBezTo>
                    <a:pt x="57" y="23"/>
                    <a:pt x="57" y="24"/>
                    <a:pt x="57" y="24"/>
                  </a:cubicBezTo>
                  <a:cubicBezTo>
                    <a:pt x="57" y="24"/>
                    <a:pt x="57" y="23"/>
                    <a:pt x="57" y="23"/>
                  </a:cubicBezTo>
                  <a:cubicBezTo>
                    <a:pt x="56" y="23"/>
                    <a:pt x="56" y="22"/>
                    <a:pt x="56" y="22"/>
                  </a:cubicBezTo>
                  <a:cubicBezTo>
                    <a:pt x="56" y="22"/>
                    <a:pt x="56" y="21"/>
                    <a:pt x="57" y="21"/>
                  </a:cubicBezTo>
                  <a:cubicBezTo>
                    <a:pt x="57" y="22"/>
                    <a:pt x="58" y="22"/>
                    <a:pt x="58" y="22"/>
                  </a:cubicBezTo>
                  <a:cubicBezTo>
                    <a:pt x="58" y="23"/>
                    <a:pt x="57" y="23"/>
                    <a:pt x="57" y="23"/>
                  </a:cubicBezTo>
                  <a:close/>
                  <a:moveTo>
                    <a:pt x="58" y="21"/>
                  </a:moveTo>
                  <a:cubicBezTo>
                    <a:pt x="58" y="21"/>
                    <a:pt x="57" y="21"/>
                    <a:pt x="57" y="21"/>
                  </a:cubicBezTo>
                  <a:cubicBezTo>
                    <a:pt x="57" y="21"/>
                    <a:pt x="58" y="21"/>
                    <a:pt x="58" y="20"/>
                  </a:cubicBezTo>
                  <a:cubicBezTo>
                    <a:pt x="58" y="21"/>
                    <a:pt x="58" y="21"/>
                    <a:pt x="58" y="21"/>
                  </a:cubicBezTo>
                  <a:close/>
                  <a:moveTo>
                    <a:pt x="55" y="15"/>
                  </a:moveTo>
                  <a:cubicBezTo>
                    <a:pt x="57" y="17"/>
                    <a:pt x="58" y="18"/>
                    <a:pt x="58" y="20"/>
                  </a:cubicBezTo>
                  <a:cubicBezTo>
                    <a:pt x="58" y="20"/>
                    <a:pt x="57" y="21"/>
                    <a:pt x="56" y="21"/>
                  </a:cubicBezTo>
                  <a:cubicBezTo>
                    <a:pt x="56" y="21"/>
                    <a:pt x="56" y="21"/>
                    <a:pt x="55" y="21"/>
                  </a:cubicBezTo>
                  <a:cubicBezTo>
                    <a:pt x="55" y="21"/>
                    <a:pt x="55" y="20"/>
                    <a:pt x="55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6" y="20"/>
                    <a:pt x="55" y="20"/>
                  </a:cubicBezTo>
                  <a:cubicBezTo>
                    <a:pt x="55" y="20"/>
                    <a:pt x="54" y="19"/>
                    <a:pt x="54" y="18"/>
                  </a:cubicBezTo>
                  <a:cubicBezTo>
                    <a:pt x="55" y="17"/>
                    <a:pt x="56" y="17"/>
                    <a:pt x="56" y="17"/>
                  </a:cubicBezTo>
                  <a:cubicBezTo>
                    <a:pt x="55" y="17"/>
                    <a:pt x="54" y="18"/>
                    <a:pt x="53" y="18"/>
                  </a:cubicBezTo>
                  <a:cubicBezTo>
                    <a:pt x="53" y="18"/>
                    <a:pt x="53" y="17"/>
                    <a:pt x="52" y="17"/>
                  </a:cubicBezTo>
                  <a:cubicBezTo>
                    <a:pt x="53" y="16"/>
                    <a:pt x="54" y="15"/>
                    <a:pt x="55" y="15"/>
                  </a:cubicBezTo>
                  <a:close/>
                  <a:moveTo>
                    <a:pt x="52" y="18"/>
                  </a:moveTo>
                  <a:cubicBezTo>
                    <a:pt x="52" y="18"/>
                    <a:pt x="52" y="18"/>
                    <a:pt x="53" y="19"/>
                  </a:cubicBezTo>
                  <a:cubicBezTo>
                    <a:pt x="52" y="19"/>
                    <a:pt x="52" y="19"/>
                    <a:pt x="51" y="20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8"/>
                    <a:pt x="51" y="18"/>
                    <a:pt x="52" y="18"/>
                  </a:cubicBezTo>
                  <a:close/>
                  <a:moveTo>
                    <a:pt x="51" y="17"/>
                  </a:moveTo>
                  <a:cubicBezTo>
                    <a:pt x="50" y="17"/>
                    <a:pt x="50" y="18"/>
                    <a:pt x="49" y="18"/>
                  </a:cubicBezTo>
                  <a:cubicBezTo>
                    <a:pt x="49" y="18"/>
                    <a:pt x="49" y="17"/>
                    <a:pt x="48" y="17"/>
                  </a:cubicBezTo>
                  <a:cubicBezTo>
                    <a:pt x="49" y="17"/>
                    <a:pt x="49" y="16"/>
                    <a:pt x="49" y="16"/>
                  </a:cubicBezTo>
                  <a:cubicBezTo>
                    <a:pt x="50" y="16"/>
                    <a:pt x="50" y="16"/>
                    <a:pt x="51" y="17"/>
                  </a:cubicBezTo>
                  <a:close/>
                  <a:moveTo>
                    <a:pt x="52" y="12"/>
                  </a:moveTo>
                  <a:cubicBezTo>
                    <a:pt x="50" y="13"/>
                    <a:pt x="49" y="14"/>
                    <a:pt x="48" y="15"/>
                  </a:cubicBezTo>
                  <a:cubicBezTo>
                    <a:pt x="48" y="15"/>
                    <a:pt x="48" y="15"/>
                    <a:pt x="48" y="14"/>
                  </a:cubicBezTo>
                  <a:cubicBezTo>
                    <a:pt x="49" y="14"/>
                    <a:pt x="51" y="13"/>
                    <a:pt x="52" y="12"/>
                  </a:cubicBezTo>
                  <a:close/>
                  <a:moveTo>
                    <a:pt x="47" y="15"/>
                  </a:moveTo>
                  <a:cubicBezTo>
                    <a:pt x="47" y="15"/>
                    <a:pt x="48" y="15"/>
                    <a:pt x="48" y="15"/>
                  </a:cubicBezTo>
                  <a:cubicBezTo>
                    <a:pt x="48" y="15"/>
                    <a:pt x="47" y="16"/>
                    <a:pt x="47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5"/>
                    <a:pt x="47" y="15"/>
                    <a:pt x="47" y="15"/>
                  </a:cubicBezTo>
                  <a:close/>
                  <a:moveTo>
                    <a:pt x="46" y="14"/>
                  </a:moveTo>
                  <a:cubicBezTo>
                    <a:pt x="46" y="14"/>
                    <a:pt x="46" y="14"/>
                    <a:pt x="47" y="14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4"/>
                    <a:pt x="46" y="14"/>
                  </a:cubicBezTo>
                  <a:close/>
                  <a:moveTo>
                    <a:pt x="44" y="16"/>
                  </a:move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6" y="16"/>
                    <a:pt x="46" y="17"/>
                  </a:cubicBezTo>
                  <a:cubicBezTo>
                    <a:pt x="46" y="17"/>
                    <a:pt x="45" y="18"/>
                    <a:pt x="45" y="18"/>
                  </a:cubicBezTo>
                  <a:cubicBezTo>
                    <a:pt x="45" y="18"/>
                    <a:pt x="44" y="18"/>
                    <a:pt x="44" y="18"/>
                  </a:cubicBezTo>
                  <a:cubicBezTo>
                    <a:pt x="44" y="17"/>
                    <a:pt x="44" y="17"/>
                    <a:pt x="44" y="16"/>
                  </a:cubicBezTo>
                  <a:close/>
                  <a:moveTo>
                    <a:pt x="44" y="18"/>
                  </a:moveTo>
                  <a:cubicBezTo>
                    <a:pt x="44" y="18"/>
                    <a:pt x="44" y="18"/>
                    <a:pt x="45" y="18"/>
                  </a:cubicBezTo>
                  <a:cubicBezTo>
                    <a:pt x="45" y="18"/>
                    <a:pt x="45" y="19"/>
                    <a:pt x="44" y="19"/>
                  </a:cubicBezTo>
                  <a:cubicBezTo>
                    <a:pt x="44" y="19"/>
                    <a:pt x="44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lose/>
                  <a:moveTo>
                    <a:pt x="44" y="19"/>
                  </a:moveTo>
                  <a:cubicBezTo>
                    <a:pt x="44" y="19"/>
                    <a:pt x="44" y="19"/>
                    <a:pt x="44" y="20"/>
                  </a:cubicBezTo>
                  <a:cubicBezTo>
                    <a:pt x="44" y="20"/>
                    <a:pt x="43" y="20"/>
                    <a:pt x="43" y="20"/>
                  </a:cubicBezTo>
                  <a:cubicBezTo>
                    <a:pt x="43" y="19"/>
                    <a:pt x="43" y="19"/>
                    <a:pt x="44" y="18"/>
                  </a:cubicBezTo>
                  <a:cubicBezTo>
                    <a:pt x="44" y="19"/>
                    <a:pt x="44" y="19"/>
                    <a:pt x="44" y="19"/>
                  </a:cubicBezTo>
                  <a:close/>
                  <a:moveTo>
                    <a:pt x="44" y="15"/>
                  </a:moveTo>
                  <a:cubicBezTo>
                    <a:pt x="43" y="16"/>
                    <a:pt x="42" y="16"/>
                    <a:pt x="42" y="17"/>
                  </a:cubicBezTo>
                  <a:cubicBezTo>
                    <a:pt x="42" y="17"/>
                    <a:pt x="41" y="17"/>
                    <a:pt x="41" y="18"/>
                  </a:cubicBezTo>
                  <a:cubicBezTo>
                    <a:pt x="41" y="17"/>
                    <a:pt x="41" y="17"/>
                    <a:pt x="41" y="16"/>
                  </a:cubicBezTo>
                  <a:cubicBezTo>
                    <a:pt x="42" y="16"/>
                    <a:pt x="42" y="15"/>
                    <a:pt x="43" y="15"/>
                  </a:cubicBezTo>
                  <a:cubicBezTo>
                    <a:pt x="43" y="15"/>
                    <a:pt x="43" y="15"/>
                    <a:pt x="44" y="15"/>
                  </a:cubicBezTo>
                  <a:close/>
                  <a:moveTo>
                    <a:pt x="38" y="12"/>
                  </a:moveTo>
                  <a:cubicBezTo>
                    <a:pt x="39" y="12"/>
                    <a:pt x="41" y="13"/>
                    <a:pt x="43" y="15"/>
                  </a:cubicBezTo>
                  <a:cubicBezTo>
                    <a:pt x="42" y="15"/>
                    <a:pt x="41" y="15"/>
                    <a:pt x="40" y="15"/>
                  </a:cubicBezTo>
                  <a:cubicBezTo>
                    <a:pt x="40" y="14"/>
                    <a:pt x="39" y="13"/>
                    <a:pt x="38" y="12"/>
                  </a:cubicBezTo>
                  <a:close/>
                  <a:moveTo>
                    <a:pt x="39" y="17"/>
                  </a:moveTo>
                  <a:cubicBezTo>
                    <a:pt x="39" y="17"/>
                    <a:pt x="38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8"/>
                    <a:pt x="38" y="17"/>
                    <a:pt x="39" y="17"/>
                  </a:cubicBezTo>
                  <a:close/>
                  <a:moveTo>
                    <a:pt x="37" y="18"/>
                  </a:moveTo>
                  <a:cubicBezTo>
                    <a:pt x="38" y="18"/>
                    <a:pt x="38" y="18"/>
                    <a:pt x="38" y="19"/>
                  </a:cubicBezTo>
                  <a:cubicBezTo>
                    <a:pt x="38" y="19"/>
                    <a:pt x="37" y="20"/>
                    <a:pt x="37" y="20"/>
                  </a:cubicBezTo>
                  <a:cubicBezTo>
                    <a:pt x="37" y="19"/>
                    <a:pt x="37" y="19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lose/>
                  <a:moveTo>
                    <a:pt x="29" y="21"/>
                  </a:move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0"/>
                  </a:cubicBezTo>
                  <a:cubicBezTo>
                    <a:pt x="29" y="21"/>
                    <a:pt x="29" y="21"/>
                    <a:pt x="29" y="21"/>
                  </a:cubicBezTo>
                  <a:close/>
                  <a:moveTo>
                    <a:pt x="9" y="28"/>
                  </a:moveTo>
                  <a:cubicBezTo>
                    <a:pt x="9" y="28"/>
                    <a:pt x="9" y="28"/>
                    <a:pt x="9" y="28"/>
                  </a:cubicBezTo>
                  <a:cubicBezTo>
                    <a:pt x="9" y="27"/>
                    <a:pt x="9" y="26"/>
                    <a:pt x="10" y="26"/>
                  </a:cubicBezTo>
                  <a:cubicBezTo>
                    <a:pt x="10" y="26"/>
                    <a:pt x="10" y="27"/>
                    <a:pt x="9" y="28"/>
                  </a:cubicBezTo>
                  <a:close/>
                  <a:moveTo>
                    <a:pt x="9" y="24"/>
                  </a:moveTo>
                  <a:cubicBezTo>
                    <a:pt x="9" y="24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lose/>
                  <a:moveTo>
                    <a:pt x="11" y="26"/>
                  </a:moveTo>
                  <a:cubicBezTo>
                    <a:pt x="11" y="26"/>
                    <a:pt x="10" y="26"/>
                    <a:pt x="10" y="25"/>
                  </a:cubicBezTo>
                  <a:cubicBezTo>
                    <a:pt x="10" y="25"/>
                    <a:pt x="11" y="24"/>
                    <a:pt x="11" y="24"/>
                  </a:cubicBezTo>
                  <a:cubicBezTo>
                    <a:pt x="11" y="24"/>
                    <a:pt x="11" y="25"/>
                    <a:pt x="12" y="26"/>
                  </a:cubicBezTo>
                  <a:cubicBezTo>
                    <a:pt x="11" y="26"/>
                    <a:pt x="11" y="26"/>
                    <a:pt x="11" y="26"/>
                  </a:cubicBezTo>
                  <a:close/>
                  <a:moveTo>
                    <a:pt x="11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13" y="23"/>
                    <a:pt x="13" y="23"/>
                    <a:pt x="14" y="24"/>
                  </a:cubicBezTo>
                  <a:cubicBezTo>
                    <a:pt x="13" y="24"/>
                    <a:pt x="13" y="24"/>
                    <a:pt x="12" y="25"/>
                  </a:cubicBezTo>
                  <a:cubicBezTo>
                    <a:pt x="12" y="24"/>
                    <a:pt x="12" y="24"/>
                    <a:pt x="11" y="23"/>
                  </a:cubicBezTo>
                  <a:close/>
                  <a:moveTo>
                    <a:pt x="13" y="25"/>
                  </a:moveTo>
                  <a:cubicBezTo>
                    <a:pt x="13" y="25"/>
                    <a:pt x="14" y="24"/>
                    <a:pt x="14" y="24"/>
                  </a:cubicBezTo>
                  <a:cubicBezTo>
                    <a:pt x="14" y="24"/>
                    <a:pt x="14" y="24"/>
                    <a:pt x="15" y="24"/>
                  </a:cubicBezTo>
                  <a:cubicBezTo>
                    <a:pt x="15" y="24"/>
                    <a:pt x="15" y="25"/>
                    <a:pt x="15" y="25"/>
                  </a:cubicBezTo>
                  <a:cubicBezTo>
                    <a:pt x="15" y="25"/>
                    <a:pt x="14" y="26"/>
                    <a:pt x="13" y="26"/>
                  </a:cubicBezTo>
                  <a:cubicBezTo>
                    <a:pt x="13" y="26"/>
                    <a:pt x="13" y="26"/>
                    <a:pt x="13" y="25"/>
                  </a:cubicBezTo>
                  <a:close/>
                  <a:moveTo>
                    <a:pt x="13" y="26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lose/>
                  <a:moveTo>
                    <a:pt x="14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7"/>
                    <a:pt x="14" y="27"/>
                  </a:cubicBezTo>
                  <a:cubicBezTo>
                    <a:pt x="14" y="26"/>
                    <a:pt x="15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4" y="27"/>
                    <a:pt x="14" y="28"/>
                  </a:cubicBezTo>
                  <a:close/>
                  <a:moveTo>
                    <a:pt x="18" y="23"/>
                  </a:moveTo>
                  <a:cubicBezTo>
                    <a:pt x="18" y="23"/>
                    <a:pt x="17" y="22"/>
                    <a:pt x="17" y="22"/>
                  </a:cubicBezTo>
                  <a:cubicBezTo>
                    <a:pt x="17" y="22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lose/>
                  <a:moveTo>
                    <a:pt x="20" y="26"/>
                  </a:move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lose/>
                  <a:moveTo>
                    <a:pt x="21" y="23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3"/>
                  </a:cubicBezTo>
                  <a:close/>
                  <a:moveTo>
                    <a:pt x="23" y="24"/>
                  </a:moveTo>
                  <a:cubicBezTo>
                    <a:pt x="23" y="24"/>
                    <a:pt x="23" y="24"/>
                    <a:pt x="23" y="23"/>
                  </a:cubicBezTo>
                  <a:cubicBezTo>
                    <a:pt x="23" y="23"/>
                    <a:pt x="23" y="23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lose/>
                  <a:moveTo>
                    <a:pt x="21" y="16"/>
                  </a:moveTo>
                  <a:cubicBezTo>
                    <a:pt x="22" y="17"/>
                    <a:pt x="23" y="18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18"/>
                    <a:pt x="22" y="18"/>
                    <a:pt x="20" y="17"/>
                  </a:cubicBezTo>
                  <a:cubicBezTo>
                    <a:pt x="21" y="17"/>
                    <a:pt x="21" y="16"/>
                    <a:pt x="21" y="16"/>
                  </a:cubicBezTo>
                  <a:close/>
                  <a:moveTo>
                    <a:pt x="19" y="18"/>
                  </a:moveTo>
                  <a:cubicBezTo>
                    <a:pt x="19" y="18"/>
                    <a:pt x="20" y="18"/>
                    <a:pt x="20" y="18"/>
                  </a:cubicBezTo>
                  <a:cubicBezTo>
                    <a:pt x="20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lose/>
                  <a:moveTo>
                    <a:pt x="19" y="18"/>
                  </a:moveTo>
                  <a:cubicBezTo>
                    <a:pt x="20" y="18"/>
                    <a:pt x="21" y="20"/>
                    <a:pt x="21" y="21"/>
                  </a:cubicBezTo>
                  <a:cubicBezTo>
                    <a:pt x="21" y="22"/>
                    <a:pt x="21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1"/>
                    <a:pt x="19" y="20"/>
                    <a:pt x="17" y="19"/>
                  </a:cubicBezTo>
                  <a:cubicBezTo>
                    <a:pt x="17" y="19"/>
                    <a:pt x="18" y="20"/>
                    <a:pt x="19" y="21"/>
                  </a:cubicBezTo>
                  <a:cubicBezTo>
                    <a:pt x="18" y="20"/>
                    <a:pt x="17" y="20"/>
                    <a:pt x="16" y="19"/>
                  </a:cubicBezTo>
                  <a:cubicBezTo>
                    <a:pt x="17" y="19"/>
                    <a:pt x="18" y="18"/>
                    <a:pt x="19" y="18"/>
                  </a:cubicBezTo>
                  <a:close/>
                  <a:moveTo>
                    <a:pt x="16" y="19"/>
                  </a:moveTo>
                  <a:cubicBezTo>
                    <a:pt x="17" y="20"/>
                    <a:pt x="18" y="21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7" y="22"/>
                    <a:pt x="16" y="22"/>
                    <a:pt x="15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5" y="20"/>
                    <a:pt x="15" y="20"/>
                    <a:pt x="16" y="19"/>
                  </a:cubicBezTo>
                  <a:close/>
                  <a:moveTo>
                    <a:pt x="14" y="21"/>
                  </a:moveTo>
                  <a:cubicBezTo>
                    <a:pt x="14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2"/>
                    <a:pt x="17" y="23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6" y="23"/>
                    <a:pt x="16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3"/>
                    <a:pt x="16" y="23"/>
                  </a:cubicBezTo>
                  <a:cubicBezTo>
                    <a:pt x="15" y="22"/>
                    <a:pt x="14" y="22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lose/>
                  <a:moveTo>
                    <a:pt x="14" y="23"/>
                  </a:move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3"/>
                    <a:pt x="12" y="23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3" y="22"/>
                    <a:pt x="14" y="23"/>
                    <a:pt x="14" y="23"/>
                  </a:cubicBezTo>
                  <a:close/>
                  <a:moveTo>
                    <a:pt x="11" y="20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12" y="22"/>
                    <a:pt x="12" y="22"/>
                    <a:pt x="11" y="22"/>
                  </a:cubicBezTo>
                  <a:cubicBezTo>
                    <a:pt x="11" y="22"/>
                    <a:pt x="10" y="22"/>
                    <a:pt x="10" y="22"/>
                  </a:cubicBezTo>
                  <a:cubicBezTo>
                    <a:pt x="10" y="21"/>
                    <a:pt x="11" y="21"/>
                    <a:pt x="11" y="20"/>
                  </a:cubicBezTo>
                  <a:close/>
                  <a:moveTo>
                    <a:pt x="10" y="22"/>
                  </a:moveTo>
                  <a:cubicBezTo>
                    <a:pt x="10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3"/>
                    <a:pt x="11" y="23"/>
                  </a:cubicBezTo>
                  <a:cubicBezTo>
                    <a:pt x="10" y="22"/>
                    <a:pt x="10" y="22"/>
                    <a:pt x="9" y="22"/>
                  </a:cubicBezTo>
                  <a:cubicBezTo>
                    <a:pt x="9" y="22"/>
                    <a:pt x="10" y="22"/>
                    <a:pt x="10" y="22"/>
                  </a:cubicBezTo>
                  <a:close/>
                  <a:moveTo>
                    <a:pt x="9" y="22"/>
                  </a:moveTo>
                  <a:cubicBezTo>
                    <a:pt x="10" y="22"/>
                    <a:pt x="10" y="23"/>
                    <a:pt x="10" y="23"/>
                  </a:cubicBezTo>
                  <a:cubicBezTo>
                    <a:pt x="9" y="23"/>
                    <a:pt x="9" y="23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9" y="23"/>
                    <a:pt x="9" y="22"/>
                  </a:cubicBezTo>
                  <a:close/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lose/>
                  <a:moveTo>
                    <a:pt x="8" y="25"/>
                  </a:moveTo>
                  <a:cubicBezTo>
                    <a:pt x="8" y="24"/>
                    <a:pt x="8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26"/>
                    <a:pt x="7" y="25"/>
                    <a:pt x="8" y="25"/>
                  </a:cubicBezTo>
                  <a:close/>
                  <a:moveTo>
                    <a:pt x="6" y="26"/>
                  </a:move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5" y="27"/>
                    <a:pt x="5" y="28"/>
                  </a:cubicBezTo>
                  <a:cubicBezTo>
                    <a:pt x="5" y="28"/>
                    <a:pt x="5" y="27"/>
                    <a:pt x="5" y="27"/>
                  </a:cubicBezTo>
                  <a:cubicBezTo>
                    <a:pt x="5" y="27"/>
                    <a:pt x="5" y="26"/>
                    <a:pt x="6" y="26"/>
                  </a:cubicBezTo>
                  <a:close/>
                </a:path>
              </a:pathLst>
            </a:custGeom>
            <a:solidFill>
              <a:srgbClr val="7CC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4814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59" name="Freeform 57"/>
            <p:cNvSpPr>
              <a:spLocks noEditPoints="1"/>
            </p:cNvSpPr>
            <p:nvPr/>
          </p:nvSpPr>
          <p:spPr bwMode="auto">
            <a:xfrm>
              <a:off x="9244013" y="6269038"/>
              <a:ext cx="2963863" cy="604837"/>
            </a:xfrm>
            <a:custGeom>
              <a:avLst/>
              <a:gdLst>
                <a:gd name="T0" fmla="*/ 175 w 194"/>
                <a:gd name="T1" fmla="*/ 0 h 39"/>
                <a:gd name="T2" fmla="*/ 165 w 194"/>
                <a:gd name="T3" fmla="*/ 4 h 39"/>
                <a:gd name="T4" fmla="*/ 144 w 194"/>
                <a:gd name="T5" fmla="*/ 4 h 39"/>
                <a:gd name="T6" fmla="*/ 126 w 194"/>
                <a:gd name="T7" fmla="*/ 8 h 39"/>
                <a:gd name="T8" fmla="*/ 102 w 194"/>
                <a:gd name="T9" fmla="*/ 1 h 39"/>
                <a:gd name="T10" fmla="*/ 73 w 194"/>
                <a:gd name="T11" fmla="*/ 8 h 39"/>
                <a:gd name="T12" fmla="*/ 65 w 194"/>
                <a:gd name="T13" fmla="*/ 0 h 39"/>
                <a:gd name="T14" fmla="*/ 36 w 194"/>
                <a:gd name="T15" fmla="*/ 10 h 39"/>
                <a:gd name="T16" fmla="*/ 19 w 194"/>
                <a:gd name="T17" fmla="*/ 8 h 39"/>
                <a:gd name="T18" fmla="*/ 4 w 194"/>
                <a:gd name="T19" fmla="*/ 8 h 39"/>
                <a:gd name="T20" fmla="*/ 2 w 194"/>
                <a:gd name="T21" fmla="*/ 21 h 39"/>
                <a:gd name="T22" fmla="*/ 14 w 194"/>
                <a:gd name="T23" fmla="*/ 16 h 39"/>
                <a:gd name="T24" fmla="*/ 8 w 194"/>
                <a:gd name="T25" fmla="*/ 17 h 39"/>
                <a:gd name="T26" fmla="*/ 11 w 194"/>
                <a:gd name="T27" fmla="*/ 16 h 39"/>
                <a:gd name="T28" fmla="*/ 14 w 194"/>
                <a:gd name="T29" fmla="*/ 21 h 39"/>
                <a:gd name="T30" fmla="*/ 19 w 194"/>
                <a:gd name="T31" fmla="*/ 16 h 39"/>
                <a:gd name="T32" fmla="*/ 23 w 194"/>
                <a:gd name="T33" fmla="*/ 16 h 39"/>
                <a:gd name="T34" fmla="*/ 38 w 194"/>
                <a:gd name="T35" fmla="*/ 11 h 39"/>
                <a:gd name="T36" fmla="*/ 43 w 194"/>
                <a:gd name="T37" fmla="*/ 8 h 39"/>
                <a:gd name="T38" fmla="*/ 46 w 194"/>
                <a:gd name="T39" fmla="*/ 15 h 39"/>
                <a:gd name="T40" fmla="*/ 49 w 194"/>
                <a:gd name="T41" fmla="*/ 11 h 39"/>
                <a:gd name="T42" fmla="*/ 53 w 194"/>
                <a:gd name="T43" fmla="*/ 15 h 39"/>
                <a:gd name="T44" fmla="*/ 56 w 194"/>
                <a:gd name="T45" fmla="*/ 15 h 39"/>
                <a:gd name="T46" fmla="*/ 87 w 194"/>
                <a:gd name="T47" fmla="*/ 9 h 39"/>
                <a:gd name="T48" fmla="*/ 65 w 194"/>
                <a:gd name="T49" fmla="*/ 20 h 39"/>
                <a:gd name="T50" fmla="*/ 73 w 194"/>
                <a:gd name="T51" fmla="*/ 18 h 39"/>
                <a:gd name="T52" fmla="*/ 81 w 194"/>
                <a:gd name="T53" fmla="*/ 16 h 39"/>
                <a:gd name="T54" fmla="*/ 85 w 194"/>
                <a:gd name="T55" fmla="*/ 12 h 39"/>
                <a:gd name="T56" fmla="*/ 86 w 194"/>
                <a:gd name="T57" fmla="*/ 15 h 39"/>
                <a:gd name="T58" fmla="*/ 87 w 194"/>
                <a:gd name="T59" fmla="*/ 16 h 39"/>
                <a:gd name="T60" fmla="*/ 94 w 194"/>
                <a:gd name="T61" fmla="*/ 13 h 39"/>
                <a:gd name="T62" fmla="*/ 113 w 194"/>
                <a:gd name="T63" fmla="*/ 4 h 39"/>
                <a:gd name="T64" fmla="*/ 111 w 194"/>
                <a:gd name="T65" fmla="*/ 5 h 39"/>
                <a:gd name="T66" fmla="*/ 105 w 194"/>
                <a:gd name="T67" fmla="*/ 15 h 39"/>
                <a:gd name="T68" fmla="*/ 109 w 194"/>
                <a:gd name="T69" fmla="*/ 13 h 39"/>
                <a:gd name="T70" fmla="*/ 113 w 194"/>
                <a:gd name="T71" fmla="*/ 15 h 39"/>
                <a:gd name="T72" fmla="*/ 116 w 194"/>
                <a:gd name="T73" fmla="*/ 16 h 39"/>
                <a:gd name="T74" fmla="*/ 119 w 194"/>
                <a:gd name="T75" fmla="*/ 16 h 39"/>
                <a:gd name="T76" fmla="*/ 121 w 194"/>
                <a:gd name="T77" fmla="*/ 11 h 39"/>
                <a:gd name="T78" fmla="*/ 128 w 194"/>
                <a:gd name="T79" fmla="*/ 13 h 39"/>
                <a:gd name="T80" fmla="*/ 138 w 194"/>
                <a:gd name="T81" fmla="*/ 6 h 39"/>
                <a:gd name="T82" fmla="*/ 136 w 194"/>
                <a:gd name="T83" fmla="*/ 7 h 39"/>
                <a:gd name="T84" fmla="*/ 132 w 194"/>
                <a:gd name="T85" fmla="*/ 11 h 39"/>
                <a:gd name="T86" fmla="*/ 134 w 194"/>
                <a:gd name="T87" fmla="*/ 15 h 39"/>
                <a:gd name="T88" fmla="*/ 140 w 194"/>
                <a:gd name="T89" fmla="*/ 13 h 39"/>
                <a:gd name="T90" fmla="*/ 145 w 194"/>
                <a:gd name="T91" fmla="*/ 12 h 39"/>
                <a:gd name="T92" fmla="*/ 164 w 194"/>
                <a:gd name="T93" fmla="*/ 4 h 39"/>
                <a:gd name="T94" fmla="*/ 161 w 194"/>
                <a:gd name="T95" fmla="*/ 5 h 39"/>
                <a:gd name="T96" fmla="*/ 154 w 194"/>
                <a:gd name="T97" fmla="*/ 9 h 39"/>
                <a:gd name="T98" fmla="*/ 151 w 194"/>
                <a:gd name="T99" fmla="*/ 15 h 39"/>
                <a:gd name="T100" fmla="*/ 156 w 194"/>
                <a:gd name="T101" fmla="*/ 14 h 39"/>
                <a:gd name="T102" fmla="*/ 160 w 194"/>
                <a:gd name="T103" fmla="*/ 14 h 39"/>
                <a:gd name="T104" fmla="*/ 160 w 194"/>
                <a:gd name="T105" fmla="*/ 11 h 39"/>
                <a:gd name="T106" fmla="*/ 166 w 194"/>
                <a:gd name="T107" fmla="*/ 13 h 39"/>
                <a:gd name="T108" fmla="*/ 169 w 194"/>
                <a:gd name="T109" fmla="*/ 15 h 39"/>
                <a:gd name="T110" fmla="*/ 172 w 194"/>
                <a:gd name="T111" fmla="*/ 10 h 39"/>
                <a:gd name="T112" fmla="*/ 190 w 194"/>
                <a:gd name="T113" fmla="*/ 7 h 39"/>
                <a:gd name="T114" fmla="*/ 186 w 194"/>
                <a:gd name="T115" fmla="*/ 6 h 39"/>
                <a:gd name="T116" fmla="*/ 176 w 194"/>
                <a:gd name="T117" fmla="*/ 7 h 39"/>
                <a:gd name="T118" fmla="*/ 179 w 194"/>
                <a:gd name="T119" fmla="*/ 12 h 39"/>
                <a:gd name="T120" fmla="*/ 184 w 194"/>
                <a:gd name="T121" fmla="*/ 11 h 39"/>
                <a:gd name="T122" fmla="*/ 187 w 194"/>
                <a:gd name="T123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4" h="39">
                  <a:moveTo>
                    <a:pt x="194" y="12"/>
                  </a:moveTo>
                  <a:cubicBezTo>
                    <a:pt x="194" y="11"/>
                    <a:pt x="194" y="11"/>
                    <a:pt x="193" y="11"/>
                  </a:cubicBezTo>
                  <a:cubicBezTo>
                    <a:pt x="194" y="11"/>
                    <a:pt x="194" y="11"/>
                    <a:pt x="194" y="11"/>
                  </a:cubicBezTo>
                  <a:cubicBezTo>
                    <a:pt x="194" y="11"/>
                    <a:pt x="193" y="11"/>
                    <a:pt x="193" y="11"/>
                  </a:cubicBezTo>
                  <a:cubicBezTo>
                    <a:pt x="193" y="10"/>
                    <a:pt x="192" y="10"/>
                    <a:pt x="192" y="9"/>
                  </a:cubicBezTo>
                  <a:cubicBezTo>
                    <a:pt x="192" y="9"/>
                    <a:pt x="192" y="9"/>
                    <a:pt x="192" y="9"/>
                  </a:cubicBezTo>
                  <a:cubicBezTo>
                    <a:pt x="193" y="9"/>
                    <a:pt x="193" y="10"/>
                    <a:pt x="194" y="10"/>
                  </a:cubicBezTo>
                  <a:cubicBezTo>
                    <a:pt x="194" y="8"/>
                    <a:pt x="194" y="8"/>
                    <a:pt x="194" y="8"/>
                  </a:cubicBezTo>
                  <a:cubicBezTo>
                    <a:pt x="193" y="7"/>
                    <a:pt x="193" y="6"/>
                    <a:pt x="192" y="6"/>
                  </a:cubicBezTo>
                  <a:cubicBezTo>
                    <a:pt x="192" y="5"/>
                    <a:pt x="193" y="5"/>
                    <a:pt x="194" y="5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3" y="4"/>
                    <a:pt x="192" y="5"/>
                    <a:pt x="191" y="5"/>
                  </a:cubicBezTo>
                  <a:cubicBezTo>
                    <a:pt x="191" y="5"/>
                    <a:pt x="190" y="5"/>
                    <a:pt x="190" y="5"/>
                  </a:cubicBezTo>
                  <a:cubicBezTo>
                    <a:pt x="192" y="4"/>
                    <a:pt x="193" y="4"/>
                    <a:pt x="194" y="3"/>
                  </a:cubicBezTo>
                  <a:cubicBezTo>
                    <a:pt x="194" y="3"/>
                    <a:pt x="194" y="3"/>
                    <a:pt x="194" y="3"/>
                  </a:cubicBezTo>
                  <a:cubicBezTo>
                    <a:pt x="192" y="4"/>
                    <a:pt x="191" y="4"/>
                    <a:pt x="189" y="5"/>
                  </a:cubicBezTo>
                  <a:cubicBezTo>
                    <a:pt x="187" y="3"/>
                    <a:pt x="185" y="3"/>
                    <a:pt x="185" y="3"/>
                  </a:cubicBezTo>
                  <a:cubicBezTo>
                    <a:pt x="186" y="4"/>
                    <a:pt x="187" y="4"/>
                    <a:pt x="189" y="5"/>
                  </a:cubicBezTo>
                  <a:cubicBezTo>
                    <a:pt x="188" y="5"/>
                    <a:pt x="187" y="5"/>
                    <a:pt x="187" y="5"/>
                  </a:cubicBezTo>
                  <a:cubicBezTo>
                    <a:pt x="184" y="4"/>
                    <a:pt x="180" y="2"/>
                    <a:pt x="175" y="0"/>
                  </a:cubicBezTo>
                  <a:cubicBezTo>
                    <a:pt x="175" y="0"/>
                    <a:pt x="181" y="2"/>
                    <a:pt x="186" y="6"/>
                  </a:cubicBezTo>
                  <a:cubicBezTo>
                    <a:pt x="184" y="7"/>
                    <a:pt x="182" y="8"/>
                    <a:pt x="181" y="9"/>
                  </a:cubicBezTo>
                  <a:cubicBezTo>
                    <a:pt x="181" y="9"/>
                    <a:pt x="181" y="9"/>
                    <a:pt x="181" y="9"/>
                  </a:cubicBezTo>
                  <a:cubicBezTo>
                    <a:pt x="181" y="9"/>
                    <a:pt x="181" y="9"/>
                    <a:pt x="181" y="9"/>
                  </a:cubicBezTo>
                  <a:cubicBezTo>
                    <a:pt x="181" y="9"/>
                    <a:pt x="181" y="9"/>
                    <a:pt x="181" y="9"/>
                  </a:cubicBezTo>
                  <a:cubicBezTo>
                    <a:pt x="180" y="9"/>
                    <a:pt x="180" y="9"/>
                    <a:pt x="179" y="8"/>
                  </a:cubicBezTo>
                  <a:cubicBezTo>
                    <a:pt x="182" y="7"/>
                    <a:pt x="183" y="7"/>
                    <a:pt x="183" y="7"/>
                  </a:cubicBezTo>
                  <a:cubicBezTo>
                    <a:pt x="182" y="7"/>
                    <a:pt x="181" y="8"/>
                    <a:pt x="179" y="8"/>
                  </a:cubicBezTo>
                  <a:cubicBezTo>
                    <a:pt x="178" y="7"/>
                    <a:pt x="177" y="7"/>
                    <a:pt x="176" y="6"/>
                  </a:cubicBezTo>
                  <a:cubicBezTo>
                    <a:pt x="174" y="4"/>
                    <a:pt x="171" y="3"/>
                    <a:pt x="171" y="3"/>
                  </a:cubicBezTo>
                  <a:cubicBezTo>
                    <a:pt x="173" y="4"/>
                    <a:pt x="174" y="5"/>
                    <a:pt x="175" y="6"/>
                  </a:cubicBezTo>
                  <a:cubicBezTo>
                    <a:pt x="173" y="5"/>
                    <a:pt x="172" y="5"/>
                    <a:pt x="172" y="5"/>
                  </a:cubicBezTo>
                  <a:cubicBezTo>
                    <a:pt x="173" y="5"/>
                    <a:pt x="174" y="6"/>
                    <a:pt x="175" y="6"/>
                  </a:cubicBezTo>
                  <a:cubicBezTo>
                    <a:pt x="176" y="7"/>
                    <a:pt x="176" y="9"/>
                    <a:pt x="176" y="10"/>
                  </a:cubicBezTo>
                  <a:cubicBezTo>
                    <a:pt x="175" y="10"/>
                    <a:pt x="175" y="10"/>
                    <a:pt x="174" y="10"/>
                  </a:cubicBezTo>
                  <a:cubicBezTo>
                    <a:pt x="174" y="10"/>
                    <a:pt x="174" y="10"/>
                    <a:pt x="173" y="10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5" y="10"/>
                    <a:pt x="175" y="10"/>
                    <a:pt x="175" y="10"/>
                  </a:cubicBezTo>
                  <a:cubicBezTo>
                    <a:pt x="175" y="10"/>
                    <a:pt x="174" y="10"/>
                    <a:pt x="173" y="10"/>
                  </a:cubicBezTo>
                  <a:cubicBezTo>
                    <a:pt x="171" y="7"/>
                    <a:pt x="168" y="5"/>
                    <a:pt x="165" y="4"/>
                  </a:cubicBezTo>
                  <a:cubicBezTo>
                    <a:pt x="170" y="2"/>
                    <a:pt x="173" y="0"/>
                    <a:pt x="173" y="0"/>
                  </a:cubicBezTo>
                  <a:cubicBezTo>
                    <a:pt x="170" y="2"/>
                    <a:pt x="167" y="3"/>
                    <a:pt x="165" y="4"/>
                  </a:cubicBezTo>
                  <a:cubicBezTo>
                    <a:pt x="165" y="4"/>
                    <a:pt x="164" y="4"/>
                    <a:pt x="164" y="4"/>
                  </a:cubicBezTo>
                  <a:cubicBezTo>
                    <a:pt x="165" y="4"/>
                    <a:pt x="165" y="4"/>
                    <a:pt x="165" y="4"/>
                  </a:cubicBezTo>
                  <a:cubicBezTo>
                    <a:pt x="165" y="4"/>
                    <a:pt x="164" y="4"/>
                    <a:pt x="164" y="4"/>
                  </a:cubicBezTo>
                  <a:cubicBezTo>
                    <a:pt x="163" y="3"/>
                    <a:pt x="162" y="3"/>
                    <a:pt x="162" y="3"/>
                  </a:cubicBezTo>
                  <a:cubicBezTo>
                    <a:pt x="163" y="3"/>
                    <a:pt x="163" y="4"/>
                    <a:pt x="164" y="4"/>
                  </a:cubicBezTo>
                  <a:cubicBezTo>
                    <a:pt x="163" y="4"/>
                    <a:pt x="162" y="4"/>
                    <a:pt x="162" y="4"/>
                  </a:cubicBezTo>
                  <a:cubicBezTo>
                    <a:pt x="159" y="3"/>
                    <a:pt x="156" y="2"/>
                    <a:pt x="153" y="0"/>
                  </a:cubicBezTo>
                  <a:cubicBezTo>
                    <a:pt x="153" y="0"/>
                    <a:pt x="157" y="2"/>
                    <a:pt x="161" y="4"/>
                  </a:cubicBezTo>
                  <a:cubicBezTo>
                    <a:pt x="158" y="5"/>
                    <a:pt x="156" y="6"/>
                    <a:pt x="154" y="7"/>
                  </a:cubicBezTo>
                  <a:cubicBezTo>
                    <a:pt x="152" y="6"/>
                    <a:pt x="150" y="5"/>
                    <a:pt x="150" y="5"/>
                  </a:cubicBezTo>
                  <a:cubicBezTo>
                    <a:pt x="151" y="6"/>
                    <a:pt x="153" y="7"/>
                    <a:pt x="154" y="7"/>
                  </a:cubicBezTo>
                  <a:cubicBezTo>
                    <a:pt x="153" y="8"/>
                    <a:pt x="152" y="9"/>
                    <a:pt x="152" y="9"/>
                  </a:cubicBezTo>
                  <a:cubicBezTo>
                    <a:pt x="151" y="10"/>
                    <a:pt x="149" y="10"/>
                    <a:pt x="149" y="10"/>
                  </a:cubicBezTo>
                  <a:cubicBezTo>
                    <a:pt x="148" y="8"/>
                    <a:pt x="146" y="6"/>
                    <a:pt x="144" y="5"/>
                  </a:cubicBezTo>
                  <a:cubicBezTo>
                    <a:pt x="148" y="2"/>
                    <a:pt x="152" y="1"/>
                    <a:pt x="152" y="1"/>
                  </a:cubicBezTo>
                  <a:cubicBezTo>
                    <a:pt x="149" y="2"/>
                    <a:pt x="146" y="3"/>
                    <a:pt x="144" y="4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144" y="4"/>
                    <a:pt x="143" y="4"/>
                    <a:pt x="143" y="4"/>
                  </a:cubicBezTo>
                  <a:cubicBezTo>
                    <a:pt x="142" y="4"/>
                    <a:pt x="142" y="3"/>
                    <a:pt x="142" y="3"/>
                  </a:cubicBezTo>
                  <a:cubicBezTo>
                    <a:pt x="142" y="4"/>
                    <a:pt x="143" y="4"/>
                    <a:pt x="143" y="4"/>
                  </a:cubicBezTo>
                  <a:cubicBezTo>
                    <a:pt x="141" y="4"/>
                    <a:pt x="139" y="5"/>
                    <a:pt x="138" y="5"/>
                  </a:cubicBezTo>
                  <a:cubicBezTo>
                    <a:pt x="135" y="4"/>
                    <a:pt x="133" y="4"/>
                    <a:pt x="133" y="4"/>
                  </a:cubicBezTo>
                  <a:cubicBezTo>
                    <a:pt x="135" y="4"/>
                    <a:pt x="136" y="5"/>
                    <a:pt x="137" y="5"/>
                  </a:cubicBezTo>
                  <a:cubicBezTo>
                    <a:pt x="137" y="6"/>
                    <a:pt x="136" y="6"/>
                    <a:pt x="135" y="6"/>
                  </a:cubicBezTo>
                  <a:cubicBezTo>
                    <a:pt x="132" y="4"/>
                    <a:pt x="128" y="2"/>
                    <a:pt x="123" y="1"/>
                  </a:cubicBezTo>
                  <a:cubicBezTo>
                    <a:pt x="123" y="1"/>
                    <a:pt x="129" y="3"/>
                    <a:pt x="134" y="7"/>
                  </a:cubicBezTo>
                  <a:cubicBezTo>
                    <a:pt x="133" y="7"/>
                    <a:pt x="133" y="8"/>
                    <a:pt x="132" y="8"/>
                  </a:cubicBezTo>
                  <a:cubicBezTo>
                    <a:pt x="132" y="8"/>
                    <a:pt x="132" y="8"/>
                    <a:pt x="131" y="8"/>
                  </a:cubicBezTo>
                  <a:cubicBezTo>
                    <a:pt x="131" y="8"/>
                    <a:pt x="132" y="8"/>
                    <a:pt x="132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0" y="9"/>
                    <a:pt x="130" y="9"/>
                    <a:pt x="130" y="9"/>
                  </a:cubicBezTo>
                  <a:cubicBezTo>
                    <a:pt x="130" y="9"/>
                    <a:pt x="131" y="9"/>
                    <a:pt x="131" y="10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29" y="10"/>
                    <a:pt x="129" y="10"/>
                    <a:pt x="128" y="9"/>
                  </a:cubicBezTo>
                  <a:cubicBezTo>
                    <a:pt x="131" y="8"/>
                    <a:pt x="133" y="7"/>
                    <a:pt x="133" y="7"/>
                  </a:cubicBezTo>
                  <a:cubicBezTo>
                    <a:pt x="131" y="8"/>
                    <a:pt x="130" y="8"/>
                    <a:pt x="128" y="9"/>
                  </a:cubicBezTo>
                  <a:cubicBezTo>
                    <a:pt x="127" y="9"/>
                    <a:pt x="127" y="9"/>
                    <a:pt x="126" y="8"/>
                  </a:cubicBezTo>
                  <a:cubicBezTo>
                    <a:pt x="124" y="5"/>
                    <a:pt x="121" y="4"/>
                    <a:pt x="121" y="4"/>
                  </a:cubicBezTo>
                  <a:cubicBezTo>
                    <a:pt x="123" y="5"/>
                    <a:pt x="124" y="6"/>
                    <a:pt x="125" y="7"/>
                  </a:cubicBezTo>
                  <a:cubicBezTo>
                    <a:pt x="122" y="6"/>
                    <a:pt x="120" y="5"/>
                    <a:pt x="120" y="5"/>
                  </a:cubicBezTo>
                  <a:cubicBezTo>
                    <a:pt x="122" y="6"/>
                    <a:pt x="124" y="7"/>
                    <a:pt x="125" y="8"/>
                  </a:cubicBezTo>
                  <a:cubicBezTo>
                    <a:pt x="126" y="9"/>
                    <a:pt x="126" y="10"/>
                    <a:pt x="126" y="10"/>
                  </a:cubicBezTo>
                  <a:cubicBezTo>
                    <a:pt x="125" y="10"/>
                    <a:pt x="124" y="11"/>
                    <a:pt x="124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4" y="10"/>
                    <a:pt x="125" y="10"/>
                    <a:pt x="125" y="10"/>
                  </a:cubicBezTo>
                  <a:cubicBezTo>
                    <a:pt x="124" y="10"/>
                    <a:pt x="123" y="10"/>
                    <a:pt x="123" y="11"/>
                  </a:cubicBezTo>
                  <a:cubicBezTo>
                    <a:pt x="121" y="7"/>
                    <a:pt x="117" y="6"/>
                    <a:pt x="115" y="5"/>
                  </a:cubicBezTo>
                  <a:cubicBezTo>
                    <a:pt x="119" y="2"/>
                    <a:pt x="123" y="1"/>
                    <a:pt x="123" y="1"/>
                  </a:cubicBezTo>
                  <a:cubicBezTo>
                    <a:pt x="120" y="2"/>
                    <a:pt x="117" y="3"/>
                    <a:pt x="114" y="5"/>
                  </a:cubicBezTo>
                  <a:cubicBezTo>
                    <a:pt x="114" y="5"/>
                    <a:pt x="114" y="4"/>
                    <a:pt x="114" y="4"/>
                  </a:cubicBezTo>
                  <a:cubicBezTo>
                    <a:pt x="114" y="4"/>
                    <a:pt x="115" y="4"/>
                    <a:pt x="115" y="4"/>
                  </a:cubicBezTo>
                  <a:cubicBezTo>
                    <a:pt x="114" y="4"/>
                    <a:pt x="114" y="4"/>
                    <a:pt x="113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13" y="4"/>
                    <a:pt x="113" y="4"/>
                  </a:cubicBezTo>
                  <a:cubicBezTo>
                    <a:pt x="112" y="5"/>
                    <a:pt x="112" y="5"/>
                    <a:pt x="111" y="5"/>
                  </a:cubicBezTo>
                  <a:cubicBezTo>
                    <a:pt x="109" y="4"/>
                    <a:pt x="106" y="2"/>
                    <a:pt x="102" y="1"/>
                  </a:cubicBezTo>
                  <a:cubicBezTo>
                    <a:pt x="102" y="1"/>
                    <a:pt x="106" y="3"/>
                    <a:pt x="110" y="5"/>
                  </a:cubicBezTo>
                  <a:cubicBezTo>
                    <a:pt x="108" y="6"/>
                    <a:pt x="105" y="7"/>
                    <a:pt x="104" y="8"/>
                  </a:cubicBezTo>
                  <a:cubicBezTo>
                    <a:pt x="101" y="7"/>
                    <a:pt x="99" y="6"/>
                    <a:pt x="99" y="6"/>
                  </a:cubicBezTo>
                  <a:cubicBezTo>
                    <a:pt x="101" y="7"/>
                    <a:pt x="102" y="7"/>
                    <a:pt x="103" y="8"/>
                  </a:cubicBezTo>
                  <a:cubicBezTo>
                    <a:pt x="101" y="10"/>
                    <a:pt x="100" y="11"/>
                    <a:pt x="99" y="12"/>
                  </a:cubicBezTo>
                  <a:cubicBezTo>
                    <a:pt x="99" y="12"/>
                    <a:pt x="99" y="12"/>
                    <a:pt x="98" y="12"/>
                  </a:cubicBezTo>
                  <a:cubicBezTo>
                    <a:pt x="98" y="11"/>
                    <a:pt x="97" y="9"/>
                    <a:pt x="96" y="8"/>
                  </a:cubicBezTo>
                  <a:cubicBezTo>
                    <a:pt x="94" y="6"/>
                    <a:pt x="91" y="4"/>
                    <a:pt x="91" y="4"/>
                  </a:cubicBezTo>
                  <a:cubicBezTo>
                    <a:pt x="94" y="6"/>
                    <a:pt x="95" y="7"/>
                    <a:pt x="96" y="8"/>
                  </a:cubicBezTo>
                  <a:cubicBezTo>
                    <a:pt x="94" y="9"/>
                    <a:pt x="93" y="9"/>
                    <a:pt x="92" y="10"/>
                  </a:cubicBezTo>
                  <a:cubicBezTo>
                    <a:pt x="89" y="6"/>
                    <a:pt x="84" y="5"/>
                    <a:pt x="83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3" y="4"/>
                    <a:pt x="83" y="5"/>
                    <a:pt x="83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5"/>
                    <a:pt x="82" y="5"/>
                    <a:pt x="81" y="5"/>
                  </a:cubicBezTo>
                  <a:cubicBezTo>
                    <a:pt x="79" y="4"/>
                    <a:pt x="76" y="3"/>
                    <a:pt x="72" y="2"/>
                  </a:cubicBezTo>
                  <a:cubicBezTo>
                    <a:pt x="72" y="2"/>
                    <a:pt x="76" y="3"/>
                    <a:pt x="80" y="5"/>
                  </a:cubicBezTo>
                  <a:cubicBezTo>
                    <a:pt x="78" y="6"/>
                    <a:pt x="76" y="7"/>
                    <a:pt x="74" y="8"/>
                  </a:cubicBezTo>
                  <a:cubicBezTo>
                    <a:pt x="74" y="8"/>
                    <a:pt x="73" y="8"/>
                    <a:pt x="73" y="8"/>
                  </a:cubicBezTo>
                  <a:cubicBezTo>
                    <a:pt x="74" y="7"/>
                    <a:pt x="76" y="7"/>
                    <a:pt x="76" y="7"/>
                  </a:cubicBezTo>
                  <a:cubicBezTo>
                    <a:pt x="75" y="7"/>
                    <a:pt x="74" y="7"/>
                    <a:pt x="72" y="8"/>
                  </a:cubicBezTo>
                  <a:cubicBezTo>
                    <a:pt x="71" y="7"/>
                    <a:pt x="69" y="6"/>
                    <a:pt x="69" y="6"/>
                  </a:cubicBezTo>
                  <a:cubicBezTo>
                    <a:pt x="70" y="7"/>
                    <a:pt x="71" y="7"/>
                    <a:pt x="72" y="8"/>
                  </a:cubicBezTo>
                  <a:cubicBezTo>
                    <a:pt x="67" y="9"/>
                    <a:pt x="65" y="11"/>
                    <a:pt x="63" y="12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2" y="13"/>
                    <a:pt x="61" y="14"/>
                    <a:pt x="61" y="15"/>
                  </a:cubicBezTo>
                  <a:cubicBezTo>
                    <a:pt x="61" y="15"/>
                    <a:pt x="61" y="15"/>
                    <a:pt x="60" y="15"/>
                  </a:cubicBezTo>
                  <a:cubicBezTo>
                    <a:pt x="60" y="14"/>
                    <a:pt x="60" y="13"/>
                    <a:pt x="60" y="13"/>
                  </a:cubicBezTo>
                  <a:cubicBezTo>
                    <a:pt x="63" y="11"/>
                    <a:pt x="65" y="10"/>
                    <a:pt x="65" y="10"/>
                  </a:cubicBezTo>
                  <a:cubicBezTo>
                    <a:pt x="63" y="11"/>
                    <a:pt x="61" y="12"/>
                    <a:pt x="59" y="12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5" y="7"/>
                    <a:pt x="55" y="7"/>
                  </a:cubicBezTo>
                  <a:cubicBezTo>
                    <a:pt x="54" y="7"/>
                    <a:pt x="53" y="6"/>
                    <a:pt x="53" y="6"/>
                  </a:cubicBezTo>
                  <a:cubicBezTo>
                    <a:pt x="54" y="7"/>
                    <a:pt x="54" y="7"/>
                    <a:pt x="55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51" y="9"/>
                    <a:pt x="50" y="9"/>
                    <a:pt x="50" y="8"/>
                  </a:cubicBezTo>
                  <a:cubicBezTo>
                    <a:pt x="55" y="3"/>
                    <a:pt x="64" y="0"/>
                    <a:pt x="65" y="0"/>
                  </a:cubicBezTo>
                  <a:cubicBezTo>
                    <a:pt x="60" y="1"/>
                    <a:pt x="56" y="3"/>
                    <a:pt x="53" y="5"/>
                  </a:cubicBezTo>
                  <a:cubicBezTo>
                    <a:pt x="51" y="6"/>
                    <a:pt x="49" y="6"/>
                    <a:pt x="47" y="7"/>
                  </a:cubicBezTo>
                  <a:cubicBezTo>
                    <a:pt x="47" y="7"/>
                    <a:pt x="47" y="7"/>
                    <a:pt x="46" y="7"/>
                  </a:cubicBezTo>
                  <a:cubicBezTo>
                    <a:pt x="46" y="7"/>
                    <a:pt x="46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50" y="4"/>
                    <a:pt x="56" y="3"/>
                    <a:pt x="57" y="3"/>
                  </a:cubicBezTo>
                  <a:cubicBezTo>
                    <a:pt x="51" y="3"/>
                    <a:pt x="47" y="5"/>
                    <a:pt x="45" y="7"/>
                  </a:cubicBezTo>
                  <a:cubicBezTo>
                    <a:pt x="45" y="7"/>
                    <a:pt x="44" y="7"/>
                    <a:pt x="44" y="7"/>
                  </a:cubicBezTo>
                  <a:cubicBezTo>
                    <a:pt x="44" y="7"/>
                    <a:pt x="45" y="7"/>
                    <a:pt x="45" y="7"/>
                  </a:cubicBezTo>
                  <a:cubicBezTo>
                    <a:pt x="45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2" y="6"/>
                    <a:pt x="40" y="5"/>
                    <a:pt x="38" y="5"/>
                  </a:cubicBezTo>
                  <a:cubicBezTo>
                    <a:pt x="36" y="3"/>
                    <a:pt x="34" y="2"/>
                    <a:pt x="34" y="2"/>
                  </a:cubicBezTo>
                  <a:cubicBezTo>
                    <a:pt x="35" y="3"/>
                    <a:pt x="36" y="3"/>
                    <a:pt x="37" y="4"/>
                  </a:cubicBezTo>
                  <a:cubicBezTo>
                    <a:pt x="36" y="4"/>
                    <a:pt x="36" y="4"/>
                    <a:pt x="35" y="4"/>
                  </a:cubicBezTo>
                  <a:cubicBezTo>
                    <a:pt x="35" y="4"/>
                    <a:pt x="36" y="4"/>
                    <a:pt x="37" y="4"/>
                  </a:cubicBezTo>
                  <a:cubicBezTo>
                    <a:pt x="38" y="6"/>
                    <a:pt x="39" y="8"/>
                    <a:pt x="39" y="9"/>
                  </a:cubicBezTo>
                  <a:cubicBezTo>
                    <a:pt x="38" y="9"/>
                    <a:pt x="37" y="10"/>
                    <a:pt x="37" y="10"/>
                  </a:cubicBezTo>
                  <a:cubicBezTo>
                    <a:pt x="37" y="10"/>
                    <a:pt x="37" y="10"/>
                    <a:pt x="36" y="10"/>
                  </a:cubicBezTo>
                  <a:cubicBezTo>
                    <a:pt x="33" y="3"/>
                    <a:pt x="25" y="2"/>
                    <a:pt x="25" y="2"/>
                  </a:cubicBezTo>
                  <a:cubicBezTo>
                    <a:pt x="30" y="4"/>
                    <a:pt x="33" y="6"/>
                    <a:pt x="34" y="9"/>
                  </a:cubicBezTo>
                  <a:cubicBezTo>
                    <a:pt x="32" y="7"/>
                    <a:pt x="28" y="4"/>
                    <a:pt x="22" y="2"/>
                  </a:cubicBezTo>
                  <a:cubicBezTo>
                    <a:pt x="24" y="3"/>
                    <a:pt x="32" y="7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2" y="13"/>
                    <a:pt x="31" y="12"/>
                    <a:pt x="29" y="10"/>
                  </a:cubicBezTo>
                  <a:cubicBezTo>
                    <a:pt x="27" y="8"/>
                    <a:pt x="24" y="6"/>
                    <a:pt x="24" y="6"/>
                  </a:cubicBezTo>
                  <a:cubicBezTo>
                    <a:pt x="26" y="7"/>
                    <a:pt x="27" y="8"/>
                    <a:pt x="27" y="9"/>
                  </a:cubicBezTo>
                  <a:cubicBezTo>
                    <a:pt x="26" y="8"/>
                    <a:pt x="25" y="7"/>
                    <a:pt x="24" y="7"/>
                  </a:cubicBezTo>
                  <a:cubicBezTo>
                    <a:pt x="24" y="7"/>
                    <a:pt x="28" y="9"/>
                    <a:pt x="29" y="12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2"/>
                    <a:pt x="26" y="11"/>
                    <a:pt x="24" y="9"/>
                  </a:cubicBezTo>
                  <a:cubicBezTo>
                    <a:pt x="24" y="9"/>
                    <a:pt x="26" y="11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3" y="8"/>
                    <a:pt x="12" y="4"/>
                    <a:pt x="12" y="4"/>
                  </a:cubicBezTo>
                  <a:cubicBezTo>
                    <a:pt x="15" y="5"/>
                    <a:pt x="17" y="6"/>
                    <a:pt x="19" y="8"/>
                  </a:cubicBezTo>
                  <a:cubicBezTo>
                    <a:pt x="17" y="7"/>
                    <a:pt x="15" y="6"/>
                    <a:pt x="15" y="6"/>
                  </a:cubicBezTo>
                  <a:cubicBezTo>
                    <a:pt x="18" y="7"/>
                    <a:pt x="19" y="8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10"/>
                    <a:pt x="20" y="10"/>
                  </a:cubicBezTo>
                  <a:cubicBezTo>
                    <a:pt x="18" y="9"/>
                    <a:pt x="15" y="8"/>
                    <a:pt x="12" y="7"/>
                  </a:cubicBezTo>
                  <a:cubicBezTo>
                    <a:pt x="14" y="7"/>
                    <a:pt x="16" y="8"/>
                    <a:pt x="18" y="10"/>
                  </a:cubicBezTo>
                  <a:cubicBezTo>
                    <a:pt x="18" y="10"/>
                    <a:pt x="18" y="10"/>
                    <a:pt x="17" y="10"/>
                  </a:cubicBezTo>
                  <a:cubicBezTo>
                    <a:pt x="17" y="10"/>
                    <a:pt x="18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8" y="10"/>
                    <a:pt x="18" y="10"/>
                  </a:cubicBezTo>
                  <a:cubicBezTo>
                    <a:pt x="18" y="10"/>
                    <a:pt x="18" y="10"/>
                    <a:pt x="19" y="11"/>
                  </a:cubicBezTo>
                  <a:cubicBezTo>
                    <a:pt x="18" y="11"/>
                    <a:pt x="17" y="11"/>
                    <a:pt x="16" y="12"/>
                  </a:cubicBezTo>
                  <a:cubicBezTo>
                    <a:pt x="15" y="12"/>
                    <a:pt x="15" y="11"/>
                    <a:pt x="14" y="11"/>
                  </a:cubicBezTo>
                  <a:cubicBezTo>
                    <a:pt x="14" y="11"/>
                    <a:pt x="15" y="11"/>
                    <a:pt x="16" y="12"/>
                  </a:cubicBezTo>
                  <a:cubicBezTo>
                    <a:pt x="15" y="13"/>
                    <a:pt x="14" y="13"/>
                    <a:pt x="13" y="14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3" y="13"/>
                    <a:pt x="14" y="12"/>
                    <a:pt x="15" y="12"/>
                  </a:cubicBezTo>
                  <a:cubicBezTo>
                    <a:pt x="15" y="12"/>
                    <a:pt x="14" y="12"/>
                    <a:pt x="12" y="13"/>
                  </a:cubicBezTo>
                  <a:cubicBezTo>
                    <a:pt x="9" y="10"/>
                    <a:pt x="5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7" y="10"/>
                    <a:pt x="9" y="12"/>
                    <a:pt x="11" y="13"/>
                  </a:cubicBezTo>
                  <a:cubicBezTo>
                    <a:pt x="10" y="13"/>
                    <a:pt x="10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7" y="17"/>
                    <a:pt x="6" y="18"/>
                  </a:cubicBezTo>
                  <a:cubicBezTo>
                    <a:pt x="6" y="18"/>
                    <a:pt x="5" y="19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5" y="18"/>
                    <a:pt x="5" y="17"/>
                    <a:pt x="6" y="17"/>
                  </a:cubicBezTo>
                  <a:cubicBezTo>
                    <a:pt x="6" y="17"/>
                    <a:pt x="5" y="17"/>
                    <a:pt x="4" y="18"/>
                  </a:cubicBezTo>
                  <a:cubicBezTo>
                    <a:pt x="4" y="16"/>
                    <a:pt x="4" y="14"/>
                    <a:pt x="7" y="12"/>
                  </a:cubicBezTo>
                  <a:cubicBezTo>
                    <a:pt x="7" y="12"/>
                    <a:pt x="3" y="14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4"/>
                    <a:pt x="1" y="31"/>
                    <a:pt x="0" y="39"/>
                  </a:cubicBezTo>
                  <a:cubicBezTo>
                    <a:pt x="194" y="39"/>
                    <a:pt x="194" y="39"/>
                    <a:pt x="194" y="39"/>
                  </a:cubicBezTo>
                  <a:lnTo>
                    <a:pt x="194" y="12"/>
                  </a:lnTo>
                  <a:close/>
                  <a:moveTo>
                    <a:pt x="6" y="19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5" y="20"/>
                    <a:pt x="5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  <a:moveTo>
                    <a:pt x="19" y="11"/>
                  </a:moveTo>
                  <a:cubicBezTo>
                    <a:pt x="19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lose/>
                  <a:moveTo>
                    <a:pt x="14" y="16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3" y="16"/>
                    <a:pt x="12" y="16"/>
                  </a:cubicBezTo>
                  <a:cubicBezTo>
                    <a:pt x="12" y="15"/>
                    <a:pt x="13" y="15"/>
                    <a:pt x="13" y="15"/>
                  </a:cubicBezTo>
                  <a:cubicBezTo>
                    <a:pt x="13" y="15"/>
                    <a:pt x="14" y="16"/>
                    <a:pt x="14" y="16"/>
                  </a:cubicBezTo>
                  <a:close/>
                  <a:moveTo>
                    <a:pt x="11" y="13"/>
                  </a:move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1" y="15"/>
                  </a:cubicBezTo>
                  <a:cubicBezTo>
                    <a:pt x="11" y="15"/>
                    <a:pt x="10" y="15"/>
                    <a:pt x="10" y="15"/>
                  </a:cubicBezTo>
                  <a:cubicBezTo>
                    <a:pt x="10" y="14"/>
                    <a:pt x="11" y="14"/>
                    <a:pt x="11" y="13"/>
                  </a:cubicBezTo>
                  <a:close/>
                  <a:moveTo>
                    <a:pt x="10" y="15"/>
                  </a:moveTo>
                  <a:cubicBezTo>
                    <a:pt x="10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6"/>
                    <a:pt x="10" y="16"/>
                  </a:cubicBezTo>
                  <a:cubicBezTo>
                    <a:pt x="10" y="15"/>
                    <a:pt x="10" y="15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lose/>
                  <a:moveTo>
                    <a:pt x="10" y="16"/>
                  </a:moveTo>
                  <a:cubicBezTo>
                    <a:pt x="10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lose/>
                  <a:moveTo>
                    <a:pt x="9" y="15"/>
                  </a:moveTo>
                  <a:cubicBezTo>
                    <a:pt x="9" y="15"/>
                    <a:pt x="10" y="16"/>
                    <a:pt x="10" y="16"/>
                  </a:cubicBezTo>
                  <a:cubicBezTo>
                    <a:pt x="9" y="16"/>
                    <a:pt x="9" y="16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6"/>
                    <a:pt x="9" y="16"/>
                    <a:pt x="9" y="15"/>
                  </a:cubicBezTo>
                  <a:close/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7" y="19"/>
                  </a:moveTo>
                  <a:cubicBezTo>
                    <a:pt x="7" y="19"/>
                    <a:pt x="7" y="18"/>
                    <a:pt x="8" y="18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8"/>
                    <a:pt x="8" y="19"/>
                    <a:pt x="7" y="19"/>
                  </a:cubicBezTo>
                  <a:close/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19"/>
                    <a:pt x="10" y="19"/>
                  </a:cubicBezTo>
                  <a:cubicBezTo>
                    <a:pt x="10" y="19"/>
                    <a:pt x="10" y="20"/>
                    <a:pt x="9" y="21"/>
                  </a:cubicBezTo>
                  <a:close/>
                  <a:moveTo>
                    <a:pt x="11" y="19"/>
                  </a:moveTo>
                  <a:cubicBezTo>
                    <a:pt x="11" y="19"/>
                    <a:pt x="10" y="19"/>
                    <a:pt x="10" y="18"/>
                  </a:cubicBezTo>
                  <a:cubicBezTo>
                    <a:pt x="10" y="18"/>
                    <a:pt x="11" y="17"/>
                    <a:pt x="11" y="17"/>
                  </a:cubicBezTo>
                  <a:cubicBezTo>
                    <a:pt x="11" y="17"/>
                    <a:pt x="11" y="18"/>
                    <a:pt x="12" y="19"/>
                  </a:cubicBezTo>
                  <a:cubicBezTo>
                    <a:pt x="11" y="19"/>
                    <a:pt x="11" y="19"/>
                    <a:pt x="11" y="19"/>
                  </a:cubicBezTo>
                  <a:close/>
                  <a:moveTo>
                    <a:pt x="11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4" y="17"/>
                  </a:cubicBezTo>
                  <a:cubicBezTo>
                    <a:pt x="13" y="17"/>
                    <a:pt x="13" y="17"/>
                    <a:pt x="12" y="18"/>
                  </a:cubicBezTo>
                  <a:cubicBezTo>
                    <a:pt x="12" y="17"/>
                    <a:pt x="12" y="17"/>
                    <a:pt x="11" y="16"/>
                  </a:cubicBezTo>
                  <a:close/>
                  <a:moveTo>
                    <a:pt x="13" y="18"/>
                  </a:moveTo>
                  <a:cubicBezTo>
                    <a:pt x="13" y="18"/>
                    <a:pt x="14" y="17"/>
                    <a:pt x="14" y="17"/>
                  </a:cubicBezTo>
                  <a:cubicBezTo>
                    <a:pt x="14" y="17"/>
                    <a:pt x="14" y="17"/>
                    <a:pt x="15" y="17"/>
                  </a:cubicBezTo>
                  <a:cubicBezTo>
                    <a:pt x="15" y="17"/>
                    <a:pt x="15" y="18"/>
                    <a:pt x="15" y="18"/>
                  </a:cubicBezTo>
                  <a:cubicBezTo>
                    <a:pt x="15" y="18"/>
                    <a:pt x="14" y="19"/>
                    <a:pt x="13" y="19"/>
                  </a:cubicBezTo>
                  <a:cubicBezTo>
                    <a:pt x="13" y="19"/>
                    <a:pt x="13" y="19"/>
                    <a:pt x="13" y="18"/>
                  </a:cubicBezTo>
                  <a:close/>
                  <a:moveTo>
                    <a:pt x="13" y="19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lose/>
                  <a:moveTo>
                    <a:pt x="14" y="21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0"/>
                    <a:pt x="14" y="20"/>
                  </a:cubicBezTo>
                  <a:cubicBezTo>
                    <a:pt x="14" y="19"/>
                    <a:pt x="15" y="19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4" y="20"/>
                    <a:pt x="14" y="21"/>
                  </a:cubicBezTo>
                  <a:close/>
                  <a:moveTo>
                    <a:pt x="17" y="17"/>
                  </a:moveTo>
                  <a:cubicBezTo>
                    <a:pt x="17" y="17"/>
                    <a:pt x="16" y="16"/>
                    <a:pt x="16" y="1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6"/>
                    <a:pt x="16" y="16"/>
                  </a:cubicBezTo>
                  <a:cubicBezTo>
                    <a:pt x="15" y="15"/>
                    <a:pt x="14" y="15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5"/>
                    <a:pt x="17" y="16"/>
                    <a:pt x="18" y="17"/>
                  </a:cubicBezTo>
                  <a:cubicBezTo>
                    <a:pt x="17" y="17"/>
                    <a:pt x="17" y="17"/>
                    <a:pt x="17" y="17"/>
                  </a:cubicBezTo>
                  <a:close/>
                  <a:moveTo>
                    <a:pt x="18" y="16"/>
                  </a:moveTo>
                  <a:cubicBezTo>
                    <a:pt x="18" y="16"/>
                    <a:pt x="17" y="15"/>
                    <a:pt x="17" y="15"/>
                  </a:cubicBezTo>
                  <a:cubicBezTo>
                    <a:pt x="17" y="15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lose/>
                  <a:moveTo>
                    <a:pt x="19" y="16"/>
                  </a:moveTo>
                  <a:cubicBezTo>
                    <a:pt x="17" y="15"/>
                    <a:pt x="16" y="15"/>
                    <a:pt x="15" y="14"/>
                  </a:cubicBezTo>
                  <a:cubicBezTo>
                    <a:pt x="15" y="14"/>
                    <a:pt x="15" y="14"/>
                    <a:pt x="14" y="14"/>
                  </a:cubicBezTo>
                  <a:cubicBezTo>
                    <a:pt x="15" y="13"/>
                    <a:pt x="15" y="13"/>
                    <a:pt x="16" y="12"/>
                  </a:cubicBezTo>
                  <a:cubicBezTo>
                    <a:pt x="17" y="13"/>
                    <a:pt x="18" y="14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lose/>
                  <a:moveTo>
                    <a:pt x="17" y="12"/>
                  </a:moveTo>
                  <a:cubicBezTo>
                    <a:pt x="17" y="12"/>
                    <a:pt x="18" y="13"/>
                    <a:pt x="19" y="14"/>
                  </a:cubicBezTo>
                  <a:cubicBezTo>
                    <a:pt x="18" y="13"/>
                    <a:pt x="17" y="13"/>
                    <a:pt x="16" y="12"/>
                  </a:cubicBezTo>
                  <a:cubicBezTo>
                    <a:pt x="17" y="12"/>
                    <a:pt x="18" y="11"/>
                    <a:pt x="19" y="11"/>
                  </a:cubicBezTo>
                  <a:cubicBezTo>
                    <a:pt x="19" y="11"/>
                    <a:pt x="21" y="13"/>
                    <a:pt x="21" y="14"/>
                  </a:cubicBezTo>
                  <a:cubicBezTo>
                    <a:pt x="21" y="15"/>
                    <a:pt x="21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4"/>
                    <a:pt x="19" y="13"/>
                    <a:pt x="17" y="12"/>
                  </a:cubicBezTo>
                  <a:close/>
                  <a:moveTo>
                    <a:pt x="20" y="19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lose/>
                  <a:moveTo>
                    <a:pt x="21" y="16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6"/>
                  </a:cubicBezTo>
                  <a:close/>
                  <a:moveTo>
                    <a:pt x="23" y="17"/>
                  </a:moveTo>
                  <a:cubicBezTo>
                    <a:pt x="23" y="17"/>
                    <a:pt x="23" y="17"/>
                    <a:pt x="23" y="16"/>
                  </a:cubicBezTo>
                  <a:cubicBezTo>
                    <a:pt x="23" y="16"/>
                    <a:pt x="23" y="16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lose/>
                  <a:moveTo>
                    <a:pt x="24" y="12"/>
                  </a:moveTo>
                  <a:cubicBezTo>
                    <a:pt x="23" y="11"/>
                    <a:pt x="22" y="11"/>
                    <a:pt x="20" y="10"/>
                  </a:cubicBezTo>
                  <a:cubicBezTo>
                    <a:pt x="21" y="10"/>
                    <a:pt x="21" y="9"/>
                    <a:pt x="21" y="9"/>
                  </a:cubicBezTo>
                  <a:cubicBezTo>
                    <a:pt x="22" y="10"/>
                    <a:pt x="23" y="11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lose/>
                  <a:moveTo>
                    <a:pt x="29" y="14"/>
                  </a:moveTo>
                  <a:cubicBezTo>
                    <a:pt x="29" y="14"/>
                    <a:pt x="29" y="14"/>
                    <a:pt x="29" y="1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lose/>
                  <a:moveTo>
                    <a:pt x="37" y="13"/>
                  </a:moveTo>
                  <a:cubicBezTo>
                    <a:pt x="37" y="12"/>
                    <a:pt x="37" y="12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8" y="11"/>
                    <a:pt x="38" y="11"/>
                    <a:pt x="38" y="12"/>
                  </a:cubicBezTo>
                  <a:cubicBezTo>
                    <a:pt x="38" y="12"/>
                    <a:pt x="37" y="13"/>
                    <a:pt x="37" y="13"/>
                  </a:cubicBezTo>
                  <a:close/>
                  <a:moveTo>
                    <a:pt x="38" y="11"/>
                  </a:move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8" y="10"/>
                    <a:pt x="39" y="10"/>
                  </a:cubicBezTo>
                  <a:cubicBezTo>
                    <a:pt x="39" y="10"/>
                    <a:pt x="38" y="11"/>
                    <a:pt x="38" y="11"/>
                  </a:cubicBezTo>
                  <a:close/>
                  <a:moveTo>
                    <a:pt x="52" y="5"/>
                  </a:moveTo>
                  <a:cubicBezTo>
                    <a:pt x="50" y="6"/>
                    <a:pt x="49" y="7"/>
                    <a:pt x="48" y="8"/>
                  </a:cubicBezTo>
                  <a:cubicBezTo>
                    <a:pt x="48" y="8"/>
                    <a:pt x="48" y="8"/>
                    <a:pt x="48" y="7"/>
                  </a:cubicBezTo>
                  <a:cubicBezTo>
                    <a:pt x="49" y="7"/>
                    <a:pt x="51" y="6"/>
                    <a:pt x="52" y="5"/>
                  </a:cubicBezTo>
                  <a:close/>
                  <a:moveTo>
                    <a:pt x="47" y="8"/>
                  </a:moveTo>
                  <a:cubicBezTo>
                    <a:pt x="47" y="8"/>
                    <a:pt x="48" y="8"/>
                    <a:pt x="48" y="8"/>
                  </a:cubicBezTo>
                  <a:cubicBezTo>
                    <a:pt x="48" y="8"/>
                    <a:pt x="47" y="9"/>
                    <a:pt x="47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7" y="8"/>
                    <a:pt x="47" y="8"/>
                  </a:cubicBezTo>
                  <a:close/>
                  <a:moveTo>
                    <a:pt x="46" y="7"/>
                  </a:moveTo>
                  <a:cubicBezTo>
                    <a:pt x="46" y="7"/>
                    <a:pt x="46" y="7"/>
                    <a:pt x="47" y="7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7"/>
                    <a:pt x="46" y="7"/>
                  </a:cubicBezTo>
                  <a:close/>
                  <a:moveTo>
                    <a:pt x="38" y="5"/>
                  </a:moveTo>
                  <a:cubicBezTo>
                    <a:pt x="39" y="5"/>
                    <a:pt x="41" y="6"/>
                    <a:pt x="43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40" y="7"/>
                    <a:pt x="39" y="6"/>
                    <a:pt x="38" y="5"/>
                  </a:cubicBezTo>
                  <a:close/>
                  <a:moveTo>
                    <a:pt x="41" y="11"/>
                  </a:moveTo>
                  <a:cubicBezTo>
                    <a:pt x="41" y="10"/>
                    <a:pt x="41" y="10"/>
                    <a:pt x="41" y="9"/>
                  </a:cubicBezTo>
                  <a:cubicBezTo>
                    <a:pt x="41" y="9"/>
                    <a:pt x="42" y="8"/>
                    <a:pt x="43" y="8"/>
                  </a:cubicBezTo>
                  <a:cubicBezTo>
                    <a:pt x="43" y="8"/>
                    <a:pt x="43" y="8"/>
                    <a:pt x="44" y="8"/>
                  </a:cubicBezTo>
                  <a:cubicBezTo>
                    <a:pt x="43" y="9"/>
                    <a:pt x="42" y="9"/>
                    <a:pt x="42" y="10"/>
                  </a:cubicBezTo>
                  <a:cubicBezTo>
                    <a:pt x="42" y="10"/>
                    <a:pt x="41" y="10"/>
                    <a:pt x="41" y="11"/>
                  </a:cubicBezTo>
                  <a:close/>
                  <a:moveTo>
                    <a:pt x="44" y="13"/>
                  </a:moveTo>
                  <a:cubicBezTo>
                    <a:pt x="44" y="13"/>
                    <a:pt x="43" y="13"/>
                    <a:pt x="43" y="13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3"/>
                  </a:cubicBezTo>
                  <a:close/>
                  <a:moveTo>
                    <a:pt x="44" y="12"/>
                  </a:moveTo>
                  <a:cubicBezTo>
                    <a:pt x="44" y="12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5" y="11"/>
                    <a:pt x="45" y="12"/>
                    <a:pt x="44" y="12"/>
                  </a:cubicBezTo>
                  <a:close/>
                  <a:moveTo>
                    <a:pt x="44" y="11"/>
                  </a:moveTo>
                  <a:cubicBezTo>
                    <a:pt x="44" y="10"/>
                    <a:pt x="44" y="10"/>
                    <a:pt x="44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6" y="9"/>
                    <a:pt x="46" y="10"/>
                  </a:cubicBezTo>
                  <a:cubicBezTo>
                    <a:pt x="46" y="10"/>
                    <a:pt x="45" y="11"/>
                    <a:pt x="45" y="11"/>
                  </a:cubicBezTo>
                  <a:cubicBezTo>
                    <a:pt x="45" y="11"/>
                    <a:pt x="44" y="11"/>
                    <a:pt x="44" y="11"/>
                  </a:cubicBezTo>
                  <a:close/>
                  <a:moveTo>
                    <a:pt x="46" y="15"/>
                  </a:moveTo>
                  <a:cubicBezTo>
                    <a:pt x="46" y="15"/>
                    <a:pt x="46" y="15"/>
                    <a:pt x="46" y="14"/>
                  </a:cubicBezTo>
                  <a:cubicBezTo>
                    <a:pt x="46" y="14"/>
                    <a:pt x="47" y="14"/>
                    <a:pt x="47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6" y="15"/>
                    <a:pt x="46" y="15"/>
                    <a:pt x="46" y="15"/>
                  </a:cubicBezTo>
                  <a:close/>
                  <a:moveTo>
                    <a:pt x="47" y="13"/>
                  </a:move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7" y="12"/>
                    <a:pt x="47" y="12"/>
                  </a:cubicBezTo>
                  <a:cubicBezTo>
                    <a:pt x="47" y="12"/>
                    <a:pt x="48" y="12"/>
                    <a:pt x="48" y="13"/>
                  </a:cubicBezTo>
                  <a:cubicBezTo>
                    <a:pt x="48" y="13"/>
                    <a:pt x="47" y="13"/>
                    <a:pt x="47" y="13"/>
                  </a:cubicBezTo>
                  <a:close/>
                  <a:moveTo>
                    <a:pt x="48" y="12"/>
                  </a:moveTo>
                  <a:cubicBezTo>
                    <a:pt x="48" y="12"/>
                    <a:pt x="47" y="12"/>
                    <a:pt x="47" y="12"/>
                  </a:cubicBezTo>
                  <a:cubicBezTo>
                    <a:pt x="47" y="12"/>
                    <a:pt x="47" y="11"/>
                    <a:pt x="48" y="11"/>
                  </a:cubicBezTo>
                  <a:cubicBezTo>
                    <a:pt x="48" y="11"/>
                    <a:pt x="48" y="12"/>
                    <a:pt x="49" y="12"/>
                  </a:cubicBezTo>
                  <a:cubicBezTo>
                    <a:pt x="48" y="12"/>
                    <a:pt x="48" y="12"/>
                    <a:pt x="48" y="12"/>
                  </a:cubicBezTo>
                  <a:close/>
                  <a:moveTo>
                    <a:pt x="48" y="10"/>
                  </a:moveTo>
                  <a:cubicBezTo>
                    <a:pt x="49" y="10"/>
                    <a:pt x="49" y="9"/>
                    <a:pt x="49" y="9"/>
                  </a:cubicBezTo>
                  <a:cubicBezTo>
                    <a:pt x="50" y="9"/>
                    <a:pt x="50" y="9"/>
                    <a:pt x="51" y="10"/>
                  </a:cubicBezTo>
                  <a:cubicBezTo>
                    <a:pt x="50" y="10"/>
                    <a:pt x="50" y="11"/>
                    <a:pt x="49" y="11"/>
                  </a:cubicBezTo>
                  <a:cubicBezTo>
                    <a:pt x="49" y="11"/>
                    <a:pt x="49" y="10"/>
                    <a:pt x="48" y="10"/>
                  </a:cubicBezTo>
                  <a:close/>
                  <a:moveTo>
                    <a:pt x="50" y="15"/>
                  </a:moveTo>
                  <a:cubicBezTo>
                    <a:pt x="50" y="15"/>
                    <a:pt x="50" y="15"/>
                    <a:pt x="50" y="15"/>
                  </a:cubicBezTo>
                  <a:cubicBezTo>
                    <a:pt x="49" y="15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5"/>
                    <a:pt x="50" y="15"/>
                  </a:cubicBezTo>
                  <a:close/>
                  <a:moveTo>
                    <a:pt x="51" y="12"/>
                  </a:moveTo>
                  <a:cubicBezTo>
                    <a:pt x="51" y="11"/>
                    <a:pt x="51" y="11"/>
                    <a:pt x="52" y="11"/>
                  </a:cubicBezTo>
                  <a:cubicBezTo>
                    <a:pt x="52" y="11"/>
                    <a:pt x="52" y="11"/>
                    <a:pt x="53" y="12"/>
                  </a:cubicBezTo>
                  <a:cubicBezTo>
                    <a:pt x="52" y="12"/>
                    <a:pt x="52" y="12"/>
                    <a:pt x="51" y="13"/>
                  </a:cubicBezTo>
                  <a:cubicBezTo>
                    <a:pt x="51" y="12"/>
                    <a:pt x="51" y="12"/>
                    <a:pt x="51" y="12"/>
                  </a:cubicBezTo>
                  <a:close/>
                  <a:moveTo>
                    <a:pt x="52" y="13"/>
                  </a:moveTo>
                  <a:cubicBezTo>
                    <a:pt x="52" y="13"/>
                    <a:pt x="52" y="12"/>
                    <a:pt x="53" y="12"/>
                  </a:cubicBezTo>
                  <a:cubicBezTo>
                    <a:pt x="53" y="12"/>
                    <a:pt x="53" y="13"/>
                    <a:pt x="54" y="13"/>
                  </a:cubicBezTo>
                  <a:cubicBezTo>
                    <a:pt x="53" y="13"/>
                    <a:pt x="52" y="13"/>
                    <a:pt x="52" y="13"/>
                  </a:cubicBezTo>
                  <a:cubicBezTo>
                    <a:pt x="53" y="13"/>
                    <a:pt x="53" y="13"/>
                    <a:pt x="54" y="13"/>
                  </a:cubicBezTo>
                  <a:cubicBezTo>
                    <a:pt x="54" y="13"/>
                    <a:pt x="54" y="14"/>
                    <a:pt x="54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2" y="14"/>
                    <a:pt x="52" y="13"/>
                    <a:pt x="52" y="13"/>
                  </a:cubicBezTo>
                  <a:close/>
                  <a:moveTo>
                    <a:pt x="53" y="15"/>
                  </a:move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5"/>
                    <a:pt x="54" y="15"/>
                  </a:cubicBezTo>
                  <a:cubicBezTo>
                    <a:pt x="54" y="15"/>
                    <a:pt x="53" y="15"/>
                    <a:pt x="53" y="15"/>
                  </a:cubicBezTo>
                  <a:close/>
                  <a:moveTo>
                    <a:pt x="55" y="13"/>
                  </a:move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6" y="13"/>
                    <a:pt x="55" y="13"/>
                  </a:cubicBezTo>
                  <a:cubicBezTo>
                    <a:pt x="55" y="13"/>
                    <a:pt x="54" y="12"/>
                    <a:pt x="54" y="11"/>
                  </a:cubicBezTo>
                  <a:cubicBezTo>
                    <a:pt x="55" y="10"/>
                    <a:pt x="56" y="10"/>
                    <a:pt x="56" y="10"/>
                  </a:cubicBezTo>
                  <a:cubicBezTo>
                    <a:pt x="55" y="10"/>
                    <a:pt x="54" y="11"/>
                    <a:pt x="53" y="11"/>
                  </a:cubicBezTo>
                  <a:cubicBezTo>
                    <a:pt x="53" y="11"/>
                    <a:pt x="53" y="10"/>
                    <a:pt x="52" y="10"/>
                  </a:cubicBezTo>
                  <a:cubicBezTo>
                    <a:pt x="53" y="9"/>
                    <a:pt x="54" y="8"/>
                    <a:pt x="55" y="8"/>
                  </a:cubicBezTo>
                  <a:cubicBezTo>
                    <a:pt x="57" y="10"/>
                    <a:pt x="58" y="11"/>
                    <a:pt x="58" y="13"/>
                  </a:cubicBezTo>
                  <a:cubicBezTo>
                    <a:pt x="58" y="13"/>
                    <a:pt x="57" y="14"/>
                    <a:pt x="56" y="14"/>
                  </a:cubicBezTo>
                  <a:cubicBezTo>
                    <a:pt x="56" y="14"/>
                    <a:pt x="56" y="14"/>
                    <a:pt x="55" y="14"/>
                  </a:cubicBezTo>
                  <a:cubicBezTo>
                    <a:pt x="55" y="14"/>
                    <a:pt x="55" y="13"/>
                    <a:pt x="55" y="13"/>
                  </a:cubicBezTo>
                  <a:close/>
                  <a:moveTo>
                    <a:pt x="57" y="16"/>
                  </a:moveTo>
                  <a:cubicBezTo>
                    <a:pt x="57" y="16"/>
                    <a:pt x="57" y="17"/>
                    <a:pt x="57" y="17"/>
                  </a:cubicBezTo>
                  <a:cubicBezTo>
                    <a:pt x="57" y="17"/>
                    <a:pt x="57" y="16"/>
                    <a:pt x="57" y="16"/>
                  </a:cubicBezTo>
                  <a:cubicBezTo>
                    <a:pt x="56" y="16"/>
                    <a:pt x="56" y="15"/>
                    <a:pt x="56" y="15"/>
                  </a:cubicBezTo>
                  <a:cubicBezTo>
                    <a:pt x="56" y="15"/>
                    <a:pt x="56" y="14"/>
                    <a:pt x="57" y="14"/>
                  </a:cubicBezTo>
                  <a:cubicBezTo>
                    <a:pt x="57" y="15"/>
                    <a:pt x="58" y="15"/>
                    <a:pt x="58" y="15"/>
                  </a:cubicBezTo>
                  <a:cubicBezTo>
                    <a:pt x="58" y="16"/>
                    <a:pt x="57" y="16"/>
                    <a:pt x="57" y="16"/>
                  </a:cubicBezTo>
                  <a:close/>
                  <a:moveTo>
                    <a:pt x="58" y="14"/>
                  </a:moveTo>
                  <a:cubicBezTo>
                    <a:pt x="58" y="14"/>
                    <a:pt x="57" y="14"/>
                    <a:pt x="57" y="14"/>
                  </a:cubicBezTo>
                  <a:cubicBezTo>
                    <a:pt x="57" y="14"/>
                    <a:pt x="58" y="14"/>
                    <a:pt x="58" y="13"/>
                  </a:cubicBezTo>
                  <a:cubicBezTo>
                    <a:pt x="58" y="14"/>
                    <a:pt x="58" y="14"/>
                    <a:pt x="58" y="14"/>
                  </a:cubicBezTo>
                  <a:close/>
                  <a:moveTo>
                    <a:pt x="60" y="17"/>
                  </a:move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60" y="17"/>
                    <a:pt x="60" y="17"/>
                  </a:cubicBezTo>
                  <a:close/>
                  <a:moveTo>
                    <a:pt x="61" y="16"/>
                  </a:moveTo>
                  <a:cubicBezTo>
                    <a:pt x="61" y="16"/>
                    <a:pt x="60" y="16"/>
                    <a:pt x="60" y="16"/>
                  </a:cubicBezTo>
                  <a:cubicBezTo>
                    <a:pt x="60" y="16"/>
                    <a:pt x="60" y="15"/>
                    <a:pt x="60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6"/>
                    <a:pt x="61" y="16"/>
                  </a:cubicBezTo>
                  <a:close/>
                  <a:moveTo>
                    <a:pt x="83" y="5"/>
                  </a:moveTo>
                  <a:cubicBezTo>
                    <a:pt x="87" y="6"/>
                    <a:pt x="90" y="8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0" y="10"/>
                    <a:pt x="89" y="9"/>
                    <a:pt x="87" y="9"/>
                  </a:cubicBezTo>
                  <a:cubicBezTo>
                    <a:pt x="86" y="8"/>
                    <a:pt x="84" y="6"/>
                    <a:pt x="81" y="5"/>
                  </a:cubicBezTo>
                  <a:cubicBezTo>
                    <a:pt x="82" y="5"/>
                    <a:pt x="82" y="5"/>
                    <a:pt x="83" y="5"/>
                  </a:cubicBezTo>
                  <a:close/>
                  <a:moveTo>
                    <a:pt x="91" y="11"/>
                  </a:moveTo>
                  <a:cubicBezTo>
                    <a:pt x="90" y="11"/>
                    <a:pt x="90" y="11"/>
                    <a:pt x="90" y="11"/>
                  </a:cubicBezTo>
                  <a:cubicBezTo>
                    <a:pt x="89" y="10"/>
                    <a:pt x="88" y="10"/>
                    <a:pt x="88" y="9"/>
                  </a:cubicBezTo>
                  <a:cubicBezTo>
                    <a:pt x="89" y="10"/>
                    <a:pt x="89" y="10"/>
                    <a:pt x="91" y="11"/>
                  </a:cubicBezTo>
                  <a:close/>
                  <a:moveTo>
                    <a:pt x="72" y="8"/>
                  </a:moveTo>
                  <a:cubicBezTo>
                    <a:pt x="73" y="8"/>
                    <a:pt x="73" y="8"/>
                    <a:pt x="73" y="9"/>
                  </a:cubicBezTo>
                  <a:cubicBezTo>
                    <a:pt x="70" y="11"/>
                    <a:pt x="67" y="12"/>
                    <a:pt x="66" y="14"/>
                  </a:cubicBezTo>
                  <a:cubicBezTo>
                    <a:pt x="65" y="14"/>
                    <a:pt x="65" y="13"/>
                    <a:pt x="64" y="13"/>
                  </a:cubicBezTo>
                  <a:cubicBezTo>
                    <a:pt x="66" y="10"/>
                    <a:pt x="70" y="9"/>
                    <a:pt x="72" y="8"/>
                  </a:cubicBezTo>
                  <a:close/>
                  <a:moveTo>
                    <a:pt x="63" y="18"/>
                  </a:moveTo>
                  <a:cubicBezTo>
                    <a:pt x="63" y="18"/>
                    <a:pt x="63" y="17"/>
                    <a:pt x="63" y="17"/>
                  </a:cubicBezTo>
                  <a:cubicBezTo>
                    <a:pt x="63" y="16"/>
                    <a:pt x="63" y="14"/>
                    <a:pt x="64" y="13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4" y="16"/>
                    <a:pt x="63" y="17"/>
                    <a:pt x="63" y="18"/>
                  </a:cubicBezTo>
                  <a:close/>
                  <a:moveTo>
                    <a:pt x="65" y="20"/>
                  </a:moveTo>
                  <a:cubicBezTo>
                    <a:pt x="66" y="18"/>
                    <a:pt x="66" y="17"/>
                    <a:pt x="67" y="16"/>
                  </a:cubicBezTo>
                  <a:cubicBezTo>
                    <a:pt x="67" y="16"/>
                    <a:pt x="67" y="17"/>
                    <a:pt x="67" y="17"/>
                  </a:cubicBezTo>
                  <a:cubicBezTo>
                    <a:pt x="66" y="19"/>
                    <a:pt x="65" y="20"/>
                    <a:pt x="65" y="20"/>
                  </a:cubicBezTo>
                  <a:close/>
                  <a:moveTo>
                    <a:pt x="73" y="18"/>
                  </a:moveTo>
                  <a:cubicBezTo>
                    <a:pt x="73" y="19"/>
                    <a:pt x="72" y="19"/>
                    <a:pt x="72" y="20"/>
                  </a:cubicBezTo>
                  <a:cubicBezTo>
                    <a:pt x="69" y="17"/>
                    <a:pt x="75" y="14"/>
                    <a:pt x="75" y="14"/>
                  </a:cubicBezTo>
                  <a:cubicBezTo>
                    <a:pt x="72" y="16"/>
                    <a:pt x="70" y="17"/>
                    <a:pt x="69" y="18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70" y="14"/>
                    <a:pt x="75" y="12"/>
                    <a:pt x="75" y="12"/>
                  </a:cubicBezTo>
                  <a:cubicBezTo>
                    <a:pt x="72" y="13"/>
                    <a:pt x="70" y="15"/>
                    <a:pt x="68" y="16"/>
                  </a:cubicBezTo>
                  <a:cubicBezTo>
                    <a:pt x="68" y="16"/>
                    <a:pt x="67" y="16"/>
                    <a:pt x="67" y="15"/>
                  </a:cubicBezTo>
                  <a:cubicBezTo>
                    <a:pt x="69" y="13"/>
                    <a:pt x="71" y="11"/>
                    <a:pt x="74" y="9"/>
                  </a:cubicBezTo>
                  <a:cubicBezTo>
                    <a:pt x="77" y="11"/>
                    <a:pt x="79" y="12"/>
                    <a:pt x="80" y="14"/>
                  </a:cubicBezTo>
                  <a:cubicBezTo>
                    <a:pt x="80" y="14"/>
                    <a:pt x="79" y="14"/>
                    <a:pt x="79" y="14"/>
                  </a:cubicBezTo>
                  <a:cubicBezTo>
                    <a:pt x="78" y="14"/>
                    <a:pt x="77" y="13"/>
                    <a:pt x="75" y="13"/>
                  </a:cubicBezTo>
                  <a:cubicBezTo>
                    <a:pt x="75" y="13"/>
                    <a:pt x="77" y="13"/>
                    <a:pt x="79" y="14"/>
                  </a:cubicBezTo>
                  <a:cubicBezTo>
                    <a:pt x="79" y="14"/>
                    <a:pt x="78" y="15"/>
                    <a:pt x="78" y="15"/>
                  </a:cubicBezTo>
                  <a:cubicBezTo>
                    <a:pt x="77" y="14"/>
                    <a:pt x="76" y="14"/>
                    <a:pt x="75" y="13"/>
                  </a:cubicBezTo>
                  <a:cubicBezTo>
                    <a:pt x="75" y="13"/>
                    <a:pt x="76" y="14"/>
                    <a:pt x="77" y="15"/>
                  </a:cubicBezTo>
                  <a:cubicBezTo>
                    <a:pt x="77" y="15"/>
                    <a:pt x="76" y="16"/>
                    <a:pt x="76" y="16"/>
                  </a:cubicBezTo>
                  <a:cubicBezTo>
                    <a:pt x="75" y="16"/>
                    <a:pt x="75" y="15"/>
                    <a:pt x="74" y="15"/>
                  </a:cubicBezTo>
                  <a:cubicBezTo>
                    <a:pt x="74" y="15"/>
                    <a:pt x="75" y="15"/>
                    <a:pt x="76" y="16"/>
                  </a:cubicBezTo>
                  <a:cubicBezTo>
                    <a:pt x="75" y="17"/>
                    <a:pt x="74" y="18"/>
                    <a:pt x="73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8"/>
                    <a:pt x="73" y="18"/>
                    <a:pt x="73" y="18"/>
                  </a:cubicBezTo>
                  <a:close/>
                  <a:moveTo>
                    <a:pt x="74" y="19"/>
                  </a:move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75" y="19"/>
                    <a:pt x="74" y="19"/>
                  </a:cubicBezTo>
                  <a:close/>
                  <a:moveTo>
                    <a:pt x="76" y="19"/>
                  </a:moveTo>
                  <a:cubicBezTo>
                    <a:pt x="76" y="19"/>
                    <a:pt x="76" y="19"/>
                    <a:pt x="76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6" y="18"/>
                    <a:pt x="76" y="17"/>
                  </a:cubicBezTo>
                  <a:cubicBezTo>
                    <a:pt x="76" y="18"/>
                    <a:pt x="76" y="19"/>
                    <a:pt x="76" y="19"/>
                  </a:cubicBezTo>
                  <a:close/>
                  <a:moveTo>
                    <a:pt x="78" y="18"/>
                  </a:moveTo>
                  <a:cubicBezTo>
                    <a:pt x="78" y="18"/>
                    <a:pt x="78" y="18"/>
                    <a:pt x="78" y="19"/>
                  </a:cubicBezTo>
                  <a:cubicBezTo>
                    <a:pt x="78" y="18"/>
                    <a:pt x="77" y="18"/>
                    <a:pt x="77" y="17"/>
                  </a:cubicBezTo>
                  <a:cubicBezTo>
                    <a:pt x="77" y="17"/>
                    <a:pt x="77" y="16"/>
                    <a:pt x="78" y="16"/>
                  </a:cubicBezTo>
                  <a:cubicBezTo>
                    <a:pt x="78" y="17"/>
                    <a:pt x="78" y="17"/>
                    <a:pt x="78" y="18"/>
                  </a:cubicBezTo>
                  <a:close/>
                  <a:moveTo>
                    <a:pt x="79" y="15"/>
                  </a:moveTo>
                  <a:cubicBezTo>
                    <a:pt x="79" y="15"/>
                    <a:pt x="79" y="15"/>
                    <a:pt x="80" y="15"/>
                  </a:cubicBezTo>
                  <a:cubicBezTo>
                    <a:pt x="80" y="15"/>
                    <a:pt x="81" y="15"/>
                    <a:pt x="81" y="15"/>
                  </a:cubicBezTo>
                  <a:cubicBezTo>
                    <a:pt x="81" y="15"/>
                    <a:pt x="81" y="16"/>
                    <a:pt x="81" y="16"/>
                  </a:cubicBezTo>
                  <a:cubicBezTo>
                    <a:pt x="81" y="16"/>
                    <a:pt x="80" y="17"/>
                    <a:pt x="80" y="17"/>
                  </a:cubicBezTo>
                  <a:cubicBezTo>
                    <a:pt x="79" y="17"/>
                    <a:pt x="79" y="16"/>
                    <a:pt x="79" y="15"/>
                  </a:cubicBezTo>
                  <a:close/>
                  <a:moveTo>
                    <a:pt x="80" y="14"/>
                  </a:moveTo>
                  <a:cubicBezTo>
                    <a:pt x="80" y="14"/>
                    <a:pt x="80" y="14"/>
                    <a:pt x="80" y="14"/>
                  </a:cubicBezTo>
                  <a:cubicBezTo>
                    <a:pt x="81" y="14"/>
                    <a:pt x="81" y="15"/>
                    <a:pt x="81" y="15"/>
                  </a:cubicBezTo>
                  <a:cubicBezTo>
                    <a:pt x="81" y="15"/>
                    <a:pt x="80" y="15"/>
                    <a:pt x="80" y="14"/>
                  </a:cubicBezTo>
                  <a:close/>
                  <a:moveTo>
                    <a:pt x="81" y="18"/>
                  </a:moveTo>
                  <a:cubicBezTo>
                    <a:pt x="81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1" y="18"/>
                    <a:pt x="81" y="18"/>
                    <a:pt x="81" y="17"/>
                  </a:cubicBezTo>
                  <a:cubicBezTo>
                    <a:pt x="81" y="17"/>
                    <a:pt x="81" y="18"/>
                    <a:pt x="81" y="18"/>
                  </a:cubicBezTo>
                  <a:close/>
                  <a:moveTo>
                    <a:pt x="75" y="9"/>
                  </a:moveTo>
                  <a:cubicBezTo>
                    <a:pt x="77" y="7"/>
                    <a:pt x="79" y="6"/>
                    <a:pt x="81" y="6"/>
                  </a:cubicBezTo>
                  <a:cubicBezTo>
                    <a:pt x="83" y="7"/>
                    <a:pt x="86" y="9"/>
                    <a:pt x="88" y="12"/>
                  </a:cubicBezTo>
                  <a:cubicBezTo>
                    <a:pt x="88" y="12"/>
                    <a:pt x="87" y="12"/>
                    <a:pt x="86" y="13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7" y="12"/>
                    <a:pt x="86" y="12"/>
                    <a:pt x="86" y="12"/>
                  </a:cubicBezTo>
                  <a:cubicBezTo>
                    <a:pt x="84" y="11"/>
                    <a:pt x="83" y="10"/>
                    <a:pt x="81" y="9"/>
                  </a:cubicBezTo>
                  <a:cubicBezTo>
                    <a:pt x="81" y="9"/>
                    <a:pt x="83" y="10"/>
                    <a:pt x="85" y="12"/>
                  </a:cubicBezTo>
                  <a:cubicBezTo>
                    <a:pt x="84" y="12"/>
                    <a:pt x="83" y="13"/>
                    <a:pt x="83" y="13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2"/>
                    <a:pt x="81" y="12"/>
                    <a:pt x="81" y="12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3"/>
                    <a:pt x="82" y="13"/>
                    <a:pt x="81" y="13"/>
                  </a:cubicBezTo>
                  <a:cubicBezTo>
                    <a:pt x="79" y="11"/>
                    <a:pt x="77" y="10"/>
                    <a:pt x="75" y="9"/>
                  </a:cubicBezTo>
                  <a:close/>
                  <a:moveTo>
                    <a:pt x="83" y="13"/>
                  </a:moveTo>
                  <a:cubicBezTo>
                    <a:pt x="84" y="13"/>
                    <a:pt x="84" y="13"/>
                    <a:pt x="85" y="12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3"/>
                    <a:pt x="85" y="14"/>
                  </a:cubicBezTo>
                  <a:cubicBezTo>
                    <a:pt x="84" y="13"/>
                    <a:pt x="84" y="13"/>
                    <a:pt x="83" y="13"/>
                  </a:cubicBezTo>
                  <a:close/>
                  <a:moveTo>
                    <a:pt x="84" y="14"/>
                  </a:move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3" y="13"/>
                  </a:cubicBezTo>
                  <a:cubicBezTo>
                    <a:pt x="84" y="14"/>
                    <a:pt x="84" y="14"/>
                    <a:pt x="84" y="14"/>
                  </a:cubicBezTo>
                  <a:close/>
                  <a:moveTo>
                    <a:pt x="86" y="14"/>
                  </a:moveTo>
                  <a:cubicBezTo>
                    <a:pt x="86" y="14"/>
                    <a:pt x="86" y="14"/>
                    <a:pt x="86" y="15"/>
                  </a:cubicBezTo>
                  <a:cubicBezTo>
                    <a:pt x="86" y="14"/>
                    <a:pt x="86" y="14"/>
                    <a:pt x="85" y="14"/>
                  </a:cubicBezTo>
                  <a:cubicBezTo>
                    <a:pt x="86" y="14"/>
                    <a:pt x="86" y="14"/>
                    <a:pt x="86" y="14"/>
                  </a:cubicBezTo>
                  <a:close/>
                  <a:moveTo>
                    <a:pt x="82" y="14"/>
                  </a:moveTo>
                  <a:cubicBezTo>
                    <a:pt x="82" y="13"/>
                    <a:pt x="82" y="13"/>
                    <a:pt x="83" y="13"/>
                  </a:cubicBezTo>
                  <a:cubicBezTo>
                    <a:pt x="83" y="14"/>
                    <a:pt x="83" y="14"/>
                    <a:pt x="84" y="14"/>
                  </a:cubicBezTo>
                  <a:cubicBezTo>
                    <a:pt x="83" y="14"/>
                    <a:pt x="83" y="15"/>
                    <a:pt x="83" y="15"/>
                  </a:cubicBezTo>
                  <a:cubicBezTo>
                    <a:pt x="83" y="14"/>
                    <a:pt x="82" y="14"/>
                    <a:pt x="82" y="14"/>
                  </a:cubicBezTo>
                  <a:close/>
                  <a:moveTo>
                    <a:pt x="85" y="16"/>
                  </a:move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3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5" y="15"/>
                    <a:pt x="85" y="16"/>
                    <a:pt x="85" y="16"/>
                  </a:cubicBezTo>
                  <a:close/>
                  <a:moveTo>
                    <a:pt x="85" y="14"/>
                  </a:moveTo>
                  <a:cubicBezTo>
                    <a:pt x="85" y="14"/>
                    <a:pt x="85" y="14"/>
                    <a:pt x="85" y="14"/>
                  </a:cubicBezTo>
                  <a:cubicBezTo>
                    <a:pt x="86" y="15"/>
                    <a:pt x="86" y="15"/>
                    <a:pt x="87" y="15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6"/>
                    <a:pt x="86" y="16"/>
                    <a:pt x="86" y="16"/>
                  </a:cubicBezTo>
                  <a:cubicBezTo>
                    <a:pt x="86" y="15"/>
                    <a:pt x="85" y="15"/>
                    <a:pt x="85" y="14"/>
                  </a:cubicBezTo>
                  <a:close/>
                  <a:moveTo>
                    <a:pt x="86" y="16"/>
                  </a:moveTo>
                  <a:cubicBezTo>
                    <a:pt x="86" y="16"/>
                    <a:pt x="87" y="16"/>
                    <a:pt x="87" y="16"/>
                  </a:cubicBezTo>
                  <a:cubicBezTo>
                    <a:pt x="87" y="16"/>
                    <a:pt x="87" y="16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6"/>
                    <a:pt x="86" y="16"/>
                    <a:pt x="86" y="16"/>
                  </a:cubicBezTo>
                  <a:close/>
                  <a:moveTo>
                    <a:pt x="87" y="18"/>
                  </a:moveTo>
                  <a:cubicBezTo>
                    <a:pt x="87" y="18"/>
                    <a:pt x="87" y="18"/>
                    <a:pt x="87" y="18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8"/>
                  </a:cubicBezTo>
                  <a:close/>
                  <a:moveTo>
                    <a:pt x="90" y="17"/>
                  </a:moveTo>
                  <a:cubicBezTo>
                    <a:pt x="89" y="16"/>
                    <a:pt x="89" y="14"/>
                    <a:pt x="87" y="13"/>
                  </a:cubicBezTo>
                  <a:cubicBezTo>
                    <a:pt x="87" y="13"/>
                    <a:pt x="88" y="12"/>
                    <a:pt x="88" y="12"/>
                  </a:cubicBezTo>
                  <a:cubicBezTo>
                    <a:pt x="90" y="14"/>
                    <a:pt x="90" y="15"/>
                    <a:pt x="90" y="17"/>
                  </a:cubicBezTo>
                  <a:cubicBezTo>
                    <a:pt x="90" y="17"/>
                    <a:pt x="90" y="17"/>
                    <a:pt x="90" y="17"/>
                  </a:cubicBezTo>
                  <a:close/>
                  <a:moveTo>
                    <a:pt x="90" y="11"/>
                  </a:moveTo>
                  <a:cubicBezTo>
                    <a:pt x="90" y="11"/>
                    <a:pt x="91" y="11"/>
                    <a:pt x="91" y="11"/>
                  </a:cubicBezTo>
                  <a:cubicBezTo>
                    <a:pt x="91" y="11"/>
                    <a:pt x="91" y="11"/>
                    <a:pt x="92" y="11"/>
                  </a:cubicBezTo>
                  <a:cubicBezTo>
                    <a:pt x="92" y="12"/>
                    <a:pt x="92" y="13"/>
                    <a:pt x="92" y="14"/>
                  </a:cubicBezTo>
                  <a:cubicBezTo>
                    <a:pt x="92" y="13"/>
                    <a:pt x="91" y="12"/>
                    <a:pt x="90" y="11"/>
                  </a:cubicBezTo>
                  <a:close/>
                  <a:moveTo>
                    <a:pt x="95" y="15"/>
                  </a:moveTo>
                  <a:cubicBezTo>
                    <a:pt x="95" y="14"/>
                    <a:pt x="94" y="13"/>
                    <a:pt x="94" y="13"/>
                  </a:cubicBezTo>
                  <a:cubicBezTo>
                    <a:pt x="95" y="13"/>
                    <a:pt x="95" y="13"/>
                    <a:pt x="96" y="14"/>
                  </a:cubicBezTo>
                  <a:cubicBezTo>
                    <a:pt x="95" y="15"/>
                    <a:pt x="95" y="15"/>
                    <a:pt x="95" y="15"/>
                  </a:cubicBezTo>
                  <a:close/>
                  <a:moveTo>
                    <a:pt x="96" y="12"/>
                  </a:moveTo>
                  <a:cubicBezTo>
                    <a:pt x="96" y="12"/>
                    <a:pt x="96" y="13"/>
                    <a:pt x="96" y="13"/>
                  </a:cubicBezTo>
                  <a:cubicBezTo>
                    <a:pt x="95" y="13"/>
                    <a:pt x="94" y="12"/>
                    <a:pt x="93" y="12"/>
                  </a:cubicBezTo>
                  <a:cubicBezTo>
                    <a:pt x="93" y="11"/>
                    <a:pt x="93" y="11"/>
                    <a:pt x="92" y="10"/>
                  </a:cubicBezTo>
                  <a:cubicBezTo>
                    <a:pt x="94" y="9"/>
                    <a:pt x="95" y="9"/>
                    <a:pt x="96" y="9"/>
                  </a:cubicBezTo>
                  <a:cubicBezTo>
                    <a:pt x="96" y="9"/>
                    <a:pt x="96" y="10"/>
                    <a:pt x="96" y="11"/>
                  </a:cubicBezTo>
                  <a:cubicBezTo>
                    <a:pt x="95" y="11"/>
                    <a:pt x="94" y="11"/>
                    <a:pt x="94" y="11"/>
                  </a:cubicBezTo>
                  <a:cubicBezTo>
                    <a:pt x="95" y="11"/>
                    <a:pt x="95" y="11"/>
                    <a:pt x="96" y="12"/>
                  </a:cubicBezTo>
                  <a:close/>
                  <a:moveTo>
                    <a:pt x="98" y="15"/>
                  </a:moveTo>
                  <a:cubicBezTo>
                    <a:pt x="98" y="15"/>
                    <a:pt x="98" y="15"/>
                    <a:pt x="98" y="15"/>
                  </a:cubicBezTo>
                  <a:cubicBezTo>
                    <a:pt x="99" y="14"/>
                    <a:pt x="98" y="13"/>
                    <a:pt x="98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4"/>
                    <a:pt x="99" y="14"/>
                    <a:pt x="98" y="15"/>
                  </a:cubicBezTo>
                  <a:close/>
                  <a:moveTo>
                    <a:pt x="113" y="4"/>
                  </a:moveTo>
                  <a:cubicBezTo>
                    <a:pt x="113" y="5"/>
                    <a:pt x="114" y="5"/>
                    <a:pt x="114" y="5"/>
                  </a:cubicBezTo>
                  <a:cubicBezTo>
                    <a:pt x="113" y="5"/>
                    <a:pt x="113" y="5"/>
                    <a:pt x="112" y="6"/>
                  </a:cubicBezTo>
                  <a:cubicBezTo>
                    <a:pt x="112" y="5"/>
                    <a:pt x="112" y="5"/>
                    <a:pt x="111" y="5"/>
                  </a:cubicBezTo>
                  <a:cubicBezTo>
                    <a:pt x="112" y="5"/>
                    <a:pt x="113" y="5"/>
                    <a:pt x="113" y="4"/>
                  </a:cubicBezTo>
                  <a:close/>
                  <a:moveTo>
                    <a:pt x="113" y="9"/>
                  </a:moveTo>
                  <a:cubicBezTo>
                    <a:pt x="112" y="9"/>
                    <a:pt x="111" y="8"/>
                    <a:pt x="110" y="8"/>
                  </a:cubicBezTo>
                  <a:cubicBezTo>
                    <a:pt x="111" y="7"/>
                    <a:pt x="112" y="7"/>
                    <a:pt x="112" y="6"/>
                  </a:cubicBezTo>
                  <a:cubicBezTo>
                    <a:pt x="114" y="8"/>
                    <a:pt x="116" y="9"/>
                    <a:pt x="117" y="10"/>
                  </a:cubicBezTo>
                  <a:cubicBezTo>
                    <a:pt x="116" y="10"/>
                    <a:pt x="115" y="9"/>
                    <a:pt x="114" y="9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4" y="9"/>
                    <a:pt x="114" y="9"/>
                    <a:pt x="113" y="9"/>
                  </a:cubicBezTo>
                  <a:close/>
                  <a:moveTo>
                    <a:pt x="112" y="10"/>
                  </a:moveTo>
                  <a:cubicBezTo>
                    <a:pt x="111" y="10"/>
                    <a:pt x="110" y="11"/>
                    <a:pt x="109" y="11"/>
                  </a:cubicBezTo>
                  <a:cubicBezTo>
                    <a:pt x="109" y="11"/>
                    <a:pt x="108" y="10"/>
                    <a:pt x="108" y="10"/>
                  </a:cubicBezTo>
                  <a:cubicBezTo>
                    <a:pt x="108" y="9"/>
                    <a:pt x="109" y="9"/>
                    <a:pt x="110" y="8"/>
                  </a:cubicBezTo>
                  <a:cubicBezTo>
                    <a:pt x="111" y="8"/>
                    <a:pt x="112" y="9"/>
                    <a:pt x="113" y="9"/>
                  </a:cubicBezTo>
                  <a:cubicBezTo>
                    <a:pt x="113" y="9"/>
                    <a:pt x="113" y="9"/>
                    <a:pt x="112" y="10"/>
                  </a:cubicBezTo>
                  <a:cubicBezTo>
                    <a:pt x="112" y="9"/>
                    <a:pt x="111" y="9"/>
                    <a:pt x="110" y="9"/>
                  </a:cubicBezTo>
                  <a:cubicBezTo>
                    <a:pt x="110" y="9"/>
                    <a:pt x="111" y="9"/>
                    <a:pt x="112" y="10"/>
                  </a:cubicBezTo>
                  <a:close/>
                  <a:moveTo>
                    <a:pt x="111" y="5"/>
                  </a:moveTo>
                  <a:cubicBezTo>
                    <a:pt x="111" y="5"/>
                    <a:pt x="111" y="6"/>
                    <a:pt x="112" y="6"/>
                  </a:cubicBezTo>
                  <a:cubicBezTo>
                    <a:pt x="110" y="7"/>
                    <a:pt x="108" y="8"/>
                    <a:pt x="107" y="9"/>
                  </a:cubicBezTo>
                  <a:cubicBezTo>
                    <a:pt x="106" y="9"/>
                    <a:pt x="105" y="9"/>
                    <a:pt x="105" y="8"/>
                  </a:cubicBezTo>
                  <a:cubicBezTo>
                    <a:pt x="107" y="7"/>
                    <a:pt x="109" y="6"/>
                    <a:pt x="111" y="5"/>
                  </a:cubicBezTo>
                  <a:close/>
                  <a:moveTo>
                    <a:pt x="104" y="9"/>
                  </a:moveTo>
                  <a:cubicBezTo>
                    <a:pt x="105" y="9"/>
                    <a:pt x="106" y="9"/>
                    <a:pt x="106" y="10"/>
                  </a:cubicBezTo>
                  <a:cubicBezTo>
                    <a:pt x="105" y="10"/>
                    <a:pt x="105" y="11"/>
                    <a:pt x="104" y="11"/>
                  </a:cubicBezTo>
                  <a:cubicBezTo>
                    <a:pt x="104" y="11"/>
                    <a:pt x="103" y="11"/>
                    <a:pt x="103" y="10"/>
                  </a:cubicBezTo>
                  <a:cubicBezTo>
                    <a:pt x="103" y="10"/>
                    <a:pt x="104" y="9"/>
                    <a:pt x="104" y="9"/>
                  </a:cubicBezTo>
                  <a:close/>
                  <a:moveTo>
                    <a:pt x="101" y="16"/>
                  </a:moveTo>
                  <a:cubicBezTo>
                    <a:pt x="101" y="16"/>
                    <a:pt x="101" y="15"/>
                    <a:pt x="101" y="14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1" y="15"/>
                    <a:pt x="101" y="16"/>
                    <a:pt x="101" y="16"/>
                  </a:cubicBezTo>
                  <a:close/>
                  <a:moveTo>
                    <a:pt x="101" y="14"/>
                  </a:moveTo>
                  <a:cubicBezTo>
                    <a:pt x="102" y="12"/>
                    <a:pt x="102" y="11"/>
                    <a:pt x="103" y="10"/>
                  </a:cubicBezTo>
                  <a:cubicBezTo>
                    <a:pt x="103" y="11"/>
                    <a:pt x="104" y="11"/>
                    <a:pt x="104" y="11"/>
                  </a:cubicBezTo>
                  <a:cubicBezTo>
                    <a:pt x="103" y="12"/>
                    <a:pt x="102" y="13"/>
                    <a:pt x="102" y="14"/>
                  </a:cubicBezTo>
                  <a:cubicBezTo>
                    <a:pt x="102" y="14"/>
                    <a:pt x="101" y="14"/>
                    <a:pt x="101" y="14"/>
                  </a:cubicBezTo>
                  <a:close/>
                  <a:moveTo>
                    <a:pt x="104" y="17"/>
                  </a:moveTo>
                  <a:cubicBezTo>
                    <a:pt x="104" y="17"/>
                    <a:pt x="104" y="16"/>
                    <a:pt x="104" y="16"/>
                  </a:cubicBezTo>
                  <a:cubicBezTo>
                    <a:pt x="104" y="16"/>
                    <a:pt x="104" y="15"/>
                    <a:pt x="104" y="15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16"/>
                    <a:pt x="104" y="16"/>
                    <a:pt x="104" y="17"/>
                  </a:cubicBezTo>
                  <a:close/>
                  <a:moveTo>
                    <a:pt x="105" y="15"/>
                  </a:moveTo>
                  <a:cubicBezTo>
                    <a:pt x="105" y="15"/>
                    <a:pt x="105" y="15"/>
                    <a:pt x="104" y="15"/>
                  </a:cubicBezTo>
                  <a:cubicBezTo>
                    <a:pt x="105" y="14"/>
                    <a:pt x="105" y="13"/>
                    <a:pt x="105" y="13"/>
                  </a:cubicBezTo>
                  <a:cubicBezTo>
                    <a:pt x="106" y="13"/>
                    <a:pt x="106" y="13"/>
                    <a:pt x="106" y="14"/>
                  </a:cubicBezTo>
                  <a:cubicBezTo>
                    <a:pt x="106" y="14"/>
                    <a:pt x="105" y="15"/>
                    <a:pt x="105" y="15"/>
                  </a:cubicBezTo>
                  <a:close/>
                  <a:moveTo>
                    <a:pt x="107" y="13"/>
                  </a:moveTo>
                  <a:cubicBezTo>
                    <a:pt x="106" y="13"/>
                    <a:pt x="106" y="13"/>
                    <a:pt x="106" y="12"/>
                  </a:cubicBezTo>
                  <a:cubicBezTo>
                    <a:pt x="106" y="12"/>
                    <a:pt x="107" y="11"/>
                    <a:pt x="107" y="11"/>
                  </a:cubicBezTo>
                  <a:cubicBezTo>
                    <a:pt x="108" y="11"/>
                    <a:pt x="108" y="12"/>
                    <a:pt x="108" y="12"/>
                  </a:cubicBezTo>
                  <a:cubicBezTo>
                    <a:pt x="108" y="12"/>
                    <a:pt x="107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lose/>
                  <a:moveTo>
                    <a:pt x="107" y="18"/>
                  </a:moveTo>
                  <a:cubicBezTo>
                    <a:pt x="107" y="17"/>
                    <a:pt x="107" y="17"/>
                    <a:pt x="107" y="16"/>
                  </a:cubicBezTo>
                  <a:cubicBezTo>
                    <a:pt x="107" y="17"/>
                    <a:pt x="107" y="17"/>
                    <a:pt x="107" y="18"/>
                  </a:cubicBezTo>
                  <a:close/>
                  <a:moveTo>
                    <a:pt x="108" y="15"/>
                  </a:moveTo>
                  <a:cubicBezTo>
                    <a:pt x="108" y="15"/>
                    <a:pt x="108" y="15"/>
                    <a:pt x="108" y="15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9" y="15"/>
                    <a:pt x="109" y="15"/>
                    <a:pt x="108" y="15"/>
                  </a:cubicBezTo>
                  <a:close/>
                  <a:moveTo>
                    <a:pt x="108" y="14"/>
                  </a:moveTo>
                  <a:cubicBezTo>
                    <a:pt x="109" y="13"/>
                    <a:pt x="109" y="13"/>
                    <a:pt x="109" y="13"/>
                  </a:cubicBezTo>
                  <a:cubicBezTo>
                    <a:pt x="110" y="13"/>
                    <a:pt x="110" y="13"/>
                    <a:pt x="110" y="14"/>
                  </a:cubicBezTo>
                  <a:cubicBezTo>
                    <a:pt x="110" y="14"/>
                    <a:pt x="110" y="14"/>
                    <a:pt x="109" y="14"/>
                  </a:cubicBezTo>
                  <a:cubicBezTo>
                    <a:pt x="109" y="14"/>
                    <a:pt x="109" y="14"/>
                    <a:pt x="108" y="14"/>
                  </a:cubicBezTo>
                  <a:close/>
                  <a:moveTo>
                    <a:pt x="110" y="17"/>
                  </a:moveTo>
                  <a:cubicBezTo>
                    <a:pt x="110" y="17"/>
                    <a:pt x="110" y="16"/>
                    <a:pt x="110" y="15"/>
                  </a:cubicBezTo>
                  <a:cubicBezTo>
                    <a:pt x="110" y="15"/>
                    <a:pt x="111" y="15"/>
                    <a:pt x="111" y="1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7"/>
                    <a:pt x="110" y="17"/>
                  </a:cubicBezTo>
                  <a:close/>
                  <a:moveTo>
                    <a:pt x="110" y="15"/>
                  </a:moveTo>
                  <a:cubicBezTo>
                    <a:pt x="110" y="14"/>
                    <a:pt x="110" y="14"/>
                    <a:pt x="110" y="14"/>
                  </a:cubicBezTo>
                  <a:cubicBezTo>
                    <a:pt x="110" y="14"/>
                    <a:pt x="111" y="15"/>
                    <a:pt x="111" y="15"/>
                  </a:cubicBezTo>
                  <a:cubicBezTo>
                    <a:pt x="111" y="15"/>
                    <a:pt x="110" y="15"/>
                    <a:pt x="110" y="15"/>
                  </a:cubicBezTo>
                  <a:close/>
                  <a:moveTo>
                    <a:pt x="110" y="12"/>
                  </a:moveTo>
                  <a:cubicBezTo>
                    <a:pt x="110" y="12"/>
                    <a:pt x="110" y="12"/>
                    <a:pt x="110" y="11"/>
                  </a:cubicBezTo>
                  <a:cubicBezTo>
                    <a:pt x="111" y="12"/>
                    <a:pt x="111" y="12"/>
                    <a:pt x="112" y="12"/>
                  </a:cubicBezTo>
                  <a:cubicBezTo>
                    <a:pt x="112" y="13"/>
                    <a:pt x="111" y="13"/>
                    <a:pt x="111" y="13"/>
                  </a:cubicBezTo>
                  <a:cubicBezTo>
                    <a:pt x="111" y="12"/>
                    <a:pt x="110" y="12"/>
                    <a:pt x="110" y="12"/>
                  </a:cubicBezTo>
                  <a:close/>
                  <a:moveTo>
                    <a:pt x="113" y="15"/>
                  </a:moveTo>
                  <a:cubicBezTo>
                    <a:pt x="113" y="15"/>
                    <a:pt x="113" y="15"/>
                    <a:pt x="113" y="15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13" y="15"/>
                    <a:pt x="113" y="15"/>
                    <a:pt x="113" y="15"/>
                  </a:cubicBezTo>
                  <a:close/>
                  <a:moveTo>
                    <a:pt x="113" y="15"/>
                  </a:moveTo>
                  <a:cubicBezTo>
                    <a:pt x="113" y="15"/>
                    <a:pt x="113" y="15"/>
                    <a:pt x="113" y="15"/>
                  </a:cubicBezTo>
                  <a:cubicBezTo>
                    <a:pt x="112" y="14"/>
                    <a:pt x="112" y="14"/>
                    <a:pt x="111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3" y="13"/>
                    <a:pt x="113" y="14"/>
                    <a:pt x="114" y="14"/>
                  </a:cubicBezTo>
                  <a:cubicBezTo>
                    <a:pt x="114" y="14"/>
                    <a:pt x="113" y="15"/>
                    <a:pt x="113" y="15"/>
                  </a:cubicBezTo>
                  <a:close/>
                  <a:moveTo>
                    <a:pt x="114" y="16"/>
                  </a:move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lose/>
                  <a:moveTo>
                    <a:pt x="112" y="12"/>
                  </a:moveTo>
                  <a:cubicBezTo>
                    <a:pt x="113" y="12"/>
                    <a:pt x="114" y="11"/>
                    <a:pt x="114" y="11"/>
                  </a:cubicBezTo>
                  <a:cubicBezTo>
                    <a:pt x="113" y="12"/>
                    <a:pt x="113" y="12"/>
                    <a:pt x="112" y="12"/>
                  </a:cubicBezTo>
                  <a:cubicBezTo>
                    <a:pt x="112" y="12"/>
                    <a:pt x="111" y="12"/>
                    <a:pt x="110" y="11"/>
                  </a:cubicBezTo>
                  <a:cubicBezTo>
                    <a:pt x="111" y="11"/>
                    <a:pt x="112" y="10"/>
                    <a:pt x="112" y="10"/>
                  </a:cubicBezTo>
                  <a:cubicBezTo>
                    <a:pt x="113" y="11"/>
                    <a:pt x="115" y="12"/>
                    <a:pt x="115" y="13"/>
                  </a:cubicBezTo>
                  <a:cubicBezTo>
                    <a:pt x="115" y="13"/>
                    <a:pt x="115" y="14"/>
                    <a:pt x="114" y="14"/>
                  </a:cubicBezTo>
                  <a:cubicBezTo>
                    <a:pt x="114" y="13"/>
                    <a:pt x="113" y="13"/>
                    <a:pt x="112" y="12"/>
                  </a:cubicBezTo>
                  <a:close/>
                  <a:moveTo>
                    <a:pt x="116" y="16"/>
                  </a:moveTo>
                  <a:cubicBezTo>
                    <a:pt x="116" y="16"/>
                    <a:pt x="116" y="16"/>
                    <a:pt x="116" y="16"/>
                  </a:cubicBezTo>
                  <a:cubicBezTo>
                    <a:pt x="116" y="15"/>
                    <a:pt x="116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6" y="15"/>
                    <a:pt x="116" y="15"/>
                    <a:pt x="117" y="16"/>
                  </a:cubicBezTo>
                  <a:cubicBezTo>
                    <a:pt x="116" y="16"/>
                    <a:pt x="116" y="16"/>
                    <a:pt x="116" y="16"/>
                  </a:cubicBezTo>
                  <a:close/>
                  <a:moveTo>
                    <a:pt x="113" y="10"/>
                  </a:moveTo>
                  <a:cubicBezTo>
                    <a:pt x="113" y="10"/>
                    <a:pt x="113" y="9"/>
                    <a:pt x="113" y="9"/>
                  </a:cubicBezTo>
                  <a:cubicBezTo>
                    <a:pt x="115" y="10"/>
                    <a:pt x="116" y="10"/>
                    <a:pt x="118" y="11"/>
                  </a:cubicBezTo>
                  <a:cubicBezTo>
                    <a:pt x="118" y="11"/>
                    <a:pt x="118" y="12"/>
                    <a:pt x="118" y="12"/>
                  </a:cubicBezTo>
                  <a:cubicBezTo>
                    <a:pt x="118" y="12"/>
                    <a:pt x="117" y="12"/>
                    <a:pt x="117" y="13"/>
                  </a:cubicBezTo>
                  <a:cubicBezTo>
                    <a:pt x="116" y="12"/>
                    <a:pt x="114" y="11"/>
                    <a:pt x="113" y="10"/>
                  </a:cubicBezTo>
                  <a:close/>
                  <a:moveTo>
                    <a:pt x="117" y="13"/>
                  </a:moveTo>
                  <a:cubicBezTo>
                    <a:pt x="118" y="13"/>
                    <a:pt x="118" y="13"/>
                    <a:pt x="119" y="12"/>
                  </a:cubicBezTo>
                  <a:cubicBezTo>
                    <a:pt x="119" y="13"/>
                    <a:pt x="119" y="13"/>
                    <a:pt x="119" y="14"/>
                  </a:cubicBezTo>
                  <a:cubicBezTo>
                    <a:pt x="119" y="14"/>
                    <a:pt x="119" y="14"/>
                    <a:pt x="118" y="14"/>
                  </a:cubicBezTo>
                  <a:cubicBezTo>
                    <a:pt x="118" y="14"/>
                    <a:pt x="118" y="14"/>
                    <a:pt x="117" y="13"/>
                  </a:cubicBezTo>
                  <a:close/>
                  <a:moveTo>
                    <a:pt x="119" y="15"/>
                  </a:moveTo>
                  <a:cubicBezTo>
                    <a:pt x="119" y="15"/>
                    <a:pt x="119" y="15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5"/>
                    <a:pt x="119" y="15"/>
                    <a:pt x="119" y="16"/>
                  </a:cubicBezTo>
                  <a:cubicBezTo>
                    <a:pt x="119" y="15"/>
                    <a:pt x="119" y="15"/>
                    <a:pt x="119" y="15"/>
                  </a:cubicBezTo>
                  <a:close/>
                  <a:moveTo>
                    <a:pt x="119" y="16"/>
                  </a:moveTo>
                  <a:cubicBezTo>
                    <a:pt x="119" y="16"/>
                    <a:pt x="120" y="16"/>
                    <a:pt x="120" y="15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6"/>
                    <a:pt x="119" y="16"/>
                    <a:pt x="119" y="16"/>
                  </a:cubicBezTo>
                  <a:cubicBezTo>
                    <a:pt x="119" y="16"/>
                    <a:pt x="119" y="16"/>
                    <a:pt x="119" y="16"/>
                  </a:cubicBezTo>
                  <a:close/>
                  <a:moveTo>
                    <a:pt x="120" y="16"/>
                  </a:moveTo>
                  <a:cubicBezTo>
                    <a:pt x="119" y="16"/>
                    <a:pt x="119" y="16"/>
                    <a:pt x="119" y="16"/>
                  </a:cubicBezTo>
                  <a:cubicBezTo>
                    <a:pt x="119" y="16"/>
                    <a:pt x="120" y="16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lose/>
                  <a:moveTo>
                    <a:pt x="120" y="17"/>
                  </a:moveTo>
                  <a:cubicBezTo>
                    <a:pt x="120" y="17"/>
                    <a:pt x="120" y="17"/>
                    <a:pt x="120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7"/>
                    <a:pt x="120" y="17"/>
                    <a:pt x="120" y="17"/>
                  </a:cubicBezTo>
                  <a:close/>
                  <a:moveTo>
                    <a:pt x="113" y="6"/>
                  </a:moveTo>
                  <a:cubicBezTo>
                    <a:pt x="114" y="6"/>
                    <a:pt x="114" y="5"/>
                    <a:pt x="115" y="5"/>
                  </a:cubicBezTo>
                  <a:cubicBezTo>
                    <a:pt x="118" y="7"/>
                    <a:pt x="120" y="9"/>
                    <a:pt x="121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10"/>
                    <a:pt x="121" y="10"/>
                    <a:pt x="121" y="11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21" y="11"/>
                    <a:pt x="120" y="11"/>
                    <a:pt x="120" y="11"/>
                  </a:cubicBezTo>
                  <a:cubicBezTo>
                    <a:pt x="119" y="10"/>
                    <a:pt x="116" y="8"/>
                    <a:pt x="113" y="6"/>
                  </a:cubicBezTo>
                  <a:close/>
                  <a:moveTo>
                    <a:pt x="121" y="12"/>
                  </a:moveTo>
                  <a:cubicBezTo>
                    <a:pt x="121" y="12"/>
                    <a:pt x="121" y="12"/>
                    <a:pt x="120" y="12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21" y="12"/>
                    <a:pt x="121" y="12"/>
                    <a:pt x="122" y="12"/>
                  </a:cubicBezTo>
                  <a:cubicBezTo>
                    <a:pt x="121" y="12"/>
                    <a:pt x="121" y="12"/>
                    <a:pt x="121" y="12"/>
                  </a:cubicBezTo>
                  <a:close/>
                  <a:moveTo>
                    <a:pt x="125" y="14"/>
                  </a:moveTo>
                  <a:cubicBezTo>
                    <a:pt x="125" y="14"/>
                    <a:pt x="125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3"/>
                    <a:pt x="124" y="13"/>
                    <a:pt x="123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5" y="12"/>
                    <a:pt x="125" y="12"/>
                    <a:pt x="126" y="12"/>
                  </a:cubicBezTo>
                  <a:cubicBezTo>
                    <a:pt x="125" y="13"/>
                    <a:pt x="125" y="13"/>
                    <a:pt x="125" y="14"/>
                  </a:cubicBezTo>
                  <a:close/>
                  <a:moveTo>
                    <a:pt x="126" y="12"/>
                  </a:moveTo>
                  <a:cubicBezTo>
                    <a:pt x="125" y="12"/>
                    <a:pt x="125" y="11"/>
                    <a:pt x="125" y="11"/>
                  </a:cubicBezTo>
                  <a:cubicBezTo>
                    <a:pt x="125" y="11"/>
                    <a:pt x="125" y="11"/>
                    <a:pt x="126" y="11"/>
                  </a:cubicBezTo>
                  <a:cubicBezTo>
                    <a:pt x="126" y="11"/>
                    <a:pt x="126" y="11"/>
                    <a:pt x="126" y="12"/>
                  </a:cubicBezTo>
                  <a:close/>
                  <a:moveTo>
                    <a:pt x="128" y="13"/>
                  </a:moveTo>
                  <a:cubicBezTo>
                    <a:pt x="128" y="13"/>
                    <a:pt x="128" y="13"/>
                    <a:pt x="128" y="13"/>
                  </a:cubicBezTo>
                  <a:cubicBezTo>
                    <a:pt x="128" y="13"/>
                    <a:pt x="128" y="13"/>
                    <a:pt x="128" y="13"/>
                  </a:cubicBezTo>
                  <a:cubicBezTo>
                    <a:pt x="128" y="13"/>
                    <a:pt x="128" y="13"/>
                    <a:pt x="128" y="13"/>
                  </a:cubicBezTo>
                  <a:cubicBezTo>
                    <a:pt x="128" y="13"/>
                    <a:pt x="128" y="13"/>
                    <a:pt x="128" y="13"/>
                  </a:cubicBezTo>
                  <a:cubicBezTo>
                    <a:pt x="128" y="13"/>
                    <a:pt x="128" y="13"/>
                    <a:pt x="128" y="13"/>
                  </a:cubicBezTo>
                  <a:close/>
                  <a:moveTo>
                    <a:pt x="128" y="13"/>
                  </a:moveTo>
                  <a:cubicBezTo>
                    <a:pt x="128" y="13"/>
                    <a:pt x="128" y="13"/>
                    <a:pt x="128" y="12"/>
                  </a:cubicBezTo>
                  <a:cubicBezTo>
                    <a:pt x="128" y="12"/>
                    <a:pt x="129" y="12"/>
                    <a:pt x="129" y="12"/>
                  </a:cubicBezTo>
                  <a:cubicBezTo>
                    <a:pt x="129" y="12"/>
                    <a:pt x="129" y="12"/>
                    <a:pt x="128" y="13"/>
                  </a:cubicBezTo>
                  <a:close/>
                  <a:moveTo>
                    <a:pt x="129" y="12"/>
                  </a:moveTo>
                  <a:cubicBezTo>
                    <a:pt x="128" y="12"/>
                    <a:pt x="128" y="12"/>
                    <a:pt x="128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11"/>
                    <a:pt x="128" y="11"/>
                    <a:pt x="127" y="10"/>
                  </a:cubicBezTo>
                  <a:cubicBezTo>
                    <a:pt x="127" y="10"/>
                    <a:pt x="127" y="10"/>
                    <a:pt x="127" y="10"/>
                  </a:cubicBezTo>
                  <a:cubicBezTo>
                    <a:pt x="128" y="10"/>
                    <a:pt x="129" y="11"/>
                    <a:pt x="129" y="11"/>
                  </a:cubicBezTo>
                  <a:cubicBezTo>
                    <a:pt x="129" y="12"/>
                    <a:pt x="129" y="12"/>
                    <a:pt x="129" y="12"/>
                  </a:cubicBezTo>
                  <a:close/>
                  <a:moveTo>
                    <a:pt x="143" y="4"/>
                  </a:moveTo>
                  <a:cubicBezTo>
                    <a:pt x="143" y="4"/>
                    <a:pt x="143" y="4"/>
                    <a:pt x="143" y="4"/>
                  </a:cubicBezTo>
                  <a:cubicBezTo>
                    <a:pt x="142" y="5"/>
                    <a:pt x="141" y="6"/>
                    <a:pt x="140" y="6"/>
                  </a:cubicBezTo>
                  <a:cubicBezTo>
                    <a:pt x="139" y="6"/>
                    <a:pt x="139" y="6"/>
                    <a:pt x="138" y="6"/>
                  </a:cubicBezTo>
                  <a:cubicBezTo>
                    <a:pt x="140" y="5"/>
                    <a:pt x="142" y="4"/>
                    <a:pt x="143" y="4"/>
                  </a:cubicBezTo>
                  <a:close/>
                  <a:moveTo>
                    <a:pt x="138" y="8"/>
                  </a:moveTo>
                  <a:cubicBezTo>
                    <a:pt x="139" y="8"/>
                    <a:pt x="139" y="8"/>
                    <a:pt x="139" y="8"/>
                  </a:cubicBezTo>
                  <a:cubicBezTo>
                    <a:pt x="139" y="9"/>
                    <a:pt x="140" y="9"/>
                    <a:pt x="141" y="10"/>
                  </a:cubicBezTo>
                  <a:cubicBezTo>
                    <a:pt x="141" y="10"/>
                    <a:pt x="140" y="10"/>
                    <a:pt x="140" y="10"/>
                  </a:cubicBezTo>
                  <a:cubicBezTo>
                    <a:pt x="140" y="9"/>
                    <a:pt x="139" y="9"/>
                    <a:pt x="138" y="8"/>
                  </a:cubicBezTo>
                  <a:close/>
                  <a:moveTo>
                    <a:pt x="139" y="11"/>
                  </a:moveTo>
                  <a:cubicBezTo>
                    <a:pt x="138" y="11"/>
                    <a:pt x="138" y="12"/>
                    <a:pt x="137" y="12"/>
                  </a:cubicBezTo>
                  <a:cubicBezTo>
                    <a:pt x="137" y="12"/>
                    <a:pt x="137" y="11"/>
                    <a:pt x="136" y="11"/>
                  </a:cubicBezTo>
                  <a:cubicBezTo>
                    <a:pt x="136" y="10"/>
                    <a:pt x="137" y="10"/>
                    <a:pt x="137" y="9"/>
                  </a:cubicBezTo>
                  <a:cubicBezTo>
                    <a:pt x="138" y="10"/>
                    <a:pt x="138" y="10"/>
                    <a:pt x="139" y="11"/>
                  </a:cubicBezTo>
                  <a:close/>
                  <a:moveTo>
                    <a:pt x="139" y="8"/>
                  </a:moveTo>
                  <a:cubicBezTo>
                    <a:pt x="139" y="8"/>
                    <a:pt x="140" y="8"/>
                    <a:pt x="140" y="7"/>
                  </a:cubicBezTo>
                  <a:cubicBezTo>
                    <a:pt x="141" y="8"/>
                    <a:pt x="141" y="9"/>
                    <a:pt x="142" y="9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40" y="9"/>
                    <a:pt x="140" y="9"/>
                    <a:pt x="139" y="8"/>
                  </a:cubicBezTo>
                  <a:close/>
                  <a:moveTo>
                    <a:pt x="138" y="6"/>
                  </a:moveTo>
                  <a:cubicBezTo>
                    <a:pt x="138" y="6"/>
                    <a:pt x="139" y="6"/>
                    <a:pt x="139" y="7"/>
                  </a:cubicBezTo>
                  <a:cubicBezTo>
                    <a:pt x="139" y="7"/>
                    <a:pt x="138" y="7"/>
                    <a:pt x="138" y="8"/>
                  </a:cubicBezTo>
                  <a:cubicBezTo>
                    <a:pt x="137" y="7"/>
                    <a:pt x="137" y="7"/>
                    <a:pt x="136" y="7"/>
                  </a:cubicBezTo>
                  <a:cubicBezTo>
                    <a:pt x="137" y="6"/>
                    <a:pt x="137" y="6"/>
                    <a:pt x="138" y="6"/>
                  </a:cubicBezTo>
                  <a:close/>
                  <a:moveTo>
                    <a:pt x="135" y="7"/>
                  </a:moveTo>
                  <a:cubicBezTo>
                    <a:pt x="136" y="8"/>
                    <a:pt x="136" y="8"/>
                    <a:pt x="137" y="9"/>
                  </a:cubicBezTo>
                  <a:cubicBezTo>
                    <a:pt x="136" y="9"/>
                    <a:pt x="135" y="9"/>
                    <a:pt x="135" y="10"/>
                  </a:cubicBezTo>
                  <a:cubicBezTo>
                    <a:pt x="134" y="10"/>
                    <a:pt x="134" y="9"/>
                    <a:pt x="133" y="9"/>
                  </a:cubicBezTo>
                  <a:cubicBezTo>
                    <a:pt x="134" y="8"/>
                    <a:pt x="134" y="8"/>
                    <a:pt x="135" y="7"/>
                  </a:cubicBezTo>
                  <a:close/>
                  <a:moveTo>
                    <a:pt x="131" y="15"/>
                  </a:moveTo>
                  <a:cubicBezTo>
                    <a:pt x="131" y="15"/>
                    <a:pt x="130" y="15"/>
                    <a:pt x="130" y="1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31" y="14"/>
                    <a:pt x="131" y="15"/>
                    <a:pt x="131" y="15"/>
                  </a:cubicBezTo>
                  <a:close/>
                  <a:moveTo>
                    <a:pt x="131" y="14"/>
                  </a:moveTo>
                  <a:cubicBezTo>
                    <a:pt x="131" y="14"/>
                    <a:pt x="131" y="14"/>
                    <a:pt x="131" y="13"/>
                  </a:cubicBezTo>
                  <a:cubicBezTo>
                    <a:pt x="131" y="13"/>
                    <a:pt x="131" y="13"/>
                    <a:pt x="131" y="13"/>
                  </a:cubicBezTo>
                  <a:cubicBezTo>
                    <a:pt x="131" y="13"/>
                    <a:pt x="131" y="13"/>
                    <a:pt x="131" y="14"/>
                  </a:cubicBezTo>
                  <a:cubicBezTo>
                    <a:pt x="131" y="14"/>
                    <a:pt x="131" y="14"/>
                    <a:pt x="131" y="14"/>
                  </a:cubicBezTo>
                  <a:close/>
                  <a:moveTo>
                    <a:pt x="132" y="12"/>
                  </a:moveTo>
                  <a:cubicBezTo>
                    <a:pt x="132" y="12"/>
                    <a:pt x="132" y="12"/>
                    <a:pt x="131" y="12"/>
                  </a:cubicBezTo>
                  <a:cubicBezTo>
                    <a:pt x="131" y="11"/>
                    <a:pt x="131" y="11"/>
                    <a:pt x="132" y="11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2" y="12"/>
                    <a:pt x="132" y="12"/>
                    <a:pt x="133" y="12"/>
                  </a:cubicBezTo>
                  <a:cubicBezTo>
                    <a:pt x="133" y="12"/>
                    <a:pt x="132" y="12"/>
                    <a:pt x="132" y="12"/>
                  </a:cubicBezTo>
                  <a:close/>
                  <a:moveTo>
                    <a:pt x="133" y="12"/>
                  </a:moveTo>
                  <a:cubicBezTo>
                    <a:pt x="133" y="12"/>
                    <a:pt x="133" y="12"/>
                    <a:pt x="133" y="12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2" y="11"/>
                    <a:pt x="132" y="11"/>
                    <a:pt x="132" y="10"/>
                  </a:cubicBezTo>
                  <a:cubicBezTo>
                    <a:pt x="132" y="11"/>
                    <a:pt x="133" y="11"/>
                    <a:pt x="133" y="11"/>
                  </a:cubicBezTo>
                  <a:cubicBezTo>
                    <a:pt x="133" y="12"/>
                    <a:pt x="133" y="12"/>
                    <a:pt x="133" y="12"/>
                  </a:cubicBezTo>
                  <a:close/>
                  <a:moveTo>
                    <a:pt x="132" y="10"/>
                  </a:moveTo>
                  <a:cubicBezTo>
                    <a:pt x="132" y="10"/>
                    <a:pt x="133" y="10"/>
                    <a:pt x="133" y="9"/>
                  </a:cubicBezTo>
                  <a:cubicBezTo>
                    <a:pt x="133" y="10"/>
                    <a:pt x="134" y="10"/>
                    <a:pt x="134" y="10"/>
                  </a:cubicBezTo>
                  <a:cubicBezTo>
                    <a:pt x="134" y="11"/>
                    <a:pt x="134" y="11"/>
                    <a:pt x="133" y="11"/>
                  </a:cubicBezTo>
                  <a:cubicBezTo>
                    <a:pt x="133" y="11"/>
                    <a:pt x="133" y="10"/>
                    <a:pt x="132" y="10"/>
                  </a:cubicBezTo>
                  <a:close/>
                  <a:moveTo>
                    <a:pt x="134" y="15"/>
                  </a:moveTo>
                  <a:cubicBezTo>
                    <a:pt x="134" y="15"/>
                    <a:pt x="134" y="15"/>
                    <a:pt x="134" y="14"/>
                  </a:cubicBezTo>
                  <a:cubicBezTo>
                    <a:pt x="134" y="14"/>
                    <a:pt x="134" y="14"/>
                    <a:pt x="134" y="13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5" y="15"/>
                    <a:pt x="135" y="15"/>
                    <a:pt x="134" y="15"/>
                  </a:cubicBezTo>
                  <a:close/>
                  <a:moveTo>
                    <a:pt x="136" y="13"/>
                  </a:moveTo>
                  <a:cubicBezTo>
                    <a:pt x="136" y="13"/>
                    <a:pt x="136" y="13"/>
                    <a:pt x="135" y="13"/>
                  </a:cubicBezTo>
                  <a:cubicBezTo>
                    <a:pt x="135" y="13"/>
                    <a:pt x="135" y="13"/>
                    <a:pt x="135" y="12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6" y="12"/>
                    <a:pt x="136" y="12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lose/>
                  <a:moveTo>
                    <a:pt x="137" y="15"/>
                  </a:moveTo>
                  <a:cubicBezTo>
                    <a:pt x="137" y="15"/>
                    <a:pt x="137" y="15"/>
                    <a:pt x="137" y="14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37" y="15"/>
                    <a:pt x="137" y="15"/>
                    <a:pt x="137" y="15"/>
                  </a:cubicBezTo>
                  <a:cubicBezTo>
                    <a:pt x="137" y="15"/>
                    <a:pt x="137" y="15"/>
                    <a:pt x="137" y="15"/>
                  </a:cubicBezTo>
                  <a:cubicBezTo>
                    <a:pt x="137" y="15"/>
                    <a:pt x="137" y="15"/>
                    <a:pt x="137" y="15"/>
                  </a:cubicBezTo>
                  <a:close/>
                  <a:moveTo>
                    <a:pt x="137" y="16"/>
                  </a:moveTo>
                  <a:cubicBezTo>
                    <a:pt x="137" y="15"/>
                    <a:pt x="137" y="15"/>
                    <a:pt x="137" y="15"/>
                  </a:cubicBezTo>
                  <a:cubicBezTo>
                    <a:pt x="137" y="15"/>
                    <a:pt x="137" y="15"/>
                    <a:pt x="137" y="15"/>
                  </a:cubicBezTo>
                  <a:cubicBezTo>
                    <a:pt x="137" y="15"/>
                    <a:pt x="137" y="15"/>
                    <a:pt x="137" y="15"/>
                  </a:cubicBezTo>
                  <a:cubicBezTo>
                    <a:pt x="137" y="15"/>
                    <a:pt x="137" y="15"/>
                    <a:pt x="137" y="16"/>
                  </a:cubicBezTo>
                  <a:close/>
                  <a:moveTo>
                    <a:pt x="138" y="13"/>
                  </a:moveTo>
                  <a:cubicBezTo>
                    <a:pt x="139" y="12"/>
                    <a:pt x="139" y="12"/>
                    <a:pt x="139" y="12"/>
                  </a:cubicBezTo>
                  <a:cubicBezTo>
                    <a:pt x="140" y="12"/>
                    <a:pt x="140" y="12"/>
                    <a:pt x="140" y="13"/>
                  </a:cubicBezTo>
                  <a:cubicBezTo>
                    <a:pt x="140" y="13"/>
                    <a:pt x="139" y="13"/>
                    <a:pt x="139" y="14"/>
                  </a:cubicBezTo>
                  <a:cubicBezTo>
                    <a:pt x="139" y="13"/>
                    <a:pt x="139" y="13"/>
                    <a:pt x="138" y="13"/>
                  </a:cubicBezTo>
                  <a:close/>
                  <a:moveTo>
                    <a:pt x="141" y="16"/>
                  </a:moveTo>
                  <a:cubicBezTo>
                    <a:pt x="141" y="16"/>
                    <a:pt x="140" y="16"/>
                    <a:pt x="140" y="16"/>
                  </a:cubicBezTo>
                  <a:cubicBezTo>
                    <a:pt x="140" y="15"/>
                    <a:pt x="140" y="15"/>
                    <a:pt x="140" y="14"/>
                  </a:cubicBezTo>
                  <a:cubicBezTo>
                    <a:pt x="140" y="14"/>
                    <a:pt x="140" y="14"/>
                    <a:pt x="140" y="13"/>
                  </a:cubicBezTo>
                  <a:cubicBezTo>
                    <a:pt x="141" y="14"/>
                    <a:pt x="141" y="15"/>
                    <a:pt x="141" y="15"/>
                  </a:cubicBezTo>
                  <a:cubicBezTo>
                    <a:pt x="141" y="16"/>
                    <a:pt x="141" y="16"/>
                    <a:pt x="141" y="16"/>
                  </a:cubicBezTo>
                  <a:close/>
                  <a:moveTo>
                    <a:pt x="141" y="10"/>
                  </a:moveTo>
                  <a:cubicBezTo>
                    <a:pt x="141" y="10"/>
                    <a:pt x="141" y="10"/>
                    <a:pt x="141" y="10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42" y="11"/>
                    <a:pt x="142" y="11"/>
                    <a:pt x="142" y="11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1" y="11"/>
                    <a:pt x="141" y="11"/>
                    <a:pt x="141" y="10"/>
                  </a:cubicBezTo>
                  <a:close/>
                  <a:moveTo>
                    <a:pt x="142" y="12"/>
                  </a:moveTo>
                  <a:cubicBezTo>
                    <a:pt x="142" y="12"/>
                    <a:pt x="142" y="12"/>
                    <a:pt x="142" y="12"/>
                  </a:cubicBezTo>
                  <a:cubicBezTo>
                    <a:pt x="143" y="12"/>
                    <a:pt x="143" y="12"/>
                    <a:pt x="143" y="13"/>
                  </a:cubicBezTo>
                  <a:cubicBezTo>
                    <a:pt x="142" y="12"/>
                    <a:pt x="142" y="12"/>
                    <a:pt x="142" y="12"/>
                  </a:cubicBezTo>
                  <a:close/>
                  <a:moveTo>
                    <a:pt x="145" y="12"/>
                  </a:moveTo>
                  <a:cubicBezTo>
                    <a:pt x="145" y="12"/>
                    <a:pt x="145" y="12"/>
                    <a:pt x="145" y="12"/>
                  </a:cubicBezTo>
                  <a:cubicBezTo>
                    <a:pt x="145" y="12"/>
                    <a:pt x="145" y="12"/>
                    <a:pt x="145" y="12"/>
                  </a:cubicBezTo>
                  <a:cubicBezTo>
                    <a:pt x="145" y="12"/>
                    <a:pt x="145" y="12"/>
                    <a:pt x="145" y="12"/>
                  </a:cubicBezTo>
                  <a:close/>
                  <a:moveTo>
                    <a:pt x="145" y="14"/>
                  </a:moveTo>
                  <a:cubicBezTo>
                    <a:pt x="145" y="14"/>
                    <a:pt x="145" y="14"/>
                    <a:pt x="145" y="13"/>
                  </a:cubicBezTo>
                  <a:cubicBezTo>
                    <a:pt x="145" y="13"/>
                    <a:pt x="146" y="13"/>
                    <a:pt x="146" y="13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46" y="14"/>
                    <a:pt x="145" y="14"/>
                    <a:pt x="145" y="14"/>
                  </a:cubicBezTo>
                  <a:close/>
                  <a:moveTo>
                    <a:pt x="147" y="10"/>
                  </a:moveTo>
                  <a:cubicBezTo>
                    <a:pt x="145" y="10"/>
                    <a:pt x="144" y="10"/>
                    <a:pt x="144" y="10"/>
                  </a:cubicBezTo>
                  <a:cubicBezTo>
                    <a:pt x="145" y="10"/>
                    <a:pt x="146" y="10"/>
                    <a:pt x="147" y="11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46" y="11"/>
                    <a:pt x="146" y="12"/>
                    <a:pt x="146" y="12"/>
                  </a:cubicBezTo>
                  <a:cubicBezTo>
                    <a:pt x="145" y="11"/>
                    <a:pt x="145" y="11"/>
                    <a:pt x="144" y="11"/>
                  </a:cubicBezTo>
                  <a:cubicBezTo>
                    <a:pt x="144" y="10"/>
                    <a:pt x="143" y="9"/>
                    <a:pt x="143" y="9"/>
                  </a:cubicBezTo>
                  <a:cubicBezTo>
                    <a:pt x="143" y="9"/>
                    <a:pt x="143" y="8"/>
                    <a:pt x="143" y="8"/>
                  </a:cubicBezTo>
                  <a:cubicBezTo>
                    <a:pt x="143" y="8"/>
                    <a:pt x="143" y="9"/>
                    <a:pt x="143" y="9"/>
                  </a:cubicBezTo>
                  <a:cubicBezTo>
                    <a:pt x="142" y="8"/>
                    <a:pt x="141" y="7"/>
                    <a:pt x="141" y="7"/>
                  </a:cubicBezTo>
                  <a:cubicBezTo>
                    <a:pt x="142" y="6"/>
                    <a:pt x="143" y="5"/>
                    <a:pt x="144" y="5"/>
                  </a:cubicBezTo>
                  <a:cubicBezTo>
                    <a:pt x="146" y="7"/>
                    <a:pt x="147" y="9"/>
                    <a:pt x="147" y="10"/>
                  </a:cubicBezTo>
                  <a:close/>
                  <a:moveTo>
                    <a:pt x="164" y="4"/>
                  </a:moveTo>
                  <a:cubicBezTo>
                    <a:pt x="164" y="4"/>
                    <a:pt x="164" y="4"/>
                    <a:pt x="164" y="4"/>
                  </a:cubicBezTo>
                  <a:cubicBezTo>
                    <a:pt x="164" y="4"/>
                    <a:pt x="163" y="5"/>
                    <a:pt x="163" y="5"/>
                  </a:cubicBezTo>
                  <a:cubicBezTo>
                    <a:pt x="163" y="5"/>
                    <a:pt x="162" y="5"/>
                    <a:pt x="162" y="4"/>
                  </a:cubicBezTo>
                  <a:cubicBezTo>
                    <a:pt x="163" y="4"/>
                    <a:pt x="163" y="4"/>
                    <a:pt x="164" y="4"/>
                  </a:cubicBezTo>
                  <a:close/>
                  <a:moveTo>
                    <a:pt x="164" y="8"/>
                  </a:moveTo>
                  <a:cubicBezTo>
                    <a:pt x="163" y="8"/>
                    <a:pt x="162" y="8"/>
                    <a:pt x="161" y="7"/>
                  </a:cubicBezTo>
                  <a:cubicBezTo>
                    <a:pt x="161" y="7"/>
                    <a:pt x="162" y="6"/>
                    <a:pt x="163" y="6"/>
                  </a:cubicBezTo>
                  <a:cubicBezTo>
                    <a:pt x="164" y="7"/>
                    <a:pt x="166" y="8"/>
                    <a:pt x="167" y="10"/>
                  </a:cubicBezTo>
                  <a:cubicBezTo>
                    <a:pt x="166" y="9"/>
                    <a:pt x="165" y="9"/>
                    <a:pt x="164" y="8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4" y="8"/>
                    <a:pt x="164" y="8"/>
                    <a:pt x="164" y="8"/>
                  </a:cubicBezTo>
                  <a:close/>
                  <a:moveTo>
                    <a:pt x="162" y="9"/>
                  </a:moveTo>
                  <a:cubicBezTo>
                    <a:pt x="161" y="10"/>
                    <a:pt x="161" y="10"/>
                    <a:pt x="160" y="11"/>
                  </a:cubicBezTo>
                  <a:cubicBezTo>
                    <a:pt x="159" y="10"/>
                    <a:pt x="159" y="10"/>
                    <a:pt x="158" y="9"/>
                  </a:cubicBezTo>
                  <a:cubicBezTo>
                    <a:pt x="159" y="9"/>
                    <a:pt x="160" y="8"/>
                    <a:pt x="161" y="7"/>
                  </a:cubicBezTo>
                  <a:cubicBezTo>
                    <a:pt x="161" y="8"/>
                    <a:pt x="162" y="8"/>
                    <a:pt x="164" y="8"/>
                  </a:cubicBezTo>
                  <a:cubicBezTo>
                    <a:pt x="163" y="9"/>
                    <a:pt x="163" y="9"/>
                    <a:pt x="163" y="9"/>
                  </a:cubicBezTo>
                  <a:cubicBezTo>
                    <a:pt x="162" y="9"/>
                    <a:pt x="161" y="8"/>
                    <a:pt x="161" y="8"/>
                  </a:cubicBezTo>
                  <a:cubicBezTo>
                    <a:pt x="161" y="8"/>
                    <a:pt x="161" y="8"/>
                    <a:pt x="162" y="9"/>
                  </a:cubicBezTo>
                  <a:close/>
                  <a:moveTo>
                    <a:pt x="161" y="5"/>
                  </a:moveTo>
                  <a:cubicBezTo>
                    <a:pt x="161" y="5"/>
                    <a:pt x="162" y="5"/>
                    <a:pt x="162" y="5"/>
                  </a:cubicBezTo>
                  <a:cubicBezTo>
                    <a:pt x="161" y="6"/>
                    <a:pt x="161" y="6"/>
                    <a:pt x="160" y="7"/>
                  </a:cubicBezTo>
                  <a:cubicBezTo>
                    <a:pt x="159" y="7"/>
                    <a:pt x="158" y="8"/>
                    <a:pt x="156" y="8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56" y="8"/>
                    <a:pt x="156" y="8"/>
                    <a:pt x="155" y="8"/>
                  </a:cubicBezTo>
                  <a:cubicBezTo>
                    <a:pt x="157" y="6"/>
                    <a:pt x="159" y="5"/>
                    <a:pt x="161" y="5"/>
                  </a:cubicBezTo>
                  <a:close/>
                  <a:moveTo>
                    <a:pt x="158" y="8"/>
                  </a:moveTo>
                  <a:cubicBezTo>
                    <a:pt x="157" y="8"/>
                    <a:pt x="157" y="8"/>
                    <a:pt x="157" y="9"/>
                  </a:cubicBezTo>
                  <a:cubicBezTo>
                    <a:pt x="157" y="9"/>
                    <a:pt x="157" y="9"/>
                    <a:pt x="157" y="9"/>
                  </a:cubicBezTo>
                  <a:cubicBezTo>
                    <a:pt x="157" y="8"/>
                    <a:pt x="157" y="8"/>
                    <a:pt x="158" y="8"/>
                  </a:cubicBezTo>
                  <a:close/>
                  <a:moveTo>
                    <a:pt x="156" y="9"/>
                  </a:moveTo>
                  <a:cubicBezTo>
                    <a:pt x="156" y="10"/>
                    <a:pt x="155" y="10"/>
                    <a:pt x="155" y="10"/>
                  </a:cubicBezTo>
                  <a:cubicBezTo>
                    <a:pt x="155" y="10"/>
                    <a:pt x="155" y="10"/>
                    <a:pt x="154" y="10"/>
                  </a:cubicBezTo>
                  <a:cubicBezTo>
                    <a:pt x="155" y="10"/>
                    <a:pt x="156" y="9"/>
                    <a:pt x="156" y="9"/>
                  </a:cubicBezTo>
                  <a:cubicBezTo>
                    <a:pt x="156" y="9"/>
                    <a:pt x="156" y="9"/>
                    <a:pt x="156" y="9"/>
                  </a:cubicBezTo>
                  <a:close/>
                  <a:moveTo>
                    <a:pt x="155" y="8"/>
                  </a:moveTo>
                  <a:cubicBezTo>
                    <a:pt x="155" y="8"/>
                    <a:pt x="155" y="8"/>
                    <a:pt x="155" y="8"/>
                  </a:cubicBezTo>
                  <a:cubicBezTo>
                    <a:pt x="155" y="8"/>
                    <a:pt x="155" y="8"/>
                    <a:pt x="154" y="8"/>
                  </a:cubicBezTo>
                  <a:cubicBezTo>
                    <a:pt x="155" y="8"/>
                    <a:pt x="155" y="8"/>
                    <a:pt x="155" y="8"/>
                  </a:cubicBezTo>
                  <a:close/>
                  <a:moveTo>
                    <a:pt x="154" y="9"/>
                  </a:moveTo>
                  <a:cubicBezTo>
                    <a:pt x="155" y="9"/>
                    <a:pt x="155" y="8"/>
                    <a:pt x="155" y="8"/>
                  </a:cubicBezTo>
                  <a:cubicBezTo>
                    <a:pt x="156" y="8"/>
                    <a:pt x="156" y="9"/>
                    <a:pt x="156" y="9"/>
                  </a:cubicBezTo>
                  <a:cubicBezTo>
                    <a:pt x="155" y="9"/>
                    <a:pt x="154" y="9"/>
                    <a:pt x="154" y="10"/>
                  </a:cubicBezTo>
                  <a:cubicBezTo>
                    <a:pt x="154" y="10"/>
                    <a:pt x="154" y="10"/>
                    <a:pt x="153" y="10"/>
                  </a:cubicBezTo>
                  <a:cubicBezTo>
                    <a:pt x="154" y="9"/>
                    <a:pt x="154" y="9"/>
                    <a:pt x="154" y="9"/>
                  </a:cubicBezTo>
                  <a:close/>
                  <a:moveTo>
                    <a:pt x="153" y="10"/>
                  </a:moveTo>
                  <a:cubicBezTo>
                    <a:pt x="153" y="10"/>
                    <a:pt x="154" y="10"/>
                    <a:pt x="154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10"/>
                    <a:pt x="153" y="10"/>
                    <a:pt x="153" y="10"/>
                  </a:cubicBezTo>
                  <a:close/>
                  <a:moveTo>
                    <a:pt x="149" y="12"/>
                  </a:moveTo>
                  <a:cubicBezTo>
                    <a:pt x="149" y="13"/>
                    <a:pt x="149" y="13"/>
                    <a:pt x="149" y="13"/>
                  </a:cubicBezTo>
                  <a:cubicBezTo>
                    <a:pt x="149" y="12"/>
                    <a:pt x="149" y="12"/>
                    <a:pt x="149" y="12"/>
                  </a:cubicBezTo>
                  <a:cubicBezTo>
                    <a:pt x="149" y="12"/>
                    <a:pt x="149" y="12"/>
                    <a:pt x="150" y="12"/>
                  </a:cubicBezTo>
                  <a:cubicBezTo>
                    <a:pt x="149" y="12"/>
                    <a:pt x="149" y="12"/>
                    <a:pt x="149" y="12"/>
                  </a:cubicBezTo>
                  <a:close/>
                  <a:moveTo>
                    <a:pt x="149" y="11"/>
                  </a:moveTo>
                  <a:cubicBezTo>
                    <a:pt x="149" y="11"/>
                    <a:pt x="149" y="11"/>
                    <a:pt x="149" y="11"/>
                  </a:cubicBezTo>
                  <a:cubicBezTo>
                    <a:pt x="150" y="10"/>
                    <a:pt x="150" y="10"/>
                    <a:pt x="151" y="10"/>
                  </a:cubicBezTo>
                  <a:cubicBezTo>
                    <a:pt x="151" y="10"/>
                    <a:pt x="150" y="11"/>
                    <a:pt x="150" y="12"/>
                  </a:cubicBezTo>
                  <a:cubicBezTo>
                    <a:pt x="149" y="11"/>
                    <a:pt x="149" y="11"/>
                    <a:pt x="149" y="11"/>
                  </a:cubicBezTo>
                  <a:close/>
                  <a:moveTo>
                    <a:pt x="151" y="15"/>
                  </a:moveTo>
                  <a:cubicBezTo>
                    <a:pt x="151" y="15"/>
                    <a:pt x="151" y="14"/>
                    <a:pt x="151" y="14"/>
                  </a:cubicBezTo>
                  <a:cubicBezTo>
                    <a:pt x="152" y="14"/>
                    <a:pt x="152" y="14"/>
                    <a:pt x="152" y="14"/>
                  </a:cubicBezTo>
                  <a:cubicBezTo>
                    <a:pt x="152" y="15"/>
                    <a:pt x="151" y="15"/>
                    <a:pt x="151" y="15"/>
                  </a:cubicBezTo>
                  <a:close/>
                  <a:moveTo>
                    <a:pt x="152" y="13"/>
                  </a:moveTo>
                  <a:cubicBezTo>
                    <a:pt x="152" y="12"/>
                    <a:pt x="152" y="12"/>
                    <a:pt x="152" y="12"/>
                  </a:cubicBezTo>
                  <a:cubicBezTo>
                    <a:pt x="153" y="11"/>
                    <a:pt x="153" y="11"/>
                    <a:pt x="154" y="10"/>
                  </a:cubicBezTo>
                  <a:cubicBezTo>
                    <a:pt x="154" y="10"/>
                    <a:pt x="155" y="10"/>
                    <a:pt x="155" y="11"/>
                  </a:cubicBezTo>
                  <a:cubicBezTo>
                    <a:pt x="154" y="12"/>
                    <a:pt x="153" y="13"/>
                    <a:pt x="152" y="13"/>
                  </a:cubicBezTo>
                  <a:cubicBezTo>
                    <a:pt x="152" y="13"/>
                    <a:pt x="152" y="13"/>
                    <a:pt x="152" y="13"/>
                  </a:cubicBezTo>
                  <a:close/>
                  <a:moveTo>
                    <a:pt x="155" y="16"/>
                  </a:moveTo>
                  <a:cubicBezTo>
                    <a:pt x="154" y="16"/>
                    <a:pt x="154" y="16"/>
                    <a:pt x="154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5" y="15"/>
                    <a:pt x="155" y="16"/>
                    <a:pt x="155" y="16"/>
                  </a:cubicBezTo>
                  <a:close/>
                  <a:moveTo>
                    <a:pt x="155" y="15"/>
                  </a:moveTo>
                  <a:cubicBezTo>
                    <a:pt x="155" y="15"/>
                    <a:pt x="155" y="15"/>
                    <a:pt x="154" y="15"/>
                  </a:cubicBezTo>
                  <a:cubicBezTo>
                    <a:pt x="155" y="15"/>
                    <a:pt x="155" y="14"/>
                    <a:pt x="155" y="14"/>
                  </a:cubicBezTo>
                  <a:cubicBezTo>
                    <a:pt x="155" y="14"/>
                    <a:pt x="155" y="14"/>
                    <a:pt x="155" y="15"/>
                  </a:cubicBezTo>
                  <a:cubicBezTo>
                    <a:pt x="155" y="15"/>
                    <a:pt x="155" y="15"/>
                    <a:pt x="155" y="15"/>
                  </a:cubicBezTo>
                  <a:close/>
                  <a:moveTo>
                    <a:pt x="156" y="14"/>
                  </a:moveTo>
                  <a:cubicBezTo>
                    <a:pt x="155" y="14"/>
                    <a:pt x="155" y="14"/>
                    <a:pt x="155" y="14"/>
                  </a:cubicBezTo>
                  <a:cubicBezTo>
                    <a:pt x="155" y="14"/>
                    <a:pt x="155" y="13"/>
                    <a:pt x="155" y="13"/>
                  </a:cubicBezTo>
                  <a:cubicBezTo>
                    <a:pt x="155" y="13"/>
                    <a:pt x="156" y="13"/>
                    <a:pt x="156" y="13"/>
                  </a:cubicBezTo>
                  <a:cubicBezTo>
                    <a:pt x="155" y="13"/>
                    <a:pt x="155" y="13"/>
                    <a:pt x="155" y="13"/>
                  </a:cubicBezTo>
                  <a:cubicBezTo>
                    <a:pt x="155" y="13"/>
                    <a:pt x="156" y="12"/>
                    <a:pt x="156" y="12"/>
                  </a:cubicBezTo>
                  <a:cubicBezTo>
                    <a:pt x="156" y="12"/>
                    <a:pt x="156" y="13"/>
                    <a:pt x="157" y="13"/>
                  </a:cubicBezTo>
                  <a:cubicBezTo>
                    <a:pt x="156" y="14"/>
                    <a:pt x="156" y="14"/>
                    <a:pt x="156" y="14"/>
                  </a:cubicBezTo>
                  <a:close/>
                  <a:moveTo>
                    <a:pt x="157" y="13"/>
                  </a:moveTo>
                  <a:cubicBezTo>
                    <a:pt x="157" y="12"/>
                    <a:pt x="157" y="12"/>
                    <a:pt x="156" y="12"/>
                  </a:cubicBezTo>
                  <a:cubicBezTo>
                    <a:pt x="157" y="11"/>
                    <a:pt x="157" y="11"/>
                    <a:pt x="158" y="10"/>
                  </a:cubicBezTo>
                  <a:cubicBezTo>
                    <a:pt x="158" y="10"/>
                    <a:pt x="159" y="11"/>
                    <a:pt x="159" y="11"/>
                  </a:cubicBezTo>
                  <a:cubicBezTo>
                    <a:pt x="158" y="12"/>
                    <a:pt x="158" y="12"/>
                    <a:pt x="157" y="13"/>
                  </a:cubicBezTo>
                  <a:cubicBezTo>
                    <a:pt x="157" y="13"/>
                    <a:pt x="157" y="13"/>
                    <a:pt x="157" y="13"/>
                  </a:cubicBezTo>
                  <a:close/>
                  <a:moveTo>
                    <a:pt x="158" y="17"/>
                  </a:moveTo>
                  <a:cubicBezTo>
                    <a:pt x="158" y="16"/>
                    <a:pt x="158" y="16"/>
                    <a:pt x="158" y="15"/>
                  </a:cubicBezTo>
                  <a:cubicBezTo>
                    <a:pt x="158" y="16"/>
                    <a:pt x="158" y="16"/>
                    <a:pt x="158" y="17"/>
                  </a:cubicBezTo>
                  <a:close/>
                  <a:moveTo>
                    <a:pt x="159" y="15"/>
                  </a:moveTo>
                  <a:cubicBezTo>
                    <a:pt x="159" y="14"/>
                    <a:pt x="158" y="14"/>
                    <a:pt x="158" y="14"/>
                  </a:cubicBezTo>
                  <a:cubicBezTo>
                    <a:pt x="158" y="14"/>
                    <a:pt x="158" y="13"/>
                    <a:pt x="159" y="13"/>
                  </a:cubicBezTo>
                  <a:cubicBezTo>
                    <a:pt x="159" y="13"/>
                    <a:pt x="159" y="14"/>
                    <a:pt x="160" y="14"/>
                  </a:cubicBezTo>
                  <a:cubicBezTo>
                    <a:pt x="159" y="14"/>
                    <a:pt x="159" y="14"/>
                    <a:pt x="159" y="15"/>
                  </a:cubicBezTo>
                  <a:close/>
                  <a:moveTo>
                    <a:pt x="159" y="13"/>
                  </a:moveTo>
                  <a:cubicBezTo>
                    <a:pt x="159" y="13"/>
                    <a:pt x="159" y="12"/>
                    <a:pt x="160" y="12"/>
                  </a:cubicBezTo>
                  <a:cubicBezTo>
                    <a:pt x="160" y="12"/>
                    <a:pt x="160" y="13"/>
                    <a:pt x="160" y="13"/>
                  </a:cubicBezTo>
                  <a:cubicBezTo>
                    <a:pt x="160" y="13"/>
                    <a:pt x="160" y="13"/>
                    <a:pt x="160" y="13"/>
                  </a:cubicBezTo>
                  <a:cubicBezTo>
                    <a:pt x="159" y="13"/>
                    <a:pt x="159" y="13"/>
                    <a:pt x="159" y="13"/>
                  </a:cubicBezTo>
                  <a:close/>
                  <a:moveTo>
                    <a:pt x="161" y="17"/>
                  </a:moveTo>
                  <a:cubicBezTo>
                    <a:pt x="160" y="16"/>
                    <a:pt x="160" y="15"/>
                    <a:pt x="160" y="14"/>
                  </a:cubicBezTo>
                  <a:cubicBezTo>
                    <a:pt x="161" y="14"/>
                    <a:pt x="161" y="15"/>
                    <a:pt x="161" y="15"/>
                  </a:cubicBezTo>
                  <a:cubicBezTo>
                    <a:pt x="161" y="15"/>
                    <a:pt x="162" y="15"/>
                    <a:pt x="162" y="15"/>
                  </a:cubicBezTo>
                  <a:cubicBezTo>
                    <a:pt x="161" y="16"/>
                    <a:pt x="161" y="16"/>
                    <a:pt x="161" y="17"/>
                  </a:cubicBezTo>
                  <a:close/>
                  <a:moveTo>
                    <a:pt x="161" y="14"/>
                  </a:moveTo>
                  <a:cubicBezTo>
                    <a:pt x="161" y="14"/>
                    <a:pt x="161" y="14"/>
                    <a:pt x="161" y="14"/>
                  </a:cubicBezTo>
                  <a:cubicBezTo>
                    <a:pt x="161" y="14"/>
                    <a:pt x="161" y="14"/>
                    <a:pt x="161" y="14"/>
                  </a:cubicBezTo>
                  <a:cubicBezTo>
                    <a:pt x="161" y="14"/>
                    <a:pt x="161" y="14"/>
                    <a:pt x="161" y="14"/>
                  </a:cubicBezTo>
                  <a:close/>
                  <a:moveTo>
                    <a:pt x="160" y="11"/>
                  </a:moveTo>
                  <a:cubicBezTo>
                    <a:pt x="161" y="11"/>
                    <a:pt x="161" y="11"/>
                    <a:pt x="161" y="11"/>
                  </a:cubicBezTo>
                  <a:cubicBezTo>
                    <a:pt x="161" y="11"/>
                    <a:pt x="162" y="11"/>
                    <a:pt x="162" y="12"/>
                  </a:cubicBezTo>
                  <a:cubicBezTo>
                    <a:pt x="162" y="12"/>
                    <a:pt x="162" y="12"/>
                    <a:pt x="162" y="12"/>
                  </a:cubicBezTo>
                  <a:cubicBezTo>
                    <a:pt x="161" y="12"/>
                    <a:pt x="161" y="11"/>
                    <a:pt x="160" y="11"/>
                  </a:cubicBezTo>
                  <a:close/>
                  <a:moveTo>
                    <a:pt x="163" y="14"/>
                  </a:moveTo>
                  <a:cubicBezTo>
                    <a:pt x="163" y="14"/>
                    <a:pt x="163" y="14"/>
                    <a:pt x="163" y="14"/>
                  </a:cubicBezTo>
                  <a:cubicBezTo>
                    <a:pt x="163" y="14"/>
                    <a:pt x="163" y="14"/>
                    <a:pt x="164" y="14"/>
                  </a:cubicBezTo>
                  <a:cubicBezTo>
                    <a:pt x="164" y="14"/>
                    <a:pt x="163" y="14"/>
                    <a:pt x="163" y="14"/>
                  </a:cubicBezTo>
                  <a:close/>
                  <a:moveTo>
                    <a:pt x="163" y="14"/>
                  </a:moveTo>
                  <a:cubicBezTo>
                    <a:pt x="163" y="13"/>
                    <a:pt x="162" y="13"/>
                    <a:pt x="162" y="12"/>
                  </a:cubicBezTo>
                  <a:cubicBezTo>
                    <a:pt x="162" y="12"/>
                    <a:pt x="162" y="12"/>
                    <a:pt x="163" y="12"/>
                  </a:cubicBezTo>
                  <a:cubicBezTo>
                    <a:pt x="163" y="12"/>
                    <a:pt x="164" y="13"/>
                    <a:pt x="164" y="14"/>
                  </a:cubicBezTo>
                  <a:cubicBezTo>
                    <a:pt x="164" y="14"/>
                    <a:pt x="164" y="14"/>
                    <a:pt x="164" y="14"/>
                  </a:cubicBezTo>
                  <a:cubicBezTo>
                    <a:pt x="163" y="14"/>
                    <a:pt x="163" y="14"/>
                    <a:pt x="163" y="14"/>
                  </a:cubicBezTo>
                  <a:close/>
                  <a:moveTo>
                    <a:pt x="164" y="16"/>
                  </a:moveTo>
                  <a:cubicBezTo>
                    <a:pt x="164" y="16"/>
                    <a:pt x="164" y="16"/>
                    <a:pt x="164" y="15"/>
                  </a:cubicBezTo>
                  <a:cubicBezTo>
                    <a:pt x="164" y="15"/>
                    <a:pt x="164" y="15"/>
                    <a:pt x="165" y="15"/>
                  </a:cubicBezTo>
                  <a:cubicBezTo>
                    <a:pt x="165" y="15"/>
                    <a:pt x="164" y="15"/>
                    <a:pt x="164" y="16"/>
                  </a:cubicBezTo>
                  <a:close/>
                  <a:moveTo>
                    <a:pt x="163" y="12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11"/>
                    <a:pt x="163" y="11"/>
                    <a:pt x="163" y="12"/>
                  </a:cubicBezTo>
                  <a:cubicBezTo>
                    <a:pt x="162" y="11"/>
                    <a:pt x="162" y="11"/>
                    <a:pt x="161" y="11"/>
                  </a:cubicBezTo>
                  <a:cubicBezTo>
                    <a:pt x="161" y="10"/>
                    <a:pt x="162" y="10"/>
                    <a:pt x="163" y="9"/>
                  </a:cubicBezTo>
                  <a:cubicBezTo>
                    <a:pt x="164" y="10"/>
                    <a:pt x="165" y="11"/>
                    <a:pt x="166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4" y="13"/>
                    <a:pt x="164" y="12"/>
                    <a:pt x="163" y="12"/>
                  </a:cubicBezTo>
                  <a:close/>
                  <a:moveTo>
                    <a:pt x="167" y="15"/>
                  </a:moveTo>
                  <a:cubicBezTo>
                    <a:pt x="167" y="15"/>
                    <a:pt x="166" y="15"/>
                    <a:pt x="166" y="15"/>
                  </a:cubicBezTo>
                  <a:cubicBezTo>
                    <a:pt x="166" y="15"/>
                    <a:pt x="166" y="14"/>
                    <a:pt x="166" y="14"/>
                  </a:cubicBezTo>
                  <a:cubicBezTo>
                    <a:pt x="166" y="14"/>
                    <a:pt x="166" y="14"/>
                    <a:pt x="166" y="13"/>
                  </a:cubicBezTo>
                  <a:cubicBezTo>
                    <a:pt x="167" y="14"/>
                    <a:pt x="167" y="15"/>
                    <a:pt x="167" y="15"/>
                  </a:cubicBezTo>
                  <a:cubicBezTo>
                    <a:pt x="167" y="15"/>
                    <a:pt x="167" y="15"/>
                    <a:pt x="167" y="15"/>
                  </a:cubicBezTo>
                  <a:close/>
                  <a:moveTo>
                    <a:pt x="163" y="9"/>
                  </a:moveTo>
                  <a:cubicBezTo>
                    <a:pt x="163" y="9"/>
                    <a:pt x="163" y="9"/>
                    <a:pt x="164" y="9"/>
                  </a:cubicBezTo>
                  <a:cubicBezTo>
                    <a:pt x="165" y="9"/>
                    <a:pt x="167" y="10"/>
                    <a:pt x="168" y="11"/>
                  </a:cubicBezTo>
                  <a:cubicBezTo>
                    <a:pt x="168" y="11"/>
                    <a:pt x="168" y="11"/>
                    <a:pt x="169" y="11"/>
                  </a:cubicBezTo>
                  <a:cubicBezTo>
                    <a:pt x="168" y="12"/>
                    <a:pt x="168" y="12"/>
                    <a:pt x="167" y="12"/>
                  </a:cubicBezTo>
                  <a:cubicBezTo>
                    <a:pt x="166" y="11"/>
                    <a:pt x="165" y="10"/>
                    <a:pt x="163" y="9"/>
                  </a:cubicBezTo>
                  <a:close/>
                  <a:moveTo>
                    <a:pt x="168" y="13"/>
                  </a:moveTo>
                  <a:cubicBezTo>
                    <a:pt x="168" y="12"/>
                    <a:pt x="169" y="12"/>
                    <a:pt x="169" y="12"/>
                  </a:cubicBezTo>
                  <a:cubicBezTo>
                    <a:pt x="169" y="12"/>
                    <a:pt x="169" y="13"/>
                    <a:pt x="170" y="13"/>
                  </a:cubicBezTo>
                  <a:cubicBezTo>
                    <a:pt x="169" y="13"/>
                    <a:pt x="169" y="14"/>
                    <a:pt x="169" y="14"/>
                  </a:cubicBezTo>
                  <a:cubicBezTo>
                    <a:pt x="168" y="13"/>
                    <a:pt x="168" y="13"/>
                    <a:pt x="168" y="13"/>
                  </a:cubicBezTo>
                  <a:close/>
                  <a:moveTo>
                    <a:pt x="169" y="15"/>
                  </a:moveTo>
                  <a:cubicBezTo>
                    <a:pt x="170" y="15"/>
                    <a:pt x="170" y="14"/>
                    <a:pt x="170" y="14"/>
                  </a:cubicBezTo>
                  <a:cubicBezTo>
                    <a:pt x="170" y="14"/>
                    <a:pt x="170" y="15"/>
                    <a:pt x="170" y="15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69" y="15"/>
                    <a:pt x="169" y="15"/>
                    <a:pt x="169" y="15"/>
                  </a:cubicBezTo>
                  <a:close/>
                  <a:moveTo>
                    <a:pt x="170" y="16"/>
                  </a:moveTo>
                  <a:cubicBezTo>
                    <a:pt x="170" y="15"/>
                    <a:pt x="170" y="15"/>
                    <a:pt x="170" y="15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70" y="15"/>
                    <a:pt x="170" y="16"/>
                    <a:pt x="170" y="16"/>
                  </a:cubicBezTo>
                  <a:close/>
                  <a:moveTo>
                    <a:pt x="170" y="15"/>
                  </a:moveTo>
                  <a:cubicBezTo>
                    <a:pt x="170" y="15"/>
                    <a:pt x="170" y="15"/>
                    <a:pt x="170" y="15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70" y="15"/>
                    <a:pt x="170" y="15"/>
                    <a:pt x="170" y="15"/>
                  </a:cubicBezTo>
                  <a:close/>
                  <a:moveTo>
                    <a:pt x="164" y="5"/>
                  </a:moveTo>
                  <a:cubicBezTo>
                    <a:pt x="164" y="5"/>
                    <a:pt x="164" y="5"/>
                    <a:pt x="164" y="5"/>
                  </a:cubicBezTo>
                  <a:cubicBezTo>
                    <a:pt x="165" y="5"/>
                    <a:pt x="165" y="5"/>
                    <a:pt x="165" y="4"/>
                  </a:cubicBezTo>
                  <a:cubicBezTo>
                    <a:pt x="169" y="6"/>
                    <a:pt x="171" y="8"/>
                    <a:pt x="171" y="10"/>
                  </a:cubicBezTo>
                  <a:cubicBezTo>
                    <a:pt x="171" y="10"/>
                    <a:pt x="170" y="10"/>
                    <a:pt x="170" y="10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2" y="10"/>
                    <a:pt x="172" y="10"/>
                    <a:pt x="172" y="10"/>
                  </a:cubicBezTo>
                  <a:cubicBezTo>
                    <a:pt x="171" y="10"/>
                    <a:pt x="171" y="11"/>
                    <a:pt x="171" y="11"/>
                  </a:cubicBezTo>
                  <a:cubicBezTo>
                    <a:pt x="169" y="9"/>
                    <a:pt x="167" y="7"/>
                    <a:pt x="164" y="5"/>
                  </a:cubicBezTo>
                  <a:close/>
                  <a:moveTo>
                    <a:pt x="171" y="11"/>
                  </a:moveTo>
                  <a:cubicBezTo>
                    <a:pt x="171" y="11"/>
                    <a:pt x="171" y="11"/>
                    <a:pt x="171" y="11"/>
                  </a:cubicBezTo>
                  <a:cubicBezTo>
                    <a:pt x="171" y="11"/>
                    <a:pt x="171" y="11"/>
                    <a:pt x="172" y="11"/>
                  </a:cubicBezTo>
                  <a:cubicBezTo>
                    <a:pt x="172" y="11"/>
                    <a:pt x="172" y="11"/>
                    <a:pt x="172" y="12"/>
                  </a:cubicBezTo>
                  <a:cubicBezTo>
                    <a:pt x="172" y="12"/>
                    <a:pt x="171" y="11"/>
                    <a:pt x="171" y="11"/>
                  </a:cubicBezTo>
                  <a:close/>
                  <a:moveTo>
                    <a:pt x="191" y="9"/>
                  </a:moveTo>
                  <a:cubicBezTo>
                    <a:pt x="191" y="9"/>
                    <a:pt x="191" y="8"/>
                    <a:pt x="190" y="8"/>
                  </a:cubicBezTo>
                  <a:cubicBezTo>
                    <a:pt x="191" y="8"/>
                    <a:pt x="191" y="8"/>
                    <a:pt x="192" y="9"/>
                  </a:cubicBezTo>
                  <a:cubicBezTo>
                    <a:pt x="192" y="9"/>
                    <a:pt x="192" y="9"/>
                    <a:pt x="191" y="9"/>
                  </a:cubicBezTo>
                  <a:close/>
                  <a:moveTo>
                    <a:pt x="194" y="9"/>
                  </a:moveTo>
                  <a:cubicBezTo>
                    <a:pt x="193" y="9"/>
                    <a:pt x="193" y="9"/>
                    <a:pt x="193" y="9"/>
                  </a:cubicBezTo>
                  <a:cubicBezTo>
                    <a:pt x="193" y="9"/>
                    <a:pt x="193" y="8"/>
                    <a:pt x="193" y="8"/>
                  </a:cubicBezTo>
                  <a:cubicBezTo>
                    <a:pt x="193" y="9"/>
                    <a:pt x="194" y="9"/>
                    <a:pt x="194" y="9"/>
                  </a:cubicBezTo>
                  <a:close/>
                  <a:moveTo>
                    <a:pt x="191" y="6"/>
                  </a:moveTo>
                  <a:cubicBezTo>
                    <a:pt x="192" y="7"/>
                    <a:pt x="193" y="8"/>
                    <a:pt x="193" y="8"/>
                  </a:cubicBezTo>
                  <a:cubicBezTo>
                    <a:pt x="193" y="8"/>
                    <a:pt x="193" y="9"/>
                    <a:pt x="192" y="9"/>
                  </a:cubicBezTo>
                  <a:cubicBezTo>
                    <a:pt x="191" y="8"/>
                    <a:pt x="191" y="8"/>
                    <a:pt x="190" y="7"/>
                  </a:cubicBezTo>
                  <a:cubicBezTo>
                    <a:pt x="190" y="7"/>
                    <a:pt x="190" y="7"/>
                    <a:pt x="190" y="7"/>
                  </a:cubicBezTo>
                  <a:cubicBezTo>
                    <a:pt x="190" y="7"/>
                    <a:pt x="191" y="7"/>
                    <a:pt x="191" y="6"/>
                  </a:cubicBezTo>
                  <a:close/>
                  <a:moveTo>
                    <a:pt x="189" y="11"/>
                  </a:moveTo>
                  <a:cubicBezTo>
                    <a:pt x="188" y="10"/>
                    <a:pt x="188" y="10"/>
                    <a:pt x="187" y="10"/>
                  </a:cubicBezTo>
                  <a:cubicBezTo>
                    <a:pt x="188" y="9"/>
                    <a:pt x="188" y="9"/>
                    <a:pt x="189" y="8"/>
                  </a:cubicBezTo>
                  <a:cubicBezTo>
                    <a:pt x="189" y="9"/>
                    <a:pt x="190" y="9"/>
                    <a:pt x="190" y="10"/>
                  </a:cubicBezTo>
                  <a:cubicBezTo>
                    <a:pt x="190" y="10"/>
                    <a:pt x="189" y="11"/>
                    <a:pt x="189" y="11"/>
                  </a:cubicBezTo>
                  <a:close/>
                  <a:moveTo>
                    <a:pt x="189" y="13"/>
                  </a:moveTo>
                  <a:cubicBezTo>
                    <a:pt x="189" y="13"/>
                    <a:pt x="188" y="13"/>
                    <a:pt x="188" y="13"/>
                  </a:cubicBezTo>
                  <a:cubicBezTo>
                    <a:pt x="188" y="13"/>
                    <a:pt x="188" y="13"/>
                    <a:pt x="188" y="13"/>
                  </a:cubicBezTo>
                  <a:cubicBezTo>
                    <a:pt x="188" y="13"/>
                    <a:pt x="189" y="13"/>
                    <a:pt x="189" y="13"/>
                  </a:cubicBezTo>
                  <a:close/>
                  <a:moveTo>
                    <a:pt x="189" y="5"/>
                  </a:moveTo>
                  <a:cubicBezTo>
                    <a:pt x="190" y="5"/>
                    <a:pt x="190" y="6"/>
                    <a:pt x="190" y="6"/>
                  </a:cubicBezTo>
                  <a:cubicBezTo>
                    <a:pt x="190" y="6"/>
                    <a:pt x="189" y="6"/>
                    <a:pt x="189" y="7"/>
                  </a:cubicBezTo>
                  <a:cubicBezTo>
                    <a:pt x="188" y="6"/>
                    <a:pt x="188" y="6"/>
                    <a:pt x="187" y="6"/>
                  </a:cubicBezTo>
                  <a:cubicBezTo>
                    <a:pt x="188" y="6"/>
                    <a:pt x="189" y="5"/>
                    <a:pt x="189" y="5"/>
                  </a:cubicBezTo>
                  <a:close/>
                  <a:moveTo>
                    <a:pt x="186" y="6"/>
                  </a:moveTo>
                  <a:cubicBezTo>
                    <a:pt x="187" y="7"/>
                    <a:pt x="187" y="7"/>
                    <a:pt x="188" y="7"/>
                  </a:cubicBezTo>
                  <a:cubicBezTo>
                    <a:pt x="187" y="8"/>
                    <a:pt x="186" y="8"/>
                    <a:pt x="186" y="9"/>
                  </a:cubicBezTo>
                  <a:cubicBezTo>
                    <a:pt x="185" y="9"/>
                    <a:pt x="185" y="8"/>
                    <a:pt x="184" y="8"/>
                  </a:cubicBezTo>
                  <a:cubicBezTo>
                    <a:pt x="185" y="7"/>
                    <a:pt x="186" y="7"/>
                    <a:pt x="186" y="6"/>
                  </a:cubicBezTo>
                  <a:close/>
                  <a:moveTo>
                    <a:pt x="184" y="8"/>
                  </a:moveTo>
                  <a:cubicBezTo>
                    <a:pt x="184" y="8"/>
                    <a:pt x="185" y="9"/>
                    <a:pt x="185" y="9"/>
                  </a:cubicBezTo>
                  <a:cubicBezTo>
                    <a:pt x="185" y="10"/>
                    <a:pt x="184" y="10"/>
                    <a:pt x="184" y="11"/>
                  </a:cubicBezTo>
                  <a:cubicBezTo>
                    <a:pt x="183" y="10"/>
                    <a:pt x="183" y="10"/>
                    <a:pt x="182" y="10"/>
                  </a:cubicBezTo>
                  <a:cubicBezTo>
                    <a:pt x="183" y="9"/>
                    <a:pt x="183" y="9"/>
                    <a:pt x="184" y="8"/>
                  </a:cubicBezTo>
                  <a:close/>
                  <a:moveTo>
                    <a:pt x="175" y="13"/>
                  </a:moveTo>
                  <a:cubicBezTo>
                    <a:pt x="175" y="13"/>
                    <a:pt x="175" y="13"/>
                    <a:pt x="175" y="13"/>
                  </a:cubicBezTo>
                  <a:cubicBezTo>
                    <a:pt x="175" y="13"/>
                    <a:pt x="175" y="13"/>
                    <a:pt x="174" y="13"/>
                  </a:cubicBezTo>
                  <a:cubicBezTo>
                    <a:pt x="174" y="13"/>
                    <a:pt x="174" y="12"/>
                    <a:pt x="174" y="11"/>
                  </a:cubicBezTo>
                  <a:cubicBezTo>
                    <a:pt x="174" y="11"/>
                    <a:pt x="174" y="11"/>
                    <a:pt x="174" y="11"/>
                  </a:cubicBezTo>
                  <a:cubicBezTo>
                    <a:pt x="175" y="11"/>
                    <a:pt x="175" y="11"/>
                    <a:pt x="176" y="12"/>
                  </a:cubicBezTo>
                  <a:cubicBezTo>
                    <a:pt x="176" y="12"/>
                    <a:pt x="175" y="13"/>
                    <a:pt x="175" y="13"/>
                  </a:cubicBezTo>
                  <a:close/>
                  <a:moveTo>
                    <a:pt x="176" y="11"/>
                  </a:moveTo>
                  <a:cubicBezTo>
                    <a:pt x="176" y="11"/>
                    <a:pt x="175" y="11"/>
                    <a:pt x="175" y="11"/>
                  </a:cubicBezTo>
                  <a:cubicBezTo>
                    <a:pt x="175" y="11"/>
                    <a:pt x="176" y="10"/>
                    <a:pt x="176" y="10"/>
                  </a:cubicBezTo>
                  <a:cubicBezTo>
                    <a:pt x="176" y="10"/>
                    <a:pt x="176" y="11"/>
                    <a:pt x="176" y="11"/>
                  </a:cubicBezTo>
                  <a:close/>
                  <a:moveTo>
                    <a:pt x="176" y="7"/>
                  </a:moveTo>
                  <a:cubicBezTo>
                    <a:pt x="177" y="8"/>
                    <a:pt x="178" y="8"/>
                    <a:pt x="178" y="9"/>
                  </a:cubicBezTo>
                  <a:cubicBezTo>
                    <a:pt x="178" y="9"/>
                    <a:pt x="178" y="9"/>
                    <a:pt x="177" y="9"/>
                  </a:cubicBezTo>
                  <a:cubicBezTo>
                    <a:pt x="177" y="8"/>
                    <a:pt x="177" y="8"/>
                    <a:pt x="176" y="7"/>
                  </a:cubicBezTo>
                  <a:close/>
                  <a:moveTo>
                    <a:pt x="178" y="14"/>
                  </a:moveTo>
                  <a:cubicBezTo>
                    <a:pt x="178" y="14"/>
                    <a:pt x="178" y="13"/>
                    <a:pt x="178" y="13"/>
                  </a:cubicBezTo>
                  <a:cubicBezTo>
                    <a:pt x="178" y="13"/>
                    <a:pt x="178" y="13"/>
                    <a:pt x="178" y="13"/>
                  </a:cubicBezTo>
                  <a:cubicBezTo>
                    <a:pt x="178" y="14"/>
                    <a:pt x="178" y="14"/>
                    <a:pt x="178" y="14"/>
                  </a:cubicBezTo>
                  <a:close/>
                  <a:moveTo>
                    <a:pt x="179" y="12"/>
                  </a:moveTo>
                  <a:cubicBezTo>
                    <a:pt x="179" y="12"/>
                    <a:pt x="178" y="12"/>
                    <a:pt x="178" y="12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78" y="12"/>
                    <a:pt x="179" y="12"/>
                    <a:pt x="179" y="12"/>
                  </a:cubicBezTo>
                  <a:cubicBezTo>
                    <a:pt x="179" y="12"/>
                    <a:pt x="179" y="12"/>
                    <a:pt x="179" y="12"/>
                  </a:cubicBezTo>
                  <a:close/>
                  <a:moveTo>
                    <a:pt x="179" y="12"/>
                  </a:moveTo>
                  <a:cubicBezTo>
                    <a:pt x="179" y="12"/>
                    <a:pt x="179" y="12"/>
                    <a:pt x="179" y="12"/>
                  </a:cubicBezTo>
                  <a:cubicBezTo>
                    <a:pt x="179" y="12"/>
                    <a:pt x="179" y="12"/>
                    <a:pt x="179" y="12"/>
                  </a:cubicBezTo>
                  <a:cubicBezTo>
                    <a:pt x="179" y="12"/>
                    <a:pt x="179" y="12"/>
                    <a:pt x="179" y="12"/>
                  </a:cubicBezTo>
                  <a:close/>
                  <a:moveTo>
                    <a:pt x="179" y="12"/>
                  </a:moveTo>
                  <a:cubicBezTo>
                    <a:pt x="179" y="12"/>
                    <a:pt x="179" y="12"/>
                    <a:pt x="179" y="12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78" y="12"/>
                    <a:pt x="178" y="11"/>
                    <a:pt x="178" y="11"/>
                  </a:cubicBezTo>
                  <a:cubicBezTo>
                    <a:pt x="178" y="11"/>
                    <a:pt x="179" y="11"/>
                    <a:pt x="179" y="12"/>
                  </a:cubicBezTo>
                  <a:cubicBezTo>
                    <a:pt x="179" y="12"/>
                    <a:pt x="179" y="12"/>
                    <a:pt x="179" y="12"/>
                  </a:cubicBezTo>
                  <a:close/>
                  <a:moveTo>
                    <a:pt x="179" y="12"/>
                  </a:moveTo>
                  <a:cubicBezTo>
                    <a:pt x="179" y="11"/>
                    <a:pt x="178" y="11"/>
                    <a:pt x="178" y="11"/>
                  </a:cubicBezTo>
                  <a:cubicBezTo>
                    <a:pt x="178" y="11"/>
                    <a:pt x="178" y="10"/>
                    <a:pt x="178" y="9"/>
                  </a:cubicBezTo>
                  <a:cubicBezTo>
                    <a:pt x="178" y="9"/>
                    <a:pt x="178" y="9"/>
                    <a:pt x="179" y="9"/>
                  </a:cubicBezTo>
                  <a:cubicBezTo>
                    <a:pt x="179" y="9"/>
                    <a:pt x="180" y="10"/>
                    <a:pt x="180" y="10"/>
                  </a:cubicBezTo>
                  <a:cubicBezTo>
                    <a:pt x="180" y="10"/>
                    <a:pt x="179" y="11"/>
                    <a:pt x="179" y="12"/>
                  </a:cubicBezTo>
                  <a:close/>
                  <a:moveTo>
                    <a:pt x="181" y="14"/>
                  </a:moveTo>
                  <a:cubicBezTo>
                    <a:pt x="181" y="14"/>
                    <a:pt x="181" y="14"/>
                    <a:pt x="181" y="14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81" y="13"/>
                    <a:pt x="182" y="13"/>
                    <a:pt x="182" y="13"/>
                  </a:cubicBezTo>
                  <a:cubicBezTo>
                    <a:pt x="182" y="13"/>
                    <a:pt x="181" y="14"/>
                    <a:pt x="181" y="14"/>
                  </a:cubicBezTo>
                  <a:close/>
                  <a:moveTo>
                    <a:pt x="182" y="13"/>
                  </a:moveTo>
                  <a:cubicBezTo>
                    <a:pt x="182" y="13"/>
                    <a:pt x="181" y="12"/>
                    <a:pt x="181" y="12"/>
                  </a:cubicBezTo>
                  <a:cubicBezTo>
                    <a:pt x="181" y="12"/>
                    <a:pt x="181" y="12"/>
                    <a:pt x="182" y="11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2" y="12"/>
                    <a:pt x="182" y="13"/>
                    <a:pt x="182" y="13"/>
                  </a:cubicBezTo>
                  <a:close/>
                  <a:moveTo>
                    <a:pt x="183" y="11"/>
                  </a:moveTo>
                  <a:cubicBezTo>
                    <a:pt x="183" y="11"/>
                    <a:pt x="183" y="11"/>
                    <a:pt x="182" y="10"/>
                  </a:cubicBezTo>
                  <a:cubicBezTo>
                    <a:pt x="182" y="10"/>
                    <a:pt x="182" y="10"/>
                    <a:pt x="182" y="10"/>
                  </a:cubicBezTo>
                  <a:cubicBezTo>
                    <a:pt x="183" y="10"/>
                    <a:pt x="183" y="11"/>
                    <a:pt x="184" y="11"/>
                  </a:cubicBezTo>
                  <a:cubicBezTo>
                    <a:pt x="183" y="11"/>
                    <a:pt x="183" y="11"/>
                    <a:pt x="183" y="11"/>
                  </a:cubicBezTo>
                  <a:close/>
                  <a:moveTo>
                    <a:pt x="184" y="15"/>
                  </a:moveTo>
                  <a:cubicBezTo>
                    <a:pt x="184" y="15"/>
                    <a:pt x="184" y="15"/>
                    <a:pt x="184" y="15"/>
                  </a:cubicBezTo>
                  <a:cubicBezTo>
                    <a:pt x="184" y="15"/>
                    <a:pt x="184" y="15"/>
                    <a:pt x="184" y="15"/>
                  </a:cubicBezTo>
                  <a:cubicBezTo>
                    <a:pt x="184" y="15"/>
                    <a:pt x="184" y="15"/>
                    <a:pt x="184" y="15"/>
                  </a:cubicBezTo>
                  <a:cubicBezTo>
                    <a:pt x="184" y="15"/>
                    <a:pt x="184" y="15"/>
                    <a:pt x="184" y="15"/>
                  </a:cubicBezTo>
                  <a:close/>
                  <a:moveTo>
                    <a:pt x="186" y="14"/>
                  </a:moveTo>
                  <a:cubicBezTo>
                    <a:pt x="185" y="13"/>
                    <a:pt x="185" y="13"/>
                    <a:pt x="185" y="13"/>
                  </a:cubicBezTo>
                  <a:cubicBezTo>
                    <a:pt x="185" y="13"/>
                    <a:pt x="185" y="13"/>
                    <a:pt x="185" y="12"/>
                  </a:cubicBezTo>
                  <a:cubicBezTo>
                    <a:pt x="185" y="13"/>
                    <a:pt x="185" y="13"/>
                    <a:pt x="186" y="14"/>
                  </a:cubicBezTo>
                  <a:cubicBezTo>
                    <a:pt x="186" y="14"/>
                    <a:pt x="186" y="14"/>
                    <a:pt x="186" y="14"/>
                  </a:cubicBezTo>
                  <a:close/>
                  <a:moveTo>
                    <a:pt x="187" y="12"/>
                  </a:moveTo>
                  <a:cubicBezTo>
                    <a:pt x="186" y="12"/>
                    <a:pt x="186" y="12"/>
                    <a:pt x="186" y="12"/>
                  </a:cubicBezTo>
                  <a:cubicBezTo>
                    <a:pt x="186" y="12"/>
                    <a:pt x="186" y="12"/>
                    <a:pt x="187" y="12"/>
                  </a:cubicBezTo>
                  <a:cubicBezTo>
                    <a:pt x="187" y="12"/>
                    <a:pt x="187" y="12"/>
                    <a:pt x="187" y="12"/>
                  </a:cubicBezTo>
                  <a:close/>
                  <a:moveTo>
                    <a:pt x="187" y="12"/>
                  </a:moveTo>
                  <a:cubicBezTo>
                    <a:pt x="186" y="12"/>
                    <a:pt x="186" y="12"/>
                    <a:pt x="185" y="12"/>
                  </a:cubicBezTo>
                  <a:cubicBezTo>
                    <a:pt x="186" y="11"/>
                    <a:pt x="186" y="11"/>
                    <a:pt x="187" y="10"/>
                  </a:cubicBezTo>
                  <a:cubicBezTo>
                    <a:pt x="187" y="11"/>
                    <a:pt x="187" y="11"/>
                    <a:pt x="188" y="12"/>
                  </a:cubicBezTo>
                  <a:cubicBezTo>
                    <a:pt x="187" y="12"/>
                    <a:pt x="187" y="12"/>
                    <a:pt x="187" y="12"/>
                  </a:cubicBezTo>
                  <a:close/>
                  <a:moveTo>
                    <a:pt x="188" y="14"/>
                  </a:moveTo>
                  <a:cubicBezTo>
                    <a:pt x="188" y="14"/>
                    <a:pt x="188" y="14"/>
                    <a:pt x="188" y="14"/>
                  </a:cubicBezTo>
                  <a:cubicBezTo>
                    <a:pt x="188" y="13"/>
                    <a:pt x="188" y="13"/>
                    <a:pt x="188" y="13"/>
                  </a:cubicBezTo>
                  <a:cubicBezTo>
                    <a:pt x="188" y="13"/>
                    <a:pt x="188" y="14"/>
                    <a:pt x="189" y="14"/>
                  </a:cubicBezTo>
                  <a:cubicBezTo>
                    <a:pt x="189" y="14"/>
                    <a:pt x="188" y="14"/>
                    <a:pt x="188" y="14"/>
                  </a:cubicBezTo>
                  <a:close/>
                  <a:moveTo>
                    <a:pt x="189" y="12"/>
                  </a:moveTo>
                  <a:cubicBezTo>
                    <a:pt x="190" y="11"/>
                    <a:pt x="190" y="11"/>
                    <a:pt x="190" y="10"/>
                  </a:cubicBezTo>
                  <a:cubicBezTo>
                    <a:pt x="191" y="11"/>
                    <a:pt x="191" y="11"/>
                    <a:pt x="191" y="12"/>
                  </a:cubicBezTo>
                  <a:cubicBezTo>
                    <a:pt x="191" y="12"/>
                    <a:pt x="191" y="12"/>
                    <a:pt x="190" y="13"/>
                  </a:cubicBezTo>
                  <a:cubicBezTo>
                    <a:pt x="190" y="12"/>
                    <a:pt x="190" y="12"/>
                    <a:pt x="189" y="12"/>
                  </a:cubicBezTo>
                  <a:close/>
                  <a:moveTo>
                    <a:pt x="192" y="14"/>
                  </a:moveTo>
                  <a:cubicBezTo>
                    <a:pt x="191" y="14"/>
                    <a:pt x="191" y="13"/>
                    <a:pt x="191" y="13"/>
                  </a:cubicBezTo>
                  <a:cubicBezTo>
                    <a:pt x="191" y="13"/>
                    <a:pt x="191" y="12"/>
                    <a:pt x="192" y="12"/>
                  </a:cubicBezTo>
                  <a:cubicBezTo>
                    <a:pt x="192" y="13"/>
                    <a:pt x="192" y="13"/>
                    <a:pt x="192" y="14"/>
                  </a:cubicBezTo>
                  <a:cubicBezTo>
                    <a:pt x="192" y="14"/>
                    <a:pt x="192" y="14"/>
                    <a:pt x="192" y="14"/>
                  </a:cubicBezTo>
                  <a:close/>
                </a:path>
              </a:pathLst>
            </a:custGeom>
            <a:solidFill>
              <a:srgbClr val="7CC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4814"/>
              <a:endParaRPr lang="zh-CN" altLang="en-US" sz="1400">
                <a:solidFill>
                  <a:prstClr val="black"/>
                </a:solidFill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ED3F-793D-428A-A97D-9FEBDC8AAF9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0" name="Group 17"/>
          <p:cNvGrpSpPr>
            <a:grpSpLocks noChangeAspect="1"/>
          </p:cNvGrpSpPr>
          <p:nvPr userDrawn="1"/>
        </p:nvGrpSpPr>
        <p:grpSpPr bwMode="auto">
          <a:xfrm>
            <a:off x="1231451" y="271174"/>
            <a:ext cx="387319" cy="615439"/>
            <a:chOff x="3247" y="1213"/>
            <a:chExt cx="399" cy="634"/>
          </a:xfrm>
        </p:grpSpPr>
        <p:sp>
          <p:nvSpPr>
            <p:cNvPr id="61" name="Freeform 18"/>
            <p:cNvSpPr/>
            <p:nvPr/>
          </p:nvSpPr>
          <p:spPr bwMode="auto">
            <a:xfrm>
              <a:off x="3307" y="1552"/>
              <a:ext cx="65" cy="103"/>
            </a:xfrm>
            <a:custGeom>
              <a:avLst/>
              <a:gdLst>
                <a:gd name="T0" fmla="*/ 16 w 16"/>
                <a:gd name="T1" fmla="*/ 26 h 26"/>
                <a:gd name="T2" fmla="*/ 15 w 16"/>
                <a:gd name="T3" fmla="*/ 26 h 26"/>
                <a:gd name="T4" fmla="*/ 0 w 16"/>
                <a:gd name="T5" fmla="*/ 1 h 26"/>
                <a:gd name="T6" fmla="*/ 0 w 16"/>
                <a:gd name="T7" fmla="*/ 0 h 26"/>
                <a:gd name="T8" fmla="*/ 1 w 16"/>
                <a:gd name="T9" fmla="*/ 0 h 26"/>
                <a:gd name="T10" fmla="*/ 16 w 16"/>
                <a:gd name="T11" fmla="*/ 25 h 26"/>
                <a:gd name="T12" fmla="*/ 16 w 16"/>
                <a:gd name="T13" fmla="*/ 26 h 26"/>
                <a:gd name="T14" fmla="*/ 16 w 1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6">
                  <a:moveTo>
                    <a:pt x="16" y="26"/>
                  </a:moveTo>
                  <a:cubicBezTo>
                    <a:pt x="16" y="26"/>
                    <a:pt x="15" y="26"/>
                    <a:pt x="15" y="26"/>
                  </a:cubicBezTo>
                  <a:cubicBezTo>
                    <a:pt x="13" y="18"/>
                    <a:pt x="6" y="6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7" y="5"/>
                    <a:pt x="14" y="17"/>
                    <a:pt x="16" y="25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62" name="Freeform 19"/>
            <p:cNvSpPr/>
            <p:nvPr/>
          </p:nvSpPr>
          <p:spPr bwMode="auto">
            <a:xfrm>
              <a:off x="3368" y="1652"/>
              <a:ext cx="24" cy="79"/>
            </a:xfrm>
            <a:custGeom>
              <a:avLst/>
              <a:gdLst>
                <a:gd name="T0" fmla="*/ 5 w 6"/>
                <a:gd name="T1" fmla="*/ 20 h 20"/>
                <a:gd name="T2" fmla="*/ 5 w 6"/>
                <a:gd name="T3" fmla="*/ 20 h 20"/>
                <a:gd name="T4" fmla="*/ 0 w 6"/>
                <a:gd name="T5" fmla="*/ 1 h 20"/>
                <a:gd name="T6" fmla="*/ 1 w 6"/>
                <a:gd name="T7" fmla="*/ 0 h 20"/>
                <a:gd name="T8" fmla="*/ 1 w 6"/>
                <a:gd name="T9" fmla="*/ 0 h 20"/>
                <a:gd name="T10" fmla="*/ 6 w 6"/>
                <a:gd name="T11" fmla="*/ 20 h 20"/>
                <a:gd name="T12" fmla="*/ 5 w 6"/>
                <a:gd name="T13" fmla="*/ 20 h 20"/>
                <a:gd name="T14" fmla="*/ 5 w 6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0">
                  <a:moveTo>
                    <a:pt x="5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63" name="Freeform 20"/>
            <p:cNvSpPr/>
            <p:nvPr/>
          </p:nvSpPr>
          <p:spPr bwMode="auto">
            <a:xfrm>
              <a:off x="3396" y="1652"/>
              <a:ext cx="16" cy="79"/>
            </a:xfrm>
            <a:custGeom>
              <a:avLst/>
              <a:gdLst>
                <a:gd name="T0" fmla="*/ 4 w 4"/>
                <a:gd name="T1" fmla="*/ 20 h 20"/>
                <a:gd name="T2" fmla="*/ 3 w 4"/>
                <a:gd name="T3" fmla="*/ 20 h 20"/>
                <a:gd name="T4" fmla="*/ 0 w 4"/>
                <a:gd name="T5" fmla="*/ 1 h 20"/>
                <a:gd name="T6" fmla="*/ 1 w 4"/>
                <a:gd name="T7" fmla="*/ 0 h 20"/>
                <a:gd name="T8" fmla="*/ 2 w 4"/>
                <a:gd name="T9" fmla="*/ 1 h 20"/>
                <a:gd name="T10" fmla="*/ 4 w 4"/>
                <a:gd name="T11" fmla="*/ 20 h 20"/>
                <a:gd name="T12" fmla="*/ 4 w 4"/>
                <a:gd name="T13" fmla="*/ 20 h 20"/>
                <a:gd name="T14" fmla="*/ 4 w 4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0">
                  <a:moveTo>
                    <a:pt x="4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2" y="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64" name="Freeform 21"/>
            <p:cNvSpPr/>
            <p:nvPr/>
          </p:nvSpPr>
          <p:spPr bwMode="auto">
            <a:xfrm>
              <a:off x="3400" y="1831"/>
              <a:ext cx="8" cy="16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0 w 2"/>
                <a:gd name="T5" fmla="*/ 1 h 4"/>
                <a:gd name="T6" fmla="*/ 0 w 2"/>
                <a:gd name="T7" fmla="*/ 1 h 4"/>
                <a:gd name="T8" fmla="*/ 0 w 2"/>
                <a:gd name="T9" fmla="*/ 2 h 4"/>
                <a:gd name="T10" fmla="*/ 0 w 2"/>
                <a:gd name="T11" fmla="*/ 2 h 4"/>
                <a:gd name="T12" fmla="*/ 0 w 2"/>
                <a:gd name="T13" fmla="*/ 3 h 4"/>
                <a:gd name="T14" fmla="*/ 0 w 2"/>
                <a:gd name="T15" fmla="*/ 4 h 4"/>
                <a:gd name="T16" fmla="*/ 1 w 2"/>
                <a:gd name="T17" fmla="*/ 4 h 4"/>
                <a:gd name="T18" fmla="*/ 1 w 2"/>
                <a:gd name="T19" fmla="*/ 4 h 4"/>
                <a:gd name="T20" fmla="*/ 2 w 2"/>
                <a:gd name="T21" fmla="*/ 3 h 4"/>
                <a:gd name="T22" fmla="*/ 2 w 2"/>
                <a:gd name="T23" fmla="*/ 3 h 4"/>
                <a:gd name="T24" fmla="*/ 1 w 2"/>
                <a:gd name="T25" fmla="*/ 1 h 4"/>
                <a:gd name="T26" fmla="*/ 1 w 2"/>
                <a:gd name="T27" fmla="*/ 1 h 4"/>
                <a:gd name="T28" fmla="*/ 2 w 2"/>
                <a:gd name="T29" fmla="*/ 1 h 4"/>
                <a:gd name="T30" fmla="*/ 2 w 2"/>
                <a:gd name="T31" fmla="*/ 0 h 4"/>
                <a:gd name="T32" fmla="*/ 2 w 2"/>
                <a:gd name="T33" fmla="*/ 0 h 4"/>
                <a:gd name="T34" fmla="*/ 1 w 2"/>
                <a:gd name="T35" fmla="*/ 0 h 4"/>
                <a:gd name="T36" fmla="*/ 1 w 2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65" name="Freeform 22"/>
            <p:cNvSpPr/>
            <p:nvPr/>
          </p:nvSpPr>
          <p:spPr bwMode="auto">
            <a:xfrm>
              <a:off x="3428" y="1831"/>
              <a:ext cx="8" cy="16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0 w 2"/>
                <a:gd name="T5" fmla="*/ 1 h 4"/>
                <a:gd name="T6" fmla="*/ 0 w 2"/>
                <a:gd name="T7" fmla="*/ 1 h 4"/>
                <a:gd name="T8" fmla="*/ 0 w 2"/>
                <a:gd name="T9" fmla="*/ 2 h 4"/>
                <a:gd name="T10" fmla="*/ 0 w 2"/>
                <a:gd name="T11" fmla="*/ 2 h 4"/>
                <a:gd name="T12" fmla="*/ 0 w 2"/>
                <a:gd name="T13" fmla="*/ 3 h 4"/>
                <a:gd name="T14" fmla="*/ 0 w 2"/>
                <a:gd name="T15" fmla="*/ 4 h 4"/>
                <a:gd name="T16" fmla="*/ 1 w 2"/>
                <a:gd name="T17" fmla="*/ 4 h 4"/>
                <a:gd name="T18" fmla="*/ 1 w 2"/>
                <a:gd name="T19" fmla="*/ 4 h 4"/>
                <a:gd name="T20" fmla="*/ 2 w 2"/>
                <a:gd name="T21" fmla="*/ 3 h 4"/>
                <a:gd name="T22" fmla="*/ 2 w 2"/>
                <a:gd name="T23" fmla="*/ 3 h 4"/>
                <a:gd name="T24" fmla="*/ 1 w 2"/>
                <a:gd name="T25" fmla="*/ 1 h 4"/>
                <a:gd name="T26" fmla="*/ 1 w 2"/>
                <a:gd name="T27" fmla="*/ 1 h 4"/>
                <a:gd name="T28" fmla="*/ 2 w 2"/>
                <a:gd name="T29" fmla="*/ 1 h 4"/>
                <a:gd name="T30" fmla="*/ 2 w 2"/>
                <a:gd name="T31" fmla="*/ 0 h 4"/>
                <a:gd name="T32" fmla="*/ 2 w 2"/>
                <a:gd name="T33" fmla="*/ 0 h 4"/>
                <a:gd name="T34" fmla="*/ 1 w 2"/>
                <a:gd name="T35" fmla="*/ 0 h 4"/>
                <a:gd name="T36" fmla="*/ 1 w 2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66" name="Freeform 23"/>
            <p:cNvSpPr/>
            <p:nvPr/>
          </p:nvSpPr>
          <p:spPr bwMode="auto">
            <a:xfrm>
              <a:off x="3364" y="1552"/>
              <a:ext cx="40" cy="103"/>
            </a:xfrm>
            <a:custGeom>
              <a:avLst/>
              <a:gdLst>
                <a:gd name="T0" fmla="*/ 9 w 10"/>
                <a:gd name="T1" fmla="*/ 26 h 26"/>
                <a:gd name="T2" fmla="*/ 8 w 10"/>
                <a:gd name="T3" fmla="*/ 26 h 26"/>
                <a:gd name="T4" fmla="*/ 0 w 10"/>
                <a:gd name="T5" fmla="*/ 1 h 26"/>
                <a:gd name="T6" fmla="*/ 0 w 10"/>
                <a:gd name="T7" fmla="*/ 0 h 26"/>
                <a:gd name="T8" fmla="*/ 1 w 10"/>
                <a:gd name="T9" fmla="*/ 0 h 26"/>
                <a:gd name="T10" fmla="*/ 10 w 10"/>
                <a:gd name="T11" fmla="*/ 25 h 26"/>
                <a:gd name="T12" fmla="*/ 9 w 10"/>
                <a:gd name="T13" fmla="*/ 26 h 26"/>
                <a:gd name="T14" fmla="*/ 9 w 10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6">
                  <a:moveTo>
                    <a:pt x="9" y="26"/>
                  </a:moveTo>
                  <a:cubicBezTo>
                    <a:pt x="9" y="26"/>
                    <a:pt x="8" y="26"/>
                    <a:pt x="8" y="26"/>
                  </a:cubicBezTo>
                  <a:cubicBezTo>
                    <a:pt x="6" y="19"/>
                    <a:pt x="2" y="7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6"/>
                    <a:pt x="8" y="19"/>
                    <a:pt x="10" y="25"/>
                  </a:cubicBezTo>
                  <a:cubicBezTo>
                    <a:pt x="10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67" name="Freeform 24"/>
            <p:cNvSpPr/>
            <p:nvPr/>
          </p:nvSpPr>
          <p:spPr bwMode="auto">
            <a:xfrm>
              <a:off x="3428" y="1652"/>
              <a:ext cx="8" cy="79"/>
            </a:xfrm>
            <a:custGeom>
              <a:avLst/>
              <a:gdLst>
                <a:gd name="T0" fmla="*/ 2 w 2"/>
                <a:gd name="T1" fmla="*/ 20 h 20"/>
                <a:gd name="T2" fmla="*/ 1 w 2"/>
                <a:gd name="T3" fmla="*/ 20 h 20"/>
                <a:gd name="T4" fmla="*/ 0 w 2"/>
                <a:gd name="T5" fmla="*/ 1 h 20"/>
                <a:gd name="T6" fmla="*/ 1 w 2"/>
                <a:gd name="T7" fmla="*/ 0 h 20"/>
                <a:gd name="T8" fmla="*/ 1 w 2"/>
                <a:gd name="T9" fmla="*/ 0 h 20"/>
                <a:gd name="T10" fmla="*/ 2 w 2"/>
                <a:gd name="T11" fmla="*/ 1 h 20"/>
                <a:gd name="T12" fmla="*/ 2 w 2"/>
                <a:gd name="T13" fmla="*/ 20 h 20"/>
                <a:gd name="T14" fmla="*/ 2 w 2"/>
                <a:gd name="T15" fmla="*/ 20 h 20"/>
                <a:gd name="T16" fmla="*/ 2 w 2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0">
                  <a:moveTo>
                    <a:pt x="2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68" name="Freeform 25"/>
            <p:cNvSpPr/>
            <p:nvPr/>
          </p:nvSpPr>
          <p:spPr bwMode="auto">
            <a:xfrm>
              <a:off x="3521" y="1552"/>
              <a:ext cx="64" cy="103"/>
            </a:xfrm>
            <a:custGeom>
              <a:avLst/>
              <a:gdLst>
                <a:gd name="T0" fmla="*/ 1 w 16"/>
                <a:gd name="T1" fmla="*/ 26 h 26"/>
                <a:gd name="T2" fmla="*/ 0 w 16"/>
                <a:gd name="T3" fmla="*/ 26 h 26"/>
                <a:gd name="T4" fmla="*/ 0 w 16"/>
                <a:gd name="T5" fmla="*/ 25 h 26"/>
                <a:gd name="T6" fmla="*/ 15 w 16"/>
                <a:gd name="T7" fmla="*/ 0 h 26"/>
                <a:gd name="T8" fmla="*/ 16 w 16"/>
                <a:gd name="T9" fmla="*/ 0 h 26"/>
                <a:gd name="T10" fmla="*/ 16 w 16"/>
                <a:gd name="T11" fmla="*/ 1 h 26"/>
                <a:gd name="T12" fmla="*/ 1 w 16"/>
                <a:gd name="T13" fmla="*/ 26 h 26"/>
                <a:gd name="T14" fmla="*/ 1 w 1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6">
                  <a:moveTo>
                    <a:pt x="1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5"/>
                  </a:cubicBezTo>
                  <a:cubicBezTo>
                    <a:pt x="2" y="17"/>
                    <a:pt x="9" y="5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10" y="6"/>
                    <a:pt x="3" y="18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69" name="Freeform 26"/>
            <p:cNvSpPr/>
            <p:nvPr/>
          </p:nvSpPr>
          <p:spPr bwMode="auto">
            <a:xfrm>
              <a:off x="3388" y="1731"/>
              <a:ext cx="117" cy="100"/>
            </a:xfrm>
            <a:custGeom>
              <a:avLst/>
              <a:gdLst>
                <a:gd name="T0" fmla="*/ 60 w 117"/>
                <a:gd name="T1" fmla="*/ 100 h 100"/>
                <a:gd name="T2" fmla="*/ 105 w 117"/>
                <a:gd name="T3" fmla="*/ 100 h 100"/>
                <a:gd name="T4" fmla="*/ 117 w 117"/>
                <a:gd name="T5" fmla="*/ 0 h 100"/>
                <a:gd name="T6" fmla="*/ 60 w 117"/>
                <a:gd name="T7" fmla="*/ 0 h 100"/>
                <a:gd name="T8" fmla="*/ 0 w 117"/>
                <a:gd name="T9" fmla="*/ 0 h 100"/>
                <a:gd name="T10" fmla="*/ 16 w 117"/>
                <a:gd name="T11" fmla="*/ 100 h 100"/>
                <a:gd name="T12" fmla="*/ 60 w 117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00">
                  <a:moveTo>
                    <a:pt x="60" y="100"/>
                  </a:moveTo>
                  <a:lnTo>
                    <a:pt x="105" y="100"/>
                  </a:lnTo>
                  <a:lnTo>
                    <a:pt x="117" y="0"/>
                  </a:lnTo>
                  <a:lnTo>
                    <a:pt x="60" y="0"/>
                  </a:lnTo>
                  <a:lnTo>
                    <a:pt x="0" y="0"/>
                  </a:lnTo>
                  <a:lnTo>
                    <a:pt x="16" y="100"/>
                  </a:lnTo>
                  <a:lnTo>
                    <a:pt x="60" y="100"/>
                  </a:lnTo>
                  <a:close/>
                </a:path>
              </a:pathLst>
            </a:custGeom>
            <a:solidFill>
              <a:srgbClr val="C2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70" name="Freeform 27"/>
            <p:cNvSpPr/>
            <p:nvPr/>
          </p:nvSpPr>
          <p:spPr bwMode="auto">
            <a:xfrm>
              <a:off x="3485" y="1831"/>
              <a:ext cx="12" cy="16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2 w 3"/>
                <a:gd name="T5" fmla="*/ 1 h 4"/>
                <a:gd name="T6" fmla="*/ 2 w 3"/>
                <a:gd name="T7" fmla="*/ 1 h 4"/>
                <a:gd name="T8" fmla="*/ 2 w 3"/>
                <a:gd name="T9" fmla="*/ 2 h 4"/>
                <a:gd name="T10" fmla="*/ 3 w 3"/>
                <a:gd name="T11" fmla="*/ 2 h 4"/>
                <a:gd name="T12" fmla="*/ 3 w 3"/>
                <a:gd name="T13" fmla="*/ 3 h 4"/>
                <a:gd name="T14" fmla="*/ 2 w 3"/>
                <a:gd name="T15" fmla="*/ 4 h 4"/>
                <a:gd name="T16" fmla="*/ 2 w 3"/>
                <a:gd name="T17" fmla="*/ 4 h 4"/>
                <a:gd name="T18" fmla="*/ 1 w 3"/>
                <a:gd name="T19" fmla="*/ 4 h 4"/>
                <a:gd name="T20" fmla="*/ 1 w 3"/>
                <a:gd name="T21" fmla="*/ 3 h 4"/>
                <a:gd name="T22" fmla="*/ 1 w 3"/>
                <a:gd name="T23" fmla="*/ 3 h 4"/>
                <a:gd name="T24" fmla="*/ 1 w 3"/>
                <a:gd name="T25" fmla="*/ 1 h 4"/>
                <a:gd name="T26" fmla="*/ 1 w 3"/>
                <a:gd name="T27" fmla="*/ 1 h 4"/>
                <a:gd name="T28" fmla="*/ 1 w 3"/>
                <a:gd name="T29" fmla="*/ 1 h 4"/>
                <a:gd name="T30" fmla="*/ 1 w 3"/>
                <a:gd name="T31" fmla="*/ 0 h 4"/>
                <a:gd name="T32" fmla="*/ 1 w 3"/>
                <a:gd name="T33" fmla="*/ 0 h 4"/>
                <a:gd name="T34" fmla="*/ 1 w 3"/>
                <a:gd name="T35" fmla="*/ 0 h 4"/>
                <a:gd name="T36" fmla="*/ 2 w 3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0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71" name="Freeform 28"/>
            <p:cNvSpPr/>
            <p:nvPr/>
          </p:nvSpPr>
          <p:spPr bwMode="auto">
            <a:xfrm>
              <a:off x="3460" y="1831"/>
              <a:ext cx="8" cy="16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1 w 2"/>
                <a:gd name="T5" fmla="*/ 1 h 4"/>
                <a:gd name="T6" fmla="*/ 1 w 2"/>
                <a:gd name="T7" fmla="*/ 1 h 4"/>
                <a:gd name="T8" fmla="*/ 1 w 2"/>
                <a:gd name="T9" fmla="*/ 2 h 4"/>
                <a:gd name="T10" fmla="*/ 2 w 2"/>
                <a:gd name="T11" fmla="*/ 2 h 4"/>
                <a:gd name="T12" fmla="*/ 2 w 2"/>
                <a:gd name="T13" fmla="*/ 3 h 4"/>
                <a:gd name="T14" fmla="*/ 1 w 2"/>
                <a:gd name="T15" fmla="*/ 4 h 4"/>
                <a:gd name="T16" fmla="*/ 1 w 2"/>
                <a:gd name="T17" fmla="*/ 4 h 4"/>
                <a:gd name="T18" fmla="*/ 0 w 2"/>
                <a:gd name="T19" fmla="*/ 4 h 4"/>
                <a:gd name="T20" fmla="*/ 0 w 2"/>
                <a:gd name="T21" fmla="*/ 3 h 4"/>
                <a:gd name="T22" fmla="*/ 0 w 2"/>
                <a:gd name="T23" fmla="*/ 3 h 4"/>
                <a:gd name="T24" fmla="*/ 0 w 2"/>
                <a:gd name="T25" fmla="*/ 1 h 4"/>
                <a:gd name="T26" fmla="*/ 0 w 2"/>
                <a:gd name="T27" fmla="*/ 1 h 4"/>
                <a:gd name="T28" fmla="*/ 0 w 2"/>
                <a:gd name="T29" fmla="*/ 1 h 4"/>
                <a:gd name="T30" fmla="*/ 0 w 2"/>
                <a:gd name="T31" fmla="*/ 0 h 4"/>
                <a:gd name="T32" fmla="*/ 0 w 2"/>
                <a:gd name="T33" fmla="*/ 0 h 4"/>
                <a:gd name="T34" fmla="*/ 0 w 2"/>
                <a:gd name="T35" fmla="*/ 0 h 4"/>
                <a:gd name="T36" fmla="*/ 1 w 2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72" name="Freeform 29"/>
            <p:cNvSpPr/>
            <p:nvPr/>
          </p:nvSpPr>
          <p:spPr bwMode="auto">
            <a:xfrm>
              <a:off x="3400" y="1823"/>
              <a:ext cx="97" cy="8"/>
            </a:xfrm>
            <a:custGeom>
              <a:avLst/>
              <a:gdLst>
                <a:gd name="T0" fmla="*/ 1 w 24"/>
                <a:gd name="T1" fmla="*/ 0 h 2"/>
                <a:gd name="T2" fmla="*/ 23 w 24"/>
                <a:gd name="T3" fmla="*/ 0 h 2"/>
                <a:gd name="T4" fmla="*/ 23 w 24"/>
                <a:gd name="T5" fmla="*/ 0 h 2"/>
                <a:gd name="T6" fmla="*/ 24 w 24"/>
                <a:gd name="T7" fmla="*/ 1 h 2"/>
                <a:gd name="T8" fmla="*/ 23 w 24"/>
                <a:gd name="T9" fmla="*/ 2 h 2"/>
                <a:gd name="T10" fmla="*/ 1 w 24"/>
                <a:gd name="T11" fmla="*/ 2 h 2"/>
                <a:gd name="T12" fmla="*/ 0 w 24"/>
                <a:gd name="T13" fmla="*/ 1 h 2"/>
                <a:gd name="T14" fmla="*/ 1 w 24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">
                  <a:moveTo>
                    <a:pt x="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4" y="1"/>
                    <a:pt x="24" y="1"/>
                  </a:cubicBezTo>
                  <a:cubicBezTo>
                    <a:pt x="24" y="2"/>
                    <a:pt x="23" y="2"/>
                    <a:pt x="23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73" name="Freeform 30"/>
            <p:cNvSpPr/>
            <p:nvPr/>
          </p:nvSpPr>
          <p:spPr bwMode="auto">
            <a:xfrm>
              <a:off x="3428" y="1731"/>
              <a:ext cx="12" cy="16"/>
            </a:xfrm>
            <a:custGeom>
              <a:avLst/>
              <a:gdLst>
                <a:gd name="T0" fmla="*/ 2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1 w 3"/>
                <a:gd name="T7" fmla="*/ 1 h 4"/>
                <a:gd name="T8" fmla="*/ 1 w 3"/>
                <a:gd name="T9" fmla="*/ 1 h 4"/>
                <a:gd name="T10" fmla="*/ 1 w 3"/>
                <a:gd name="T11" fmla="*/ 2 h 4"/>
                <a:gd name="T12" fmla="*/ 0 w 3"/>
                <a:gd name="T13" fmla="*/ 3 h 4"/>
                <a:gd name="T14" fmla="*/ 1 w 3"/>
                <a:gd name="T15" fmla="*/ 3 h 4"/>
                <a:gd name="T16" fmla="*/ 1 w 3"/>
                <a:gd name="T17" fmla="*/ 4 h 4"/>
                <a:gd name="T18" fmla="*/ 2 w 3"/>
                <a:gd name="T19" fmla="*/ 4 h 4"/>
                <a:gd name="T20" fmla="*/ 3 w 3"/>
                <a:gd name="T21" fmla="*/ 3 h 4"/>
                <a:gd name="T22" fmla="*/ 3 w 3"/>
                <a:gd name="T23" fmla="*/ 3 h 4"/>
                <a:gd name="T24" fmla="*/ 2 w 3"/>
                <a:gd name="T25" fmla="*/ 1 h 4"/>
                <a:gd name="T26" fmla="*/ 2 w 3"/>
                <a:gd name="T27" fmla="*/ 1 h 4"/>
                <a:gd name="T28" fmla="*/ 2 w 3"/>
                <a:gd name="T29" fmla="*/ 0 h 4"/>
                <a:gd name="T30" fmla="*/ 3 w 3"/>
                <a:gd name="T31" fmla="*/ 0 h 4"/>
                <a:gd name="T32" fmla="*/ 2 w 3"/>
                <a:gd name="T33" fmla="*/ 0 h 4"/>
                <a:gd name="T34" fmla="*/ 2 w 3"/>
                <a:gd name="T35" fmla="*/ 0 h 4"/>
                <a:gd name="T36" fmla="*/ 2 w 3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74" name="Freeform 31"/>
            <p:cNvSpPr/>
            <p:nvPr/>
          </p:nvSpPr>
          <p:spPr bwMode="auto">
            <a:xfrm>
              <a:off x="3505" y="1652"/>
              <a:ext cx="20" cy="79"/>
            </a:xfrm>
            <a:custGeom>
              <a:avLst/>
              <a:gdLst>
                <a:gd name="T0" fmla="*/ 0 w 5"/>
                <a:gd name="T1" fmla="*/ 20 h 20"/>
                <a:gd name="T2" fmla="*/ 0 w 5"/>
                <a:gd name="T3" fmla="*/ 20 h 20"/>
                <a:gd name="T4" fmla="*/ 0 w 5"/>
                <a:gd name="T5" fmla="*/ 20 h 20"/>
                <a:gd name="T6" fmla="*/ 4 w 5"/>
                <a:gd name="T7" fmla="*/ 0 h 20"/>
                <a:gd name="T8" fmla="*/ 5 w 5"/>
                <a:gd name="T9" fmla="*/ 0 h 20"/>
                <a:gd name="T10" fmla="*/ 5 w 5"/>
                <a:gd name="T11" fmla="*/ 1 h 20"/>
                <a:gd name="T12" fmla="*/ 1 w 5"/>
                <a:gd name="T13" fmla="*/ 20 h 20"/>
                <a:gd name="T14" fmla="*/ 0 w 5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0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0" y="20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75" name="Freeform 32"/>
            <p:cNvSpPr/>
            <p:nvPr/>
          </p:nvSpPr>
          <p:spPr bwMode="auto">
            <a:xfrm>
              <a:off x="3481" y="1652"/>
              <a:ext cx="16" cy="79"/>
            </a:xfrm>
            <a:custGeom>
              <a:avLst/>
              <a:gdLst>
                <a:gd name="T0" fmla="*/ 1 w 4"/>
                <a:gd name="T1" fmla="*/ 20 h 20"/>
                <a:gd name="T2" fmla="*/ 1 w 4"/>
                <a:gd name="T3" fmla="*/ 20 h 20"/>
                <a:gd name="T4" fmla="*/ 0 w 4"/>
                <a:gd name="T5" fmla="*/ 20 h 20"/>
                <a:gd name="T6" fmla="*/ 3 w 4"/>
                <a:gd name="T7" fmla="*/ 1 h 20"/>
                <a:gd name="T8" fmla="*/ 4 w 4"/>
                <a:gd name="T9" fmla="*/ 0 h 20"/>
                <a:gd name="T10" fmla="*/ 4 w 4"/>
                <a:gd name="T11" fmla="*/ 1 h 20"/>
                <a:gd name="T12" fmla="*/ 1 w 4"/>
                <a:gd name="T13" fmla="*/ 20 h 20"/>
                <a:gd name="T14" fmla="*/ 1 w 4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0"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76" name="Freeform 33"/>
            <p:cNvSpPr/>
            <p:nvPr/>
          </p:nvSpPr>
          <p:spPr bwMode="auto">
            <a:xfrm>
              <a:off x="3505" y="1727"/>
              <a:ext cx="8" cy="20"/>
            </a:xfrm>
            <a:custGeom>
              <a:avLst/>
              <a:gdLst>
                <a:gd name="T0" fmla="*/ 1 w 2"/>
                <a:gd name="T1" fmla="*/ 1 h 5"/>
                <a:gd name="T2" fmla="*/ 2 w 2"/>
                <a:gd name="T3" fmla="*/ 1 h 5"/>
                <a:gd name="T4" fmla="*/ 2 w 2"/>
                <a:gd name="T5" fmla="*/ 1 h 5"/>
                <a:gd name="T6" fmla="*/ 1 w 2"/>
                <a:gd name="T7" fmla="*/ 2 h 5"/>
                <a:gd name="T8" fmla="*/ 2 w 2"/>
                <a:gd name="T9" fmla="*/ 2 h 5"/>
                <a:gd name="T10" fmla="*/ 2 w 2"/>
                <a:gd name="T11" fmla="*/ 3 h 5"/>
                <a:gd name="T12" fmla="*/ 2 w 2"/>
                <a:gd name="T13" fmla="*/ 4 h 5"/>
                <a:gd name="T14" fmla="*/ 2 w 2"/>
                <a:gd name="T15" fmla="*/ 4 h 5"/>
                <a:gd name="T16" fmla="*/ 1 w 2"/>
                <a:gd name="T17" fmla="*/ 5 h 5"/>
                <a:gd name="T18" fmla="*/ 0 w 2"/>
                <a:gd name="T19" fmla="*/ 4 h 5"/>
                <a:gd name="T20" fmla="*/ 0 w 2"/>
                <a:gd name="T21" fmla="*/ 4 h 5"/>
                <a:gd name="T22" fmla="*/ 0 w 2"/>
                <a:gd name="T23" fmla="*/ 3 h 5"/>
                <a:gd name="T24" fmla="*/ 0 w 2"/>
                <a:gd name="T25" fmla="*/ 2 h 5"/>
                <a:gd name="T26" fmla="*/ 0 w 2"/>
                <a:gd name="T27" fmla="*/ 1 h 5"/>
                <a:gd name="T28" fmla="*/ 0 w 2"/>
                <a:gd name="T29" fmla="*/ 1 h 5"/>
                <a:gd name="T30" fmla="*/ 0 w 2"/>
                <a:gd name="T31" fmla="*/ 1 h 5"/>
                <a:gd name="T32" fmla="*/ 0 w 2"/>
                <a:gd name="T33" fmla="*/ 1 h 5"/>
                <a:gd name="T34" fmla="*/ 0 w 2"/>
                <a:gd name="T35" fmla="*/ 1 h 5"/>
                <a:gd name="T36" fmla="*/ 1 w 2"/>
                <a:gd name="T3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" h="5">
                  <a:moveTo>
                    <a:pt x="1" y="1"/>
                  </a:moveTo>
                  <a:cubicBezTo>
                    <a:pt x="1" y="1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77" name="Freeform 34"/>
            <p:cNvSpPr/>
            <p:nvPr/>
          </p:nvSpPr>
          <p:spPr bwMode="auto">
            <a:xfrm>
              <a:off x="3481" y="1731"/>
              <a:ext cx="8" cy="16"/>
            </a:xfrm>
            <a:custGeom>
              <a:avLst/>
              <a:gdLst>
                <a:gd name="T0" fmla="*/ 1 w 2"/>
                <a:gd name="T1" fmla="*/ 0 h 4"/>
                <a:gd name="T2" fmla="*/ 2 w 2"/>
                <a:gd name="T3" fmla="*/ 0 h 4"/>
                <a:gd name="T4" fmla="*/ 2 w 2"/>
                <a:gd name="T5" fmla="*/ 0 h 4"/>
                <a:gd name="T6" fmla="*/ 1 w 2"/>
                <a:gd name="T7" fmla="*/ 1 h 4"/>
                <a:gd name="T8" fmla="*/ 2 w 2"/>
                <a:gd name="T9" fmla="*/ 1 h 4"/>
                <a:gd name="T10" fmla="*/ 2 w 2"/>
                <a:gd name="T11" fmla="*/ 2 h 4"/>
                <a:gd name="T12" fmla="*/ 2 w 2"/>
                <a:gd name="T13" fmla="*/ 3 h 4"/>
                <a:gd name="T14" fmla="*/ 2 w 2"/>
                <a:gd name="T15" fmla="*/ 3 h 4"/>
                <a:gd name="T16" fmla="*/ 1 w 2"/>
                <a:gd name="T17" fmla="*/ 4 h 4"/>
                <a:gd name="T18" fmla="*/ 0 w 2"/>
                <a:gd name="T19" fmla="*/ 4 h 4"/>
                <a:gd name="T20" fmla="*/ 0 w 2"/>
                <a:gd name="T21" fmla="*/ 3 h 4"/>
                <a:gd name="T22" fmla="*/ 0 w 2"/>
                <a:gd name="T23" fmla="*/ 3 h 4"/>
                <a:gd name="T24" fmla="*/ 0 w 2"/>
                <a:gd name="T25" fmla="*/ 1 h 4"/>
                <a:gd name="T26" fmla="*/ 0 w 2"/>
                <a:gd name="T27" fmla="*/ 1 h 4"/>
                <a:gd name="T28" fmla="*/ 0 w 2"/>
                <a:gd name="T29" fmla="*/ 0 h 4"/>
                <a:gd name="T30" fmla="*/ 0 w 2"/>
                <a:gd name="T31" fmla="*/ 0 h 4"/>
                <a:gd name="T32" fmla="*/ 0 w 2"/>
                <a:gd name="T33" fmla="*/ 0 h 4"/>
                <a:gd name="T34" fmla="*/ 0 w 2"/>
                <a:gd name="T35" fmla="*/ 0 h 4"/>
                <a:gd name="T36" fmla="*/ 1 w 2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78" name="Freeform 35"/>
            <p:cNvSpPr/>
            <p:nvPr/>
          </p:nvSpPr>
          <p:spPr bwMode="auto">
            <a:xfrm>
              <a:off x="3456" y="1652"/>
              <a:ext cx="8" cy="79"/>
            </a:xfrm>
            <a:custGeom>
              <a:avLst/>
              <a:gdLst>
                <a:gd name="T0" fmla="*/ 1 w 2"/>
                <a:gd name="T1" fmla="*/ 20 h 20"/>
                <a:gd name="T2" fmla="*/ 1 w 2"/>
                <a:gd name="T3" fmla="*/ 20 h 20"/>
                <a:gd name="T4" fmla="*/ 0 w 2"/>
                <a:gd name="T5" fmla="*/ 20 h 20"/>
                <a:gd name="T6" fmla="*/ 1 w 2"/>
                <a:gd name="T7" fmla="*/ 1 h 20"/>
                <a:gd name="T8" fmla="*/ 1 w 2"/>
                <a:gd name="T9" fmla="*/ 0 h 20"/>
                <a:gd name="T10" fmla="*/ 2 w 2"/>
                <a:gd name="T11" fmla="*/ 1 h 20"/>
                <a:gd name="T12" fmla="*/ 1 w 2"/>
                <a:gd name="T13" fmla="*/ 20 h 20"/>
                <a:gd name="T14" fmla="*/ 1 w 2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0"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79" name="Freeform 36"/>
            <p:cNvSpPr/>
            <p:nvPr/>
          </p:nvSpPr>
          <p:spPr bwMode="auto">
            <a:xfrm>
              <a:off x="3460" y="1552"/>
              <a:ext cx="17" cy="103"/>
            </a:xfrm>
            <a:custGeom>
              <a:avLst/>
              <a:gdLst>
                <a:gd name="T0" fmla="*/ 0 w 4"/>
                <a:gd name="T1" fmla="*/ 26 h 26"/>
                <a:gd name="T2" fmla="*/ 0 w 4"/>
                <a:gd name="T3" fmla="*/ 26 h 26"/>
                <a:gd name="T4" fmla="*/ 0 w 4"/>
                <a:gd name="T5" fmla="*/ 26 h 26"/>
                <a:gd name="T6" fmla="*/ 3 w 4"/>
                <a:gd name="T7" fmla="*/ 0 h 26"/>
                <a:gd name="T8" fmla="*/ 4 w 4"/>
                <a:gd name="T9" fmla="*/ 0 h 26"/>
                <a:gd name="T10" fmla="*/ 4 w 4"/>
                <a:gd name="T11" fmla="*/ 0 h 26"/>
                <a:gd name="T12" fmla="*/ 1 w 4"/>
                <a:gd name="T13" fmla="*/ 26 h 26"/>
                <a:gd name="T14" fmla="*/ 0 w 4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6"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0" y="26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80" name="Oval 37"/>
            <p:cNvSpPr>
              <a:spLocks noChangeArrowheads="1"/>
            </p:cNvSpPr>
            <p:nvPr/>
          </p:nvSpPr>
          <p:spPr bwMode="auto">
            <a:xfrm>
              <a:off x="3247" y="1213"/>
              <a:ext cx="399" cy="395"/>
            </a:xfrm>
            <a:prstGeom prst="ellipse">
              <a:avLst/>
            </a:prstGeom>
            <a:solidFill>
              <a:srgbClr val="7CC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6000" tIns="36000" rIns="36000" bIns="36000" numCol="1" anchor="ctr" anchorCtr="0" compatLnSpc="1"/>
            <a:lstStyle/>
            <a:p>
              <a:pPr algn="ctr" defTabSz="684814"/>
              <a:endParaRPr lang="zh-CN" alt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" name="Freeform 38"/>
            <p:cNvSpPr/>
            <p:nvPr/>
          </p:nvSpPr>
          <p:spPr bwMode="auto">
            <a:xfrm>
              <a:off x="3416" y="1552"/>
              <a:ext cx="20" cy="103"/>
            </a:xfrm>
            <a:custGeom>
              <a:avLst/>
              <a:gdLst>
                <a:gd name="T0" fmla="*/ 4 w 5"/>
                <a:gd name="T1" fmla="*/ 26 h 26"/>
                <a:gd name="T2" fmla="*/ 3 w 5"/>
                <a:gd name="T3" fmla="*/ 26 h 26"/>
                <a:gd name="T4" fmla="*/ 0 w 5"/>
                <a:gd name="T5" fmla="*/ 0 h 26"/>
                <a:gd name="T6" fmla="*/ 1 w 5"/>
                <a:gd name="T7" fmla="*/ 0 h 26"/>
                <a:gd name="T8" fmla="*/ 2 w 5"/>
                <a:gd name="T9" fmla="*/ 0 h 26"/>
                <a:gd name="T10" fmla="*/ 5 w 5"/>
                <a:gd name="T11" fmla="*/ 26 h 26"/>
                <a:gd name="T12" fmla="*/ 4 w 5"/>
                <a:gd name="T13" fmla="*/ 26 h 26"/>
                <a:gd name="T14" fmla="*/ 4 w 5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6">
                  <a:moveTo>
                    <a:pt x="4" y="26"/>
                  </a:moveTo>
                  <a:cubicBezTo>
                    <a:pt x="4" y="26"/>
                    <a:pt x="3" y="26"/>
                    <a:pt x="3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82" name="Freeform 39"/>
            <p:cNvSpPr/>
            <p:nvPr/>
          </p:nvSpPr>
          <p:spPr bwMode="auto">
            <a:xfrm>
              <a:off x="3493" y="1552"/>
              <a:ext cx="40" cy="103"/>
            </a:xfrm>
            <a:custGeom>
              <a:avLst/>
              <a:gdLst>
                <a:gd name="T0" fmla="*/ 0 w 10"/>
                <a:gd name="T1" fmla="*/ 26 h 26"/>
                <a:gd name="T2" fmla="*/ 0 w 10"/>
                <a:gd name="T3" fmla="*/ 26 h 26"/>
                <a:gd name="T4" fmla="*/ 0 w 10"/>
                <a:gd name="T5" fmla="*/ 25 h 26"/>
                <a:gd name="T6" fmla="*/ 8 w 10"/>
                <a:gd name="T7" fmla="*/ 0 h 26"/>
                <a:gd name="T8" fmla="*/ 9 w 10"/>
                <a:gd name="T9" fmla="*/ 0 h 26"/>
                <a:gd name="T10" fmla="*/ 10 w 10"/>
                <a:gd name="T11" fmla="*/ 1 h 26"/>
                <a:gd name="T12" fmla="*/ 1 w 10"/>
                <a:gd name="T13" fmla="*/ 26 h 26"/>
                <a:gd name="T14" fmla="*/ 0 w 10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6"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5"/>
                  </a:cubicBezTo>
                  <a:cubicBezTo>
                    <a:pt x="2" y="19"/>
                    <a:pt x="6" y="7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7" y="7"/>
                    <a:pt x="3" y="19"/>
                    <a:pt x="1" y="26"/>
                  </a:cubicBezTo>
                  <a:cubicBezTo>
                    <a:pt x="1" y="26"/>
                    <a:pt x="1" y="26"/>
                    <a:pt x="0" y="26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83" name="Freeform 40"/>
            <p:cNvSpPr/>
            <p:nvPr/>
          </p:nvSpPr>
          <p:spPr bwMode="auto">
            <a:xfrm>
              <a:off x="3380" y="1731"/>
              <a:ext cx="12" cy="16"/>
            </a:xfrm>
            <a:custGeom>
              <a:avLst/>
              <a:gdLst>
                <a:gd name="T0" fmla="*/ 2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1 w 3"/>
                <a:gd name="T7" fmla="*/ 1 h 4"/>
                <a:gd name="T8" fmla="*/ 1 w 3"/>
                <a:gd name="T9" fmla="*/ 1 h 4"/>
                <a:gd name="T10" fmla="*/ 1 w 3"/>
                <a:gd name="T11" fmla="*/ 2 h 4"/>
                <a:gd name="T12" fmla="*/ 0 w 3"/>
                <a:gd name="T13" fmla="*/ 3 h 4"/>
                <a:gd name="T14" fmla="*/ 1 w 3"/>
                <a:gd name="T15" fmla="*/ 3 h 4"/>
                <a:gd name="T16" fmla="*/ 1 w 3"/>
                <a:gd name="T17" fmla="*/ 4 h 4"/>
                <a:gd name="T18" fmla="*/ 2 w 3"/>
                <a:gd name="T19" fmla="*/ 4 h 4"/>
                <a:gd name="T20" fmla="*/ 3 w 3"/>
                <a:gd name="T21" fmla="*/ 3 h 4"/>
                <a:gd name="T22" fmla="*/ 3 w 3"/>
                <a:gd name="T23" fmla="*/ 3 h 4"/>
                <a:gd name="T24" fmla="*/ 2 w 3"/>
                <a:gd name="T25" fmla="*/ 1 h 4"/>
                <a:gd name="T26" fmla="*/ 2 w 3"/>
                <a:gd name="T27" fmla="*/ 1 h 4"/>
                <a:gd name="T28" fmla="*/ 2 w 3"/>
                <a:gd name="T29" fmla="*/ 0 h 4"/>
                <a:gd name="T30" fmla="*/ 2 w 3"/>
                <a:gd name="T31" fmla="*/ 0 h 4"/>
                <a:gd name="T32" fmla="*/ 2 w 3"/>
                <a:gd name="T33" fmla="*/ 0 h 4"/>
                <a:gd name="T34" fmla="*/ 2 w 3"/>
                <a:gd name="T35" fmla="*/ 0 h 4"/>
                <a:gd name="T36" fmla="*/ 2 w 3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84" name="Freeform 41"/>
            <p:cNvSpPr/>
            <p:nvPr/>
          </p:nvSpPr>
          <p:spPr bwMode="auto">
            <a:xfrm>
              <a:off x="3384" y="1723"/>
              <a:ext cx="129" cy="12"/>
            </a:xfrm>
            <a:custGeom>
              <a:avLst/>
              <a:gdLst>
                <a:gd name="T0" fmla="*/ 1 w 32"/>
                <a:gd name="T1" fmla="*/ 0 h 3"/>
                <a:gd name="T2" fmla="*/ 30 w 32"/>
                <a:gd name="T3" fmla="*/ 0 h 3"/>
                <a:gd name="T4" fmla="*/ 31 w 32"/>
                <a:gd name="T5" fmla="*/ 0 h 3"/>
                <a:gd name="T6" fmla="*/ 32 w 32"/>
                <a:gd name="T7" fmla="*/ 2 h 3"/>
                <a:gd name="T8" fmla="*/ 30 w 32"/>
                <a:gd name="T9" fmla="*/ 3 h 3"/>
                <a:gd name="T10" fmla="*/ 2 w 32"/>
                <a:gd name="T11" fmla="*/ 3 h 3"/>
                <a:gd name="T12" fmla="*/ 0 w 32"/>
                <a:gd name="T13" fmla="*/ 2 h 3"/>
                <a:gd name="T14" fmla="*/ 1 w 3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">
                  <a:moveTo>
                    <a:pt x="1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31" y="1"/>
                    <a:pt x="32" y="1"/>
                    <a:pt x="32" y="2"/>
                  </a:cubicBezTo>
                  <a:cubicBezTo>
                    <a:pt x="32" y="2"/>
                    <a:pt x="31" y="3"/>
                    <a:pt x="3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85" name="Freeform 42"/>
            <p:cNvSpPr/>
            <p:nvPr/>
          </p:nvSpPr>
          <p:spPr bwMode="auto">
            <a:xfrm>
              <a:off x="3529" y="1548"/>
              <a:ext cx="60" cy="28"/>
            </a:xfrm>
            <a:custGeom>
              <a:avLst/>
              <a:gdLst>
                <a:gd name="T0" fmla="*/ 8 w 15"/>
                <a:gd name="T1" fmla="*/ 7 h 7"/>
                <a:gd name="T2" fmla="*/ 8 w 15"/>
                <a:gd name="T3" fmla="*/ 7 h 7"/>
                <a:gd name="T4" fmla="*/ 0 w 15"/>
                <a:gd name="T5" fmla="*/ 1 h 7"/>
                <a:gd name="T6" fmla="*/ 0 w 15"/>
                <a:gd name="T7" fmla="*/ 0 h 7"/>
                <a:gd name="T8" fmla="*/ 8 w 15"/>
                <a:gd name="T9" fmla="*/ 5 h 7"/>
                <a:gd name="T10" fmla="*/ 15 w 15"/>
                <a:gd name="T11" fmla="*/ 0 h 7"/>
                <a:gd name="T12" fmla="*/ 15 w 15"/>
                <a:gd name="T13" fmla="*/ 1 h 7"/>
                <a:gd name="T14" fmla="*/ 8 w 15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7"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2" y="6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" y="5"/>
                    <a:pt x="8" y="5"/>
                  </a:cubicBezTo>
                  <a:cubicBezTo>
                    <a:pt x="12" y="6"/>
                    <a:pt x="15" y="0"/>
                    <a:pt x="15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3" y="7"/>
                    <a:pt x="8" y="7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86" name="Freeform 43"/>
            <p:cNvSpPr/>
            <p:nvPr/>
          </p:nvSpPr>
          <p:spPr bwMode="auto">
            <a:xfrm>
              <a:off x="3307" y="1548"/>
              <a:ext cx="113" cy="28"/>
            </a:xfrm>
            <a:custGeom>
              <a:avLst/>
              <a:gdLst>
                <a:gd name="T0" fmla="*/ 15 w 28"/>
                <a:gd name="T1" fmla="*/ 7 h 7"/>
                <a:gd name="T2" fmla="*/ 14 w 28"/>
                <a:gd name="T3" fmla="*/ 7 h 7"/>
                <a:gd name="T4" fmla="*/ 0 w 28"/>
                <a:gd name="T5" fmla="*/ 1 h 7"/>
                <a:gd name="T6" fmla="*/ 1 w 28"/>
                <a:gd name="T7" fmla="*/ 1 h 7"/>
                <a:gd name="T8" fmla="*/ 14 w 28"/>
                <a:gd name="T9" fmla="*/ 6 h 7"/>
                <a:gd name="T10" fmla="*/ 27 w 28"/>
                <a:gd name="T11" fmla="*/ 0 h 7"/>
                <a:gd name="T12" fmla="*/ 28 w 28"/>
                <a:gd name="T13" fmla="*/ 1 h 7"/>
                <a:gd name="T14" fmla="*/ 15 w 28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15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4" y="7"/>
                    <a:pt x="0" y="2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5" y="6"/>
                    <a:pt x="14" y="6"/>
                  </a:cubicBezTo>
                  <a:cubicBezTo>
                    <a:pt x="23" y="6"/>
                    <a:pt x="27" y="1"/>
                    <a:pt x="27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4" y="7"/>
                    <a:pt x="15" y="7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87" name="Freeform 44"/>
            <p:cNvSpPr/>
            <p:nvPr/>
          </p:nvSpPr>
          <p:spPr bwMode="auto">
            <a:xfrm>
              <a:off x="3416" y="1548"/>
              <a:ext cx="117" cy="28"/>
            </a:xfrm>
            <a:custGeom>
              <a:avLst/>
              <a:gdLst>
                <a:gd name="T0" fmla="*/ 15 w 29"/>
                <a:gd name="T1" fmla="*/ 7 h 7"/>
                <a:gd name="T2" fmla="*/ 15 w 29"/>
                <a:gd name="T3" fmla="*/ 7 h 7"/>
                <a:gd name="T4" fmla="*/ 0 w 29"/>
                <a:gd name="T5" fmla="*/ 1 h 7"/>
                <a:gd name="T6" fmla="*/ 1 w 29"/>
                <a:gd name="T7" fmla="*/ 1 h 7"/>
                <a:gd name="T8" fmla="*/ 15 w 29"/>
                <a:gd name="T9" fmla="*/ 6 h 7"/>
                <a:gd name="T10" fmla="*/ 28 w 29"/>
                <a:gd name="T11" fmla="*/ 0 h 7"/>
                <a:gd name="T12" fmla="*/ 29 w 29"/>
                <a:gd name="T13" fmla="*/ 1 h 7"/>
                <a:gd name="T14" fmla="*/ 15 w 29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7">
                  <a:moveTo>
                    <a:pt x="15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5" y="7"/>
                    <a:pt x="1" y="2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6" y="6"/>
                    <a:pt x="15" y="6"/>
                  </a:cubicBezTo>
                  <a:cubicBezTo>
                    <a:pt x="24" y="6"/>
                    <a:pt x="28" y="1"/>
                    <a:pt x="28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4" y="7"/>
                    <a:pt x="15" y="7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</p:grpSp>
      <p:sp>
        <p:nvSpPr>
          <p:cNvPr id="88" name="标题 1"/>
          <p:cNvSpPr>
            <a:spLocks noGrp="1"/>
          </p:cNvSpPr>
          <p:nvPr>
            <p:ph type="ctrTitle" hasCustomPrompt="1"/>
          </p:nvPr>
        </p:nvSpPr>
        <p:spPr>
          <a:xfrm>
            <a:off x="1702948" y="310037"/>
            <a:ext cx="5791925" cy="379068"/>
          </a:xfrm>
        </p:spPr>
        <p:txBody>
          <a:bodyPr anchor="b">
            <a:normAutofit/>
          </a:bodyPr>
          <a:lstStyle>
            <a:lvl1pPr algn="l">
              <a:defRPr sz="2100">
                <a:solidFill>
                  <a:srgbClr val="7CC200"/>
                </a:solidFill>
              </a:defRPr>
            </a:lvl1pPr>
          </a:lstStyle>
          <a:p>
            <a:r>
              <a:rPr lang="zh-CN" altLang="en-US" dirty="0"/>
              <a:t>欢迎关注木先生</a:t>
            </a:r>
            <a:r>
              <a:rPr lang="en-US" altLang="zh-CN" dirty="0" err="1"/>
              <a:t>iPPT</a:t>
            </a:r>
            <a:endParaRPr lang="zh-CN" altLang="en-US" dirty="0"/>
          </a:p>
        </p:txBody>
      </p:sp>
      <p:sp>
        <p:nvSpPr>
          <p:cNvPr id="89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702948" y="642798"/>
            <a:ext cx="5791925" cy="230249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rgbClr val="9A5C1F"/>
                </a:solidFill>
              </a:defRPr>
            </a:lvl1pPr>
            <a:lvl2pPr marL="342380" indent="0" algn="ctr">
              <a:buNone/>
              <a:defRPr sz="1500"/>
            </a:lvl2pPr>
            <a:lvl3pPr marL="684814" indent="0" algn="ctr">
              <a:buNone/>
              <a:defRPr sz="1400"/>
            </a:lvl3pPr>
            <a:lvl4pPr marL="1027221" indent="0" algn="ctr">
              <a:buNone/>
              <a:defRPr sz="1200"/>
            </a:lvl4pPr>
            <a:lvl5pPr marL="1369628" indent="0" algn="ctr">
              <a:buNone/>
              <a:defRPr sz="1200"/>
            </a:lvl5pPr>
            <a:lvl6pPr marL="1712063" indent="0" algn="ctr">
              <a:buNone/>
              <a:defRPr sz="1200"/>
            </a:lvl6pPr>
            <a:lvl7pPr marL="2054441" indent="0" algn="ctr">
              <a:buNone/>
              <a:defRPr sz="1200"/>
            </a:lvl7pPr>
            <a:lvl8pPr marL="2396820" indent="0" algn="ctr">
              <a:buNone/>
              <a:defRPr sz="1200"/>
            </a:lvl8pPr>
            <a:lvl9pPr marL="2739200" indent="0" algn="ctr">
              <a:buNone/>
              <a:defRPr sz="1200"/>
            </a:lvl9pPr>
          </a:lstStyle>
          <a:p>
            <a:r>
              <a:rPr lang="zh-CN" altLang="en-US" dirty="0"/>
              <a:t>微信公众号：</a:t>
            </a:r>
            <a:r>
              <a:rPr lang="en-US" altLang="zh-CN" dirty="0" err="1"/>
              <a:t>muippt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769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木先生iPPT05">
    <p:bg>
      <p:bgPr>
        <a:solidFill>
          <a:srgbClr val="FFF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-11904" y="4620817"/>
            <a:ext cx="9167813" cy="534590"/>
            <a:chOff x="-15875" y="6161088"/>
            <a:chExt cx="12223751" cy="712787"/>
          </a:xfrm>
        </p:grpSpPr>
        <p:sp>
          <p:nvSpPr>
            <p:cNvPr id="7" name="Freeform 55"/>
            <p:cNvSpPr>
              <a:spLocks noEditPoints="1"/>
            </p:cNvSpPr>
            <p:nvPr/>
          </p:nvSpPr>
          <p:spPr bwMode="auto">
            <a:xfrm>
              <a:off x="-15875" y="6161088"/>
              <a:ext cx="3484563" cy="712787"/>
            </a:xfrm>
            <a:custGeom>
              <a:avLst/>
              <a:gdLst>
                <a:gd name="T0" fmla="*/ 224 w 228"/>
                <a:gd name="T1" fmla="*/ 21 h 46"/>
                <a:gd name="T2" fmla="*/ 203 w 228"/>
                <a:gd name="T3" fmla="*/ 18 h 46"/>
                <a:gd name="T4" fmla="*/ 172 w 228"/>
                <a:gd name="T5" fmla="*/ 16 h 46"/>
                <a:gd name="T6" fmla="*/ 137 w 228"/>
                <a:gd name="T7" fmla="*/ 16 h 46"/>
                <a:gd name="T8" fmla="*/ 107 w 228"/>
                <a:gd name="T9" fmla="*/ 14 h 46"/>
                <a:gd name="T10" fmla="*/ 81 w 228"/>
                <a:gd name="T11" fmla="*/ 7 h 46"/>
                <a:gd name="T12" fmla="*/ 56 w 228"/>
                <a:gd name="T13" fmla="*/ 2 h 46"/>
                <a:gd name="T14" fmla="*/ 28 w 228"/>
                <a:gd name="T15" fmla="*/ 10 h 46"/>
                <a:gd name="T16" fmla="*/ 11 w 228"/>
                <a:gd name="T17" fmla="*/ 10 h 46"/>
                <a:gd name="T18" fmla="*/ 0 w 228"/>
                <a:gd name="T19" fmla="*/ 22 h 46"/>
                <a:gd name="T20" fmla="*/ 155 w 228"/>
                <a:gd name="T21" fmla="*/ 24 h 46"/>
                <a:gd name="T22" fmla="*/ 160 w 228"/>
                <a:gd name="T23" fmla="*/ 30 h 46"/>
                <a:gd name="T24" fmla="*/ 165 w 228"/>
                <a:gd name="T25" fmla="*/ 29 h 46"/>
                <a:gd name="T26" fmla="*/ 169 w 228"/>
                <a:gd name="T27" fmla="*/ 23 h 46"/>
                <a:gd name="T28" fmla="*/ 168 w 228"/>
                <a:gd name="T29" fmla="*/ 29 h 46"/>
                <a:gd name="T30" fmla="*/ 184 w 228"/>
                <a:gd name="T31" fmla="*/ 22 h 46"/>
                <a:gd name="T32" fmla="*/ 191 w 228"/>
                <a:gd name="T33" fmla="*/ 26 h 46"/>
                <a:gd name="T34" fmla="*/ 200 w 228"/>
                <a:gd name="T35" fmla="*/ 25 h 46"/>
                <a:gd name="T36" fmla="*/ 201 w 228"/>
                <a:gd name="T37" fmla="*/ 26 h 46"/>
                <a:gd name="T38" fmla="*/ 206 w 228"/>
                <a:gd name="T39" fmla="*/ 24 h 46"/>
                <a:gd name="T40" fmla="*/ 210 w 228"/>
                <a:gd name="T41" fmla="*/ 25 h 46"/>
                <a:gd name="T42" fmla="*/ 216 w 228"/>
                <a:gd name="T43" fmla="*/ 24 h 46"/>
                <a:gd name="T44" fmla="*/ 221 w 228"/>
                <a:gd name="T45" fmla="*/ 23 h 46"/>
                <a:gd name="T46" fmla="*/ 216 w 228"/>
                <a:gd name="T47" fmla="*/ 23 h 46"/>
                <a:gd name="T48" fmla="*/ 201 w 228"/>
                <a:gd name="T49" fmla="*/ 19 h 46"/>
                <a:gd name="T50" fmla="*/ 195 w 228"/>
                <a:gd name="T51" fmla="*/ 23 h 46"/>
                <a:gd name="T52" fmla="*/ 190 w 228"/>
                <a:gd name="T53" fmla="*/ 27 h 46"/>
                <a:gd name="T54" fmla="*/ 183 w 228"/>
                <a:gd name="T55" fmla="*/ 27 h 46"/>
                <a:gd name="T56" fmla="*/ 169 w 228"/>
                <a:gd name="T57" fmla="*/ 18 h 46"/>
                <a:gd name="T58" fmla="*/ 147 w 228"/>
                <a:gd name="T59" fmla="*/ 16 h 46"/>
                <a:gd name="T60" fmla="*/ 138 w 228"/>
                <a:gd name="T61" fmla="*/ 19 h 46"/>
                <a:gd name="T62" fmla="*/ 118 w 228"/>
                <a:gd name="T63" fmla="*/ 17 h 46"/>
                <a:gd name="T64" fmla="*/ 119 w 228"/>
                <a:gd name="T65" fmla="*/ 19 h 46"/>
                <a:gd name="T66" fmla="*/ 122 w 228"/>
                <a:gd name="T67" fmla="*/ 16 h 46"/>
                <a:gd name="T68" fmla="*/ 124 w 228"/>
                <a:gd name="T69" fmla="*/ 17 h 46"/>
                <a:gd name="T70" fmla="*/ 132 w 228"/>
                <a:gd name="T71" fmla="*/ 21 h 46"/>
                <a:gd name="T72" fmla="*/ 133 w 228"/>
                <a:gd name="T73" fmla="*/ 15 h 46"/>
                <a:gd name="T74" fmla="*/ 115 w 228"/>
                <a:gd name="T75" fmla="*/ 15 h 46"/>
                <a:gd name="T76" fmla="*/ 77 w 228"/>
                <a:gd name="T77" fmla="*/ 23 h 46"/>
                <a:gd name="T78" fmla="*/ 82 w 228"/>
                <a:gd name="T79" fmla="*/ 22 h 46"/>
                <a:gd name="T80" fmla="*/ 89 w 228"/>
                <a:gd name="T81" fmla="*/ 21 h 46"/>
                <a:gd name="T82" fmla="*/ 96 w 228"/>
                <a:gd name="T83" fmla="*/ 20 h 46"/>
                <a:gd name="T84" fmla="*/ 89 w 228"/>
                <a:gd name="T85" fmla="*/ 13 h 46"/>
                <a:gd name="T86" fmla="*/ 78 w 228"/>
                <a:gd name="T87" fmla="*/ 14 h 46"/>
                <a:gd name="T88" fmla="*/ 61 w 228"/>
                <a:gd name="T89" fmla="*/ 16 h 46"/>
                <a:gd name="T90" fmla="*/ 43 w 228"/>
                <a:gd name="T91" fmla="*/ 11 h 46"/>
                <a:gd name="T92" fmla="*/ 43 w 228"/>
                <a:gd name="T93" fmla="*/ 11 h 46"/>
                <a:gd name="T94" fmla="*/ 41 w 228"/>
                <a:gd name="T95" fmla="*/ 13 h 46"/>
                <a:gd name="T96" fmla="*/ 44 w 228"/>
                <a:gd name="T97" fmla="*/ 17 h 46"/>
                <a:gd name="T98" fmla="*/ 48 w 228"/>
                <a:gd name="T99" fmla="*/ 18 h 46"/>
                <a:gd name="T100" fmla="*/ 51 w 228"/>
                <a:gd name="T101" fmla="*/ 18 h 46"/>
                <a:gd name="T102" fmla="*/ 58 w 228"/>
                <a:gd name="T103" fmla="*/ 14 h 46"/>
                <a:gd name="T104" fmla="*/ 53 w 228"/>
                <a:gd name="T105" fmla="*/ 13 h 46"/>
                <a:gd name="T106" fmla="*/ 43 w 228"/>
                <a:gd name="T107" fmla="*/ 6 h 46"/>
                <a:gd name="T108" fmla="*/ 28 w 228"/>
                <a:gd name="T109" fmla="*/ 16 h 46"/>
                <a:gd name="T110" fmla="*/ 24 w 228"/>
                <a:gd name="T111" fmla="*/ 14 h 46"/>
                <a:gd name="T112" fmla="*/ 17 w 228"/>
                <a:gd name="T113" fmla="*/ 20 h 46"/>
                <a:gd name="T114" fmla="*/ 3 w 228"/>
                <a:gd name="T115" fmla="*/ 19 h 46"/>
                <a:gd name="T116" fmla="*/ 7 w 228"/>
                <a:gd name="T117" fmla="*/ 17 h 46"/>
                <a:gd name="T118" fmla="*/ 9 w 228"/>
                <a:gd name="T119" fmla="*/ 15 h 46"/>
                <a:gd name="T120" fmla="*/ 9 w 228"/>
                <a:gd name="T121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8" h="46">
                  <a:moveTo>
                    <a:pt x="0" y="22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7" y="39"/>
                    <a:pt x="227" y="29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5" y="26"/>
                  </a:cubicBezTo>
                  <a:cubicBezTo>
                    <a:pt x="225" y="25"/>
                    <a:pt x="226" y="25"/>
                    <a:pt x="226" y="25"/>
                  </a:cubicBezTo>
                  <a:cubicBezTo>
                    <a:pt x="226" y="24"/>
                    <a:pt x="226" y="24"/>
                    <a:pt x="226" y="24"/>
                  </a:cubicBezTo>
                  <a:cubicBezTo>
                    <a:pt x="225" y="25"/>
                    <a:pt x="225" y="25"/>
                    <a:pt x="225" y="25"/>
                  </a:cubicBezTo>
                  <a:cubicBezTo>
                    <a:pt x="224" y="25"/>
                    <a:pt x="224" y="25"/>
                    <a:pt x="224" y="25"/>
                  </a:cubicBezTo>
                  <a:cubicBezTo>
                    <a:pt x="224" y="24"/>
                    <a:pt x="225" y="23"/>
                    <a:pt x="225" y="22"/>
                  </a:cubicBezTo>
                  <a:cubicBezTo>
                    <a:pt x="225" y="22"/>
                    <a:pt x="225" y="22"/>
                    <a:pt x="226" y="22"/>
                  </a:cubicBezTo>
                  <a:cubicBezTo>
                    <a:pt x="225" y="22"/>
                    <a:pt x="225" y="21"/>
                    <a:pt x="225" y="21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5" y="21"/>
                    <a:pt x="225" y="21"/>
                    <a:pt x="224" y="21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5" y="21"/>
                    <a:pt x="224" y="21"/>
                    <a:pt x="224" y="21"/>
                  </a:cubicBezTo>
                  <a:cubicBezTo>
                    <a:pt x="224" y="21"/>
                    <a:pt x="224" y="21"/>
                    <a:pt x="223" y="21"/>
                  </a:cubicBezTo>
                  <a:cubicBezTo>
                    <a:pt x="223" y="21"/>
                    <a:pt x="224" y="21"/>
                    <a:pt x="224" y="21"/>
                  </a:cubicBezTo>
                  <a:cubicBezTo>
                    <a:pt x="223" y="21"/>
                    <a:pt x="222" y="22"/>
                    <a:pt x="221" y="22"/>
                  </a:cubicBezTo>
                  <a:cubicBezTo>
                    <a:pt x="222" y="21"/>
                    <a:pt x="223" y="20"/>
                    <a:pt x="224" y="19"/>
                  </a:cubicBezTo>
                  <a:cubicBezTo>
                    <a:pt x="224" y="19"/>
                    <a:pt x="225" y="19"/>
                    <a:pt x="225" y="19"/>
                  </a:cubicBezTo>
                  <a:cubicBezTo>
                    <a:pt x="225" y="19"/>
                    <a:pt x="225" y="19"/>
                    <a:pt x="225" y="18"/>
                  </a:cubicBezTo>
                  <a:cubicBezTo>
                    <a:pt x="225" y="18"/>
                    <a:pt x="225" y="18"/>
                    <a:pt x="224" y="18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25" y="18"/>
                    <a:pt x="225" y="17"/>
                    <a:pt x="225" y="17"/>
                  </a:cubicBezTo>
                  <a:cubicBezTo>
                    <a:pt x="225" y="17"/>
                    <a:pt x="225" y="17"/>
                    <a:pt x="225" y="17"/>
                  </a:cubicBezTo>
                  <a:cubicBezTo>
                    <a:pt x="224" y="17"/>
                    <a:pt x="223" y="17"/>
                    <a:pt x="223" y="17"/>
                  </a:cubicBezTo>
                  <a:cubicBezTo>
                    <a:pt x="223" y="17"/>
                    <a:pt x="223" y="17"/>
                    <a:pt x="224" y="16"/>
                  </a:cubicBezTo>
                  <a:cubicBezTo>
                    <a:pt x="224" y="16"/>
                    <a:pt x="223" y="17"/>
                    <a:pt x="222" y="17"/>
                  </a:cubicBezTo>
                  <a:cubicBezTo>
                    <a:pt x="222" y="17"/>
                    <a:pt x="222" y="17"/>
                    <a:pt x="221" y="17"/>
                  </a:cubicBezTo>
                  <a:cubicBezTo>
                    <a:pt x="221" y="17"/>
                    <a:pt x="222" y="17"/>
                    <a:pt x="222" y="17"/>
                  </a:cubicBezTo>
                  <a:cubicBezTo>
                    <a:pt x="222" y="17"/>
                    <a:pt x="222" y="17"/>
                    <a:pt x="222" y="17"/>
                  </a:cubicBezTo>
                  <a:cubicBezTo>
                    <a:pt x="219" y="16"/>
                    <a:pt x="217" y="15"/>
                    <a:pt x="214" y="14"/>
                  </a:cubicBezTo>
                  <a:cubicBezTo>
                    <a:pt x="214" y="14"/>
                    <a:pt x="215" y="14"/>
                    <a:pt x="215" y="14"/>
                  </a:cubicBezTo>
                  <a:cubicBezTo>
                    <a:pt x="214" y="14"/>
                    <a:pt x="214" y="14"/>
                    <a:pt x="214" y="14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3" y="14"/>
                    <a:pt x="213" y="14"/>
                    <a:pt x="214" y="14"/>
                  </a:cubicBezTo>
                  <a:cubicBezTo>
                    <a:pt x="209" y="15"/>
                    <a:pt x="206" y="17"/>
                    <a:pt x="203" y="18"/>
                  </a:cubicBezTo>
                  <a:cubicBezTo>
                    <a:pt x="203" y="18"/>
                    <a:pt x="202" y="18"/>
                    <a:pt x="202" y="18"/>
                  </a:cubicBezTo>
                  <a:cubicBezTo>
                    <a:pt x="204" y="17"/>
                    <a:pt x="205" y="17"/>
                    <a:pt x="205" y="17"/>
                  </a:cubicBezTo>
                  <a:cubicBezTo>
                    <a:pt x="203" y="17"/>
                    <a:pt x="202" y="17"/>
                    <a:pt x="201" y="17"/>
                  </a:cubicBezTo>
                  <a:cubicBezTo>
                    <a:pt x="200" y="17"/>
                    <a:pt x="198" y="17"/>
                    <a:pt x="196" y="16"/>
                  </a:cubicBezTo>
                  <a:cubicBezTo>
                    <a:pt x="196" y="16"/>
                    <a:pt x="198" y="17"/>
                    <a:pt x="200" y="18"/>
                  </a:cubicBezTo>
                  <a:cubicBezTo>
                    <a:pt x="200" y="18"/>
                    <a:pt x="199" y="18"/>
                    <a:pt x="199" y="18"/>
                  </a:cubicBezTo>
                  <a:cubicBezTo>
                    <a:pt x="196" y="16"/>
                    <a:pt x="192" y="15"/>
                    <a:pt x="187" y="13"/>
                  </a:cubicBezTo>
                  <a:cubicBezTo>
                    <a:pt x="187" y="13"/>
                    <a:pt x="193" y="15"/>
                    <a:pt x="198" y="18"/>
                  </a:cubicBezTo>
                  <a:cubicBezTo>
                    <a:pt x="195" y="19"/>
                    <a:pt x="193" y="20"/>
                    <a:pt x="191" y="21"/>
                  </a:cubicBezTo>
                  <a:cubicBezTo>
                    <a:pt x="190" y="21"/>
                    <a:pt x="188" y="20"/>
                    <a:pt x="186" y="20"/>
                  </a:cubicBezTo>
                  <a:cubicBezTo>
                    <a:pt x="186" y="20"/>
                    <a:pt x="188" y="21"/>
                    <a:pt x="191" y="22"/>
                  </a:cubicBezTo>
                  <a:cubicBezTo>
                    <a:pt x="191" y="22"/>
                    <a:pt x="191" y="22"/>
                    <a:pt x="190" y="22"/>
                  </a:cubicBezTo>
                  <a:cubicBezTo>
                    <a:pt x="188" y="21"/>
                    <a:pt x="185" y="20"/>
                    <a:pt x="182" y="18"/>
                  </a:cubicBezTo>
                  <a:cubicBezTo>
                    <a:pt x="181" y="17"/>
                    <a:pt x="179" y="15"/>
                    <a:pt x="178" y="15"/>
                  </a:cubicBezTo>
                  <a:cubicBezTo>
                    <a:pt x="182" y="13"/>
                    <a:pt x="185" y="12"/>
                    <a:pt x="185" y="12"/>
                  </a:cubicBezTo>
                  <a:cubicBezTo>
                    <a:pt x="182" y="13"/>
                    <a:pt x="180" y="14"/>
                    <a:pt x="178" y="14"/>
                  </a:cubicBezTo>
                  <a:cubicBezTo>
                    <a:pt x="178" y="14"/>
                    <a:pt x="178" y="14"/>
                    <a:pt x="178" y="14"/>
                  </a:cubicBezTo>
                  <a:cubicBezTo>
                    <a:pt x="178" y="14"/>
                    <a:pt x="178" y="14"/>
                    <a:pt x="178" y="14"/>
                  </a:cubicBezTo>
                  <a:cubicBezTo>
                    <a:pt x="176" y="15"/>
                    <a:pt x="174" y="16"/>
                    <a:pt x="173" y="17"/>
                  </a:cubicBezTo>
                  <a:cubicBezTo>
                    <a:pt x="173" y="16"/>
                    <a:pt x="172" y="16"/>
                    <a:pt x="172" y="16"/>
                  </a:cubicBezTo>
                  <a:cubicBezTo>
                    <a:pt x="173" y="16"/>
                    <a:pt x="174" y="16"/>
                    <a:pt x="174" y="16"/>
                  </a:cubicBezTo>
                  <a:cubicBezTo>
                    <a:pt x="173" y="16"/>
                    <a:pt x="173" y="16"/>
                    <a:pt x="172" y="16"/>
                  </a:cubicBezTo>
                  <a:cubicBezTo>
                    <a:pt x="169" y="14"/>
                    <a:pt x="167" y="14"/>
                    <a:pt x="167" y="14"/>
                  </a:cubicBezTo>
                  <a:cubicBezTo>
                    <a:pt x="169" y="15"/>
                    <a:pt x="170" y="15"/>
                    <a:pt x="171" y="16"/>
                  </a:cubicBezTo>
                  <a:cubicBezTo>
                    <a:pt x="170" y="16"/>
                    <a:pt x="169" y="16"/>
                    <a:pt x="169" y="17"/>
                  </a:cubicBezTo>
                  <a:cubicBezTo>
                    <a:pt x="166" y="15"/>
                    <a:pt x="164" y="13"/>
                    <a:pt x="160" y="11"/>
                  </a:cubicBezTo>
                  <a:cubicBezTo>
                    <a:pt x="161" y="11"/>
                    <a:pt x="162" y="10"/>
                    <a:pt x="163" y="10"/>
                  </a:cubicBezTo>
                  <a:cubicBezTo>
                    <a:pt x="162" y="10"/>
                    <a:pt x="161" y="11"/>
                    <a:pt x="160" y="11"/>
                  </a:cubicBezTo>
                  <a:cubicBezTo>
                    <a:pt x="160" y="11"/>
                    <a:pt x="159" y="10"/>
                    <a:pt x="158" y="10"/>
                  </a:cubicBezTo>
                  <a:cubicBezTo>
                    <a:pt x="160" y="10"/>
                    <a:pt x="161" y="10"/>
                    <a:pt x="161" y="10"/>
                  </a:cubicBezTo>
                  <a:cubicBezTo>
                    <a:pt x="160" y="10"/>
                    <a:pt x="159" y="10"/>
                    <a:pt x="158" y="10"/>
                  </a:cubicBezTo>
                  <a:cubicBezTo>
                    <a:pt x="158" y="9"/>
                    <a:pt x="157" y="9"/>
                    <a:pt x="156" y="9"/>
                  </a:cubicBezTo>
                  <a:cubicBezTo>
                    <a:pt x="156" y="9"/>
                    <a:pt x="157" y="9"/>
                    <a:pt x="158" y="10"/>
                  </a:cubicBezTo>
                  <a:cubicBezTo>
                    <a:pt x="151" y="11"/>
                    <a:pt x="148" y="13"/>
                    <a:pt x="145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4" y="16"/>
                    <a:pt x="143" y="17"/>
                    <a:pt x="143" y="18"/>
                  </a:cubicBezTo>
                  <a:cubicBezTo>
                    <a:pt x="143" y="18"/>
                    <a:pt x="142" y="18"/>
                    <a:pt x="142" y="18"/>
                  </a:cubicBezTo>
                  <a:cubicBezTo>
                    <a:pt x="142" y="17"/>
                    <a:pt x="142" y="16"/>
                    <a:pt x="141" y="15"/>
                  </a:cubicBezTo>
                  <a:cubicBezTo>
                    <a:pt x="145" y="13"/>
                    <a:pt x="148" y="12"/>
                    <a:pt x="148" y="12"/>
                  </a:cubicBezTo>
                  <a:cubicBezTo>
                    <a:pt x="146" y="13"/>
                    <a:pt x="143" y="14"/>
                    <a:pt x="141" y="15"/>
                  </a:cubicBezTo>
                  <a:cubicBezTo>
                    <a:pt x="139" y="10"/>
                    <a:pt x="135" y="7"/>
                    <a:pt x="135" y="7"/>
                  </a:cubicBezTo>
                  <a:cubicBezTo>
                    <a:pt x="138" y="10"/>
                    <a:pt x="140" y="13"/>
                    <a:pt x="140" y="15"/>
                  </a:cubicBezTo>
                  <a:cubicBezTo>
                    <a:pt x="139" y="16"/>
                    <a:pt x="138" y="16"/>
                    <a:pt x="137" y="16"/>
                  </a:cubicBezTo>
                  <a:cubicBezTo>
                    <a:pt x="137" y="16"/>
                    <a:pt x="137" y="16"/>
                    <a:pt x="136" y="16"/>
                  </a:cubicBezTo>
                  <a:cubicBezTo>
                    <a:pt x="136" y="16"/>
                    <a:pt x="136" y="16"/>
                    <a:pt x="136" y="16"/>
                  </a:cubicBezTo>
                  <a:cubicBezTo>
                    <a:pt x="138" y="15"/>
                    <a:pt x="139" y="15"/>
                    <a:pt x="139" y="15"/>
                  </a:cubicBezTo>
                  <a:cubicBezTo>
                    <a:pt x="138" y="15"/>
                    <a:pt x="137" y="15"/>
                    <a:pt x="136" y="16"/>
                  </a:cubicBezTo>
                  <a:cubicBezTo>
                    <a:pt x="134" y="12"/>
                    <a:pt x="130" y="9"/>
                    <a:pt x="128" y="8"/>
                  </a:cubicBezTo>
                  <a:cubicBezTo>
                    <a:pt x="133" y="6"/>
                    <a:pt x="137" y="5"/>
                    <a:pt x="137" y="5"/>
                  </a:cubicBezTo>
                  <a:cubicBezTo>
                    <a:pt x="133" y="6"/>
                    <a:pt x="130" y="7"/>
                    <a:pt x="127" y="8"/>
                  </a:cubicBezTo>
                  <a:cubicBezTo>
                    <a:pt x="127" y="8"/>
                    <a:pt x="126" y="8"/>
                    <a:pt x="126" y="8"/>
                  </a:cubicBezTo>
                  <a:cubicBezTo>
                    <a:pt x="127" y="8"/>
                    <a:pt x="127" y="7"/>
                    <a:pt x="127" y="7"/>
                  </a:cubicBezTo>
                  <a:cubicBezTo>
                    <a:pt x="127" y="8"/>
                    <a:pt x="127" y="8"/>
                    <a:pt x="126" y="8"/>
                  </a:cubicBezTo>
                  <a:cubicBezTo>
                    <a:pt x="125" y="7"/>
                    <a:pt x="124" y="7"/>
                    <a:pt x="124" y="7"/>
                  </a:cubicBezTo>
                  <a:cubicBezTo>
                    <a:pt x="125" y="7"/>
                    <a:pt x="125" y="7"/>
                    <a:pt x="126" y="8"/>
                  </a:cubicBezTo>
                  <a:cubicBezTo>
                    <a:pt x="125" y="8"/>
                    <a:pt x="124" y="8"/>
                    <a:pt x="123" y="8"/>
                  </a:cubicBezTo>
                  <a:cubicBezTo>
                    <a:pt x="121" y="6"/>
                    <a:pt x="117" y="5"/>
                    <a:pt x="113" y="3"/>
                  </a:cubicBezTo>
                  <a:cubicBezTo>
                    <a:pt x="113" y="3"/>
                    <a:pt x="118" y="5"/>
                    <a:pt x="123" y="8"/>
                  </a:cubicBezTo>
                  <a:cubicBezTo>
                    <a:pt x="119" y="9"/>
                    <a:pt x="117" y="10"/>
                    <a:pt x="115" y="11"/>
                  </a:cubicBezTo>
                  <a:cubicBezTo>
                    <a:pt x="112" y="9"/>
                    <a:pt x="110" y="8"/>
                    <a:pt x="110" y="8"/>
                  </a:cubicBezTo>
                  <a:cubicBezTo>
                    <a:pt x="112" y="9"/>
                    <a:pt x="113" y="10"/>
                    <a:pt x="115" y="11"/>
                  </a:cubicBezTo>
                  <a:cubicBezTo>
                    <a:pt x="112" y="13"/>
                    <a:pt x="111" y="14"/>
                    <a:pt x="110" y="16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8" y="9"/>
                    <a:pt x="101" y="6"/>
                    <a:pt x="101" y="6"/>
                  </a:cubicBezTo>
                  <a:cubicBezTo>
                    <a:pt x="106" y="9"/>
                    <a:pt x="107" y="12"/>
                    <a:pt x="107" y="14"/>
                  </a:cubicBezTo>
                  <a:cubicBezTo>
                    <a:pt x="105" y="13"/>
                    <a:pt x="104" y="13"/>
                    <a:pt x="104" y="13"/>
                  </a:cubicBezTo>
                  <a:cubicBezTo>
                    <a:pt x="105" y="13"/>
                    <a:pt x="106" y="14"/>
                    <a:pt x="107" y="14"/>
                  </a:cubicBezTo>
                  <a:cubicBezTo>
                    <a:pt x="106" y="15"/>
                    <a:pt x="106" y="15"/>
                    <a:pt x="106" y="16"/>
                  </a:cubicBezTo>
                  <a:cubicBezTo>
                    <a:pt x="105" y="15"/>
                    <a:pt x="104" y="15"/>
                    <a:pt x="103" y="14"/>
                  </a:cubicBezTo>
                  <a:cubicBezTo>
                    <a:pt x="102" y="12"/>
                    <a:pt x="101" y="11"/>
                    <a:pt x="100" y="10"/>
                  </a:cubicBezTo>
                  <a:cubicBezTo>
                    <a:pt x="102" y="9"/>
                    <a:pt x="103" y="8"/>
                    <a:pt x="103" y="8"/>
                  </a:cubicBezTo>
                  <a:cubicBezTo>
                    <a:pt x="102" y="9"/>
                    <a:pt x="101" y="9"/>
                    <a:pt x="100" y="10"/>
                  </a:cubicBezTo>
                  <a:cubicBezTo>
                    <a:pt x="96" y="6"/>
                    <a:pt x="91" y="5"/>
                    <a:pt x="91" y="5"/>
                  </a:cubicBezTo>
                  <a:cubicBezTo>
                    <a:pt x="95" y="7"/>
                    <a:pt x="97" y="8"/>
                    <a:pt x="99" y="10"/>
                  </a:cubicBezTo>
                  <a:cubicBezTo>
                    <a:pt x="98" y="10"/>
                    <a:pt x="97" y="10"/>
                    <a:pt x="97" y="11"/>
                  </a:cubicBezTo>
                  <a:cubicBezTo>
                    <a:pt x="97" y="11"/>
                    <a:pt x="96" y="10"/>
                    <a:pt x="96" y="10"/>
                  </a:cubicBezTo>
                  <a:cubicBezTo>
                    <a:pt x="93" y="8"/>
                    <a:pt x="88" y="4"/>
                    <a:pt x="80" y="1"/>
                  </a:cubicBezTo>
                  <a:cubicBezTo>
                    <a:pt x="81" y="2"/>
                    <a:pt x="90" y="5"/>
                    <a:pt x="95" y="11"/>
                  </a:cubicBezTo>
                  <a:cubicBezTo>
                    <a:pt x="94" y="12"/>
                    <a:pt x="93" y="12"/>
                    <a:pt x="93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1" y="11"/>
                    <a:pt x="90" y="11"/>
                    <a:pt x="89" y="10"/>
                  </a:cubicBezTo>
                  <a:cubicBezTo>
                    <a:pt x="89" y="10"/>
                    <a:pt x="90" y="11"/>
                    <a:pt x="92" y="12"/>
                  </a:cubicBezTo>
                  <a:cubicBezTo>
                    <a:pt x="90" y="12"/>
                    <a:pt x="89" y="13"/>
                    <a:pt x="88" y="13"/>
                  </a:cubicBezTo>
                  <a:cubicBezTo>
                    <a:pt x="85" y="11"/>
                    <a:pt x="81" y="9"/>
                    <a:pt x="79" y="7"/>
                  </a:cubicBezTo>
                  <a:cubicBezTo>
                    <a:pt x="80" y="7"/>
                    <a:pt x="81" y="7"/>
                    <a:pt x="81" y="7"/>
                  </a:cubicBezTo>
                  <a:cubicBezTo>
                    <a:pt x="80" y="7"/>
                    <a:pt x="80" y="7"/>
                    <a:pt x="79" y="7"/>
                  </a:cubicBezTo>
                  <a:cubicBezTo>
                    <a:pt x="78" y="7"/>
                    <a:pt x="78" y="7"/>
                    <a:pt x="77" y="6"/>
                  </a:cubicBezTo>
                  <a:cubicBezTo>
                    <a:pt x="78" y="6"/>
                    <a:pt x="79" y="6"/>
                    <a:pt x="79" y="6"/>
                  </a:cubicBezTo>
                  <a:cubicBezTo>
                    <a:pt x="78" y="6"/>
                    <a:pt x="78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0" y="7"/>
                    <a:pt x="66" y="10"/>
                    <a:pt x="64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3" y="13"/>
                    <a:pt x="62" y="14"/>
                    <a:pt x="62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4"/>
                    <a:pt x="60" y="13"/>
                    <a:pt x="60" y="12"/>
                  </a:cubicBezTo>
                  <a:cubicBezTo>
                    <a:pt x="64" y="10"/>
                    <a:pt x="67" y="9"/>
                    <a:pt x="67" y="9"/>
                  </a:cubicBezTo>
                  <a:cubicBezTo>
                    <a:pt x="64" y="10"/>
                    <a:pt x="62" y="11"/>
                    <a:pt x="60" y="12"/>
                  </a:cubicBezTo>
                  <a:cubicBezTo>
                    <a:pt x="60" y="11"/>
                    <a:pt x="59" y="10"/>
                    <a:pt x="59" y="9"/>
                  </a:cubicBezTo>
                  <a:cubicBezTo>
                    <a:pt x="59" y="9"/>
                    <a:pt x="60" y="9"/>
                    <a:pt x="60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6" y="6"/>
                    <a:pt x="53" y="4"/>
                    <a:pt x="53" y="4"/>
                  </a:cubicBezTo>
                  <a:cubicBezTo>
                    <a:pt x="56" y="6"/>
                    <a:pt x="57" y="8"/>
                    <a:pt x="58" y="10"/>
                  </a:cubicBezTo>
                  <a:cubicBezTo>
                    <a:pt x="57" y="10"/>
                    <a:pt x="55" y="11"/>
                    <a:pt x="54" y="11"/>
                  </a:cubicBezTo>
                  <a:cubicBezTo>
                    <a:pt x="52" y="8"/>
                    <a:pt x="49" y="6"/>
                    <a:pt x="47" y="5"/>
                  </a:cubicBezTo>
                  <a:cubicBezTo>
                    <a:pt x="51" y="3"/>
                    <a:pt x="56" y="2"/>
                    <a:pt x="56" y="2"/>
                  </a:cubicBezTo>
                  <a:cubicBezTo>
                    <a:pt x="52" y="3"/>
                    <a:pt x="49" y="4"/>
                    <a:pt x="46" y="5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4" y="4"/>
                    <a:pt x="43" y="4"/>
                    <a:pt x="43" y="4"/>
                  </a:cubicBezTo>
                  <a:cubicBezTo>
                    <a:pt x="43" y="4"/>
                    <a:pt x="44" y="5"/>
                    <a:pt x="44" y="5"/>
                  </a:cubicBezTo>
                  <a:cubicBezTo>
                    <a:pt x="44" y="5"/>
                    <a:pt x="43" y="5"/>
                    <a:pt x="42" y="5"/>
                  </a:cubicBezTo>
                  <a:cubicBezTo>
                    <a:pt x="40" y="4"/>
                    <a:pt x="36" y="2"/>
                    <a:pt x="32" y="0"/>
                  </a:cubicBezTo>
                  <a:cubicBezTo>
                    <a:pt x="32" y="0"/>
                    <a:pt x="37" y="2"/>
                    <a:pt x="41" y="5"/>
                  </a:cubicBezTo>
                  <a:cubicBezTo>
                    <a:pt x="38" y="6"/>
                    <a:pt x="36" y="7"/>
                    <a:pt x="34" y="8"/>
                  </a:cubicBezTo>
                  <a:cubicBezTo>
                    <a:pt x="31" y="6"/>
                    <a:pt x="29" y="5"/>
                    <a:pt x="29" y="5"/>
                  </a:cubicBezTo>
                  <a:cubicBezTo>
                    <a:pt x="31" y="7"/>
                    <a:pt x="32" y="7"/>
                    <a:pt x="34" y="8"/>
                  </a:cubicBezTo>
                  <a:cubicBezTo>
                    <a:pt x="32" y="10"/>
                    <a:pt x="30" y="11"/>
                    <a:pt x="30" y="12"/>
                  </a:cubicBezTo>
                  <a:cubicBezTo>
                    <a:pt x="29" y="12"/>
                    <a:pt x="29" y="13"/>
                    <a:pt x="28" y="13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9" y="12"/>
                    <a:pt x="29" y="11"/>
                  </a:cubicBezTo>
                  <a:cubicBezTo>
                    <a:pt x="29" y="11"/>
                    <a:pt x="30" y="12"/>
                    <a:pt x="30" y="1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1"/>
                    <a:pt x="28" y="10"/>
                    <a:pt x="28" y="10"/>
                  </a:cubicBezTo>
                  <a:cubicBezTo>
                    <a:pt x="31" y="9"/>
                    <a:pt x="33" y="8"/>
                    <a:pt x="33" y="8"/>
                  </a:cubicBezTo>
                  <a:cubicBezTo>
                    <a:pt x="31" y="9"/>
                    <a:pt x="29" y="9"/>
                    <a:pt x="28" y="10"/>
                  </a:cubicBezTo>
                  <a:cubicBezTo>
                    <a:pt x="27" y="10"/>
                    <a:pt x="27" y="10"/>
                    <a:pt x="27" y="9"/>
                  </a:cubicBezTo>
                  <a:cubicBezTo>
                    <a:pt x="25" y="7"/>
                    <a:pt x="23" y="5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3" y="6"/>
                    <a:pt x="25" y="7"/>
                    <a:pt x="25" y="9"/>
                  </a:cubicBezTo>
                  <a:cubicBezTo>
                    <a:pt x="24" y="8"/>
                    <a:pt x="22" y="8"/>
                    <a:pt x="21" y="7"/>
                  </a:cubicBezTo>
                  <a:cubicBezTo>
                    <a:pt x="21" y="7"/>
                    <a:pt x="23" y="8"/>
                    <a:pt x="25" y="9"/>
                  </a:cubicBezTo>
                  <a:cubicBezTo>
                    <a:pt x="25" y="10"/>
                    <a:pt x="26" y="10"/>
                    <a:pt x="26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4" y="11"/>
                    <a:pt x="24" y="11"/>
                  </a:cubicBezTo>
                  <a:cubicBezTo>
                    <a:pt x="24" y="12"/>
                    <a:pt x="23" y="12"/>
                    <a:pt x="23" y="12"/>
                  </a:cubicBezTo>
                  <a:cubicBezTo>
                    <a:pt x="23" y="12"/>
                    <a:pt x="23" y="12"/>
                    <a:pt x="22" y="12"/>
                  </a:cubicBezTo>
                  <a:cubicBezTo>
                    <a:pt x="22" y="11"/>
                    <a:pt x="22" y="11"/>
                    <a:pt x="21" y="10"/>
                  </a:cubicBezTo>
                  <a:cubicBezTo>
                    <a:pt x="21" y="11"/>
                    <a:pt x="21" y="12"/>
                    <a:pt x="21" y="13"/>
                  </a:cubicBezTo>
                  <a:cubicBezTo>
                    <a:pt x="19" y="12"/>
                    <a:pt x="18" y="12"/>
                    <a:pt x="18" y="12"/>
                  </a:cubicBezTo>
                  <a:cubicBezTo>
                    <a:pt x="19" y="12"/>
                    <a:pt x="20" y="13"/>
                    <a:pt x="21" y="14"/>
                  </a:cubicBezTo>
                  <a:cubicBezTo>
                    <a:pt x="21" y="14"/>
                    <a:pt x="21" y="14"/>
                    <a:pt x="21" y="15"/>
                  </a:cubicBezTo>
                  <a:cubicBezTo>
                    <a:pt x="21" y="15"/>
                    <a:pt x="21" y="15"/>
                    <a:pt x="20" y="15"/>
                  </a:cubicBezTo>
                  <a:cubicBezTo>
                    <a:pt x="19" y="16"/>
                    <a:pt x="18" y="16"/>
                    <a:pt x="17" y="17"/>
                  </a:cubicBezTo>
                  <a:cubicBezTo>
                    <a:pt x="15" y="14"/>
                    <a:pt x="13" y="12"/>
                    <a:pt x="12" y="11"/>
                  </a:cubicBezTo>
                  <a:cubicBezTo>
                    <a:pt x="16" y="9"/>
                    <a:pt x="19" y="7"/>
                    <a:pt x="19" y="7"/>
                  </a:cubicBezTo>
                  <a:cubicBezTo>
                    <a:pt x="16" y="8"/>
                    <a:pt x="13" y="9"/>
                    <a:pt x="11" y="10"/>
                  </a:cubicBezTo>
                  <a:cubicBezTo>
                    <a:pt x="11" y="10"/>
                    <a:pt x="10" y="10"/>
                    <a:pt x="10" y="10"/>
                  </a:cubicBezTo>
                  <a:cubicBezTo>
                    <a:pt x="11" y="10"/>
                    <a:pt x="11" y="10"/>
                    <a:pt x="11" y="11"/>
                  </a:cubicBezTo>
                  <a:cubicBezTo>
                    <a:pt x="10" y="11"/>
                    <a:pt x="8" y="12"/>
                    <a:pt x="7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9" y="11"/>
                    <a:pt x="11" y="10"/>
                    <a:pt x="11" y="10"/>
                  </a:cubicBezTo>
                  <a:cubicBezTo>
                    <a:pt x="9" y="11"/>
                    <a:pt x="7" y="11"/>
                    <a:pt x="5" y="12"/>
                  </a:cubicBezTo>
                  <a:cubicBezTo>
                    <a:pt x="3" y="10"/>
                    <a:pt x="1" y="10"/>
                    <a:pt x="1" y="10"/>
                  </a:cubicBezTo>
                  <a:cubicBezTo>
                    <a:pt x="3" y="11"/>
                    <a:pt x="4" y="11"/>
                    <a:pt x="5" y="12"/>
                  </a:cubicBezTo>
                  <a:cubicBezTo>
                    <a:pt x="4" y="12"/>
                    <a:pt x="4" y="12"/>
                    <a:pt x="3" y="12"/>
                  </a:cubicBezTo>
                  <a:cubicBezTo>
                    <a:pt x="2" y="12"/>
                    <a:pt x="1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1" y="12"/>
                    <a:pt x="2" y="13"/>
                  </a:cubicBezTo>
                  <a:cubicBezTo>
                    <a:pt x="1" y="13"/>
                    <a:pt x="1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1" y="17"/>
                    <a:pt x="1" y="17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lose/>
                  <a:moveTo>
                    <a:pt x="148" y="24"/>
                  </a:moveTo>
                  <a:cubicBezTo>
                    <a:pt x="148" y="22"/>
                    <a:pt x="149" y="20"/>
                    <a:pt x="149" y="19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48" y="22"/>
                    <a:pt x="148" y="24"/>
                    <a:pt x="148" y="24"/>
                  </a:cubicBezTo>
                  <a:close/>
                  <a:moveTo>
                    <a:pt x="150" y="18"/>
                  </a:moveTo>
                  <a:cubicBezTo>
                    <a:pt x="151" y="17"/>
                    <a:pt x="152" y="16"/>
                    <a:pt x="153" y="15"/>
                  </a:cubicBezTo>
                  <a:cubicBezTo>
                    <a:pt x="154" y="16"/>
                    <a:pt x="154" y="16"/>
                    <a:pt x="155" y="17"/>
                  </a:cubicBezTo>
                  <a:cubicBezTo>
                    <a:pt x="153" y="18"/>
                    <a:pt x="152" y="19"/>
                    <a:pt x="151" y="20"/>
                  </a:cubicBezTo>
                  <a:cubicBezTo>
                    <a:pt x="151" y="19"/>
                    <a:pt x="150" y="19"/>
                    <a:pt x="150" y="18"/>
                  </a:cubicBezTo>
                  <a:close/>
                  <a:moveTo>
                    <a:pt x="152" y="22"/>
                  </a:moveTo>
                  <a:cubicBezTo>
                    <a:pt x="152" y="22"/>
                    <a:pt x="152" y="22"/>
                    <a:pt x="152" y="22"/>
                  </a:cubicBezTo>
                  <a:cubicBezTo>
                    <a:pt x="153" y="20"/>
                    <a:pt x="154" y="19"/>
                    <a:pt x="156" y="17"/>
                  </a:cubicBezTo>
                  <a:cubicBezTo>
                    <a:pt x="156" y="18"/>
                    <a:pt x="157" y="18"/>
                    <a:pt x="157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9"/>
                    <a:pt x="156" y="18"/>
                    <a:pt x="155" y="18"/>
                  </a:cubicBezTo>
                  <a:cubicBezTo>
                    <a:pt x="155" y="18"/>
                    <a:pt x="156" y="18"/>
                    <a:pt x="157" y="19"/>
                  </a:cubicBezTo>
                  <a:cubicBezTo>
                    <a:pt x="154" y="20"/>
                    <a:pt x="153" y="21"/>
                    <a:pt x="152" y="22"/>
                  </a:cubicBezTo>
                  <a:close/>
                  <a:moveTo>
                    <a:pt x="157" y="19"/>
                  </a:moveTo>
                  <a:cubicBezTo>
                    <a:pt x="158" y="19"/>
                    <a:pt x="158" y="20"/>
                    <a:pt x="159" y="20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7" y="22"/>
                    <a:pt x="156" y="23"/>
                    <a:pt x="155" y="24"/>
                  </a:cubicBezTo>
                  <a:cubicBezTo>
                    <a:pt x="153" y="22"/>
                    <a:pt x="155" y="20"/>
                    <a:pt x="157" y="19"/>
                  </a:cubicBezTo>
                  <a:close/>
                  <a:moveTo>
                    <a:pt x="157" y="19"/>
                  </a:moveTo>
                  <a:cubicBezTo>
                    <a:pt x="157" y="19"/>
                    <a:pt x="157" y="19"/>
                    <a:pt x="158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8" y="19"/>
                    <a:pt x="158" y="19"/>
                    <a:pt x="157" y="19"/>
                  </a:cubicBezTo>
                  <a:close/>
                  <a:moveTo>
                    <a:pt x="158" y="27"/>
                  </a:moveTo>
                  <a:cubicBezTo>
                    <a:pt x="157" y="27"/>
                    <a:pt x="157" y="28"/>
                    <a:pt x="156" y="28"/>
                  </a:cubicBezTo>
                  <a:cubicBezTo>
                    <a:pt x="156" y="28"/>
                    <a:pt x="156" y="27"/>
                    <a:pt x="156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7" y="27"/>
                    <a:pt x="157" y="27"/>
                    <a:pt x="157" y="26"/>
                  </a:cubicBezTo>
                  <a:cubicBezTo>
                    <a:pt x="157" y="27"/>
                    <a:pt x="158" y="27"/>
                    <a:pt x="158" y="27"/>
                  </a:cubicBezTo>
                  <a:cubicBezTo>
                    <a:pt x="158" y="27"/>
                    <a:pt x="158" y="27"/>
                    <a:pt x="158" y="27"/>
                  </a:cubicBezTo>
                  <a:close/>
                  <a:moveTo>
                    <a:pt x="159" y="25"/>
                  </a:moveTo>
                  <a:cubicBezTo>
                    <a:pt x="159" y="26"/>
                    <a:pt x="159" y="26"/>
                    <a:pt x="158" y="26"/>
                  </a:cubicBezTo>
                  <a:cubicBezTo>
                    <a:pt x="158" y="26"/>
                    <a:pt x="157" y="26"/>
                    <a:pt x="157" y="26"/>
                  </a:cubicBezTo>
                  <a:cubicBezTo>
                    <a:pt x="158" y="24"/>
                    <a:pt x="159" y="23"/>
                    <a:pt x="160" y="21"/>
                  </a:cubicBezTo>
                  <a:cubicBezTo>
                    <a:pt x="161" y="22"/>
                    <a:pt x="161" y="23"/>
                    <a:pt x="162" y="23"/>
                  </a:cubicBezTo>
                  <a:cubicBezTo>
                    <a:pt x="161" y="24"/>
                    <a:pt x="160" y="25"/>
                    <a:pt x="159" y="25"/>
                  </a:cubicBezTo>
                  <a:cubicBezTo>
                    <a:pt x="159" y="25"/>
                    <a:pt x="159" y="25"/>
                    <a:pt x="159" y="25"/>
                  </a:cubicBezTo>
                  <a:cubicBezTo>
                    <a:pt x="159" y="25"/>
                    <a:pt x="159" y="25"/>
                    <a:pt x="159" y="25"/>
                  </a:cubicBezTo>
                  <a:close/>
                  <a:moveTo>
                    <a:pt x="160" y="30"/>
                  </a:move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1" y="30"/>
                    <a:pt x="161" y="30"/>
                  </a:cubicBezTo>
                  <a:cubicBezTo>
                    <a:pt x="161" y="30"/>
                    <a:pt x="161" y="30"/>
                    <a:pt x="160" y="30"/>
                  </a:cubicBezTo>
                  <a:close/>
                  <a:moveTo>
                    <a:pt x="164" y="27"/>
                  </a:moveTo>
                  <a:cubicBezTo>
                    <a:pt x="163" y="27"/>
                    <a:pt x="163" y="27"/>
                    <a:pt x="163" y="26"/>
                  </a:cubicBezTo>
                  <a:cubicBezTo>
                    <a:pt x="163" y="26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2" y="28"/>
                    <a:pt x="162" y="28"/>
                  </a:cubicBezTo>
                  <a:cubicBezTo>
                    <a:pt x="162" y="28"/>
                    <a:pt x="161" y="27"/>
                    <a:pt x="161" y="27"/>
                  </a:cubicBezTo>
                  <a:cubicBezTo>
                    <a:pt x="161" y="27"/>
                    <a:pt x="162" y="27"/>
                    <a:pt x="162" y="26"/>
                  </a:cubicBezTo>
                  <a:cubicBezTo>
                    <a:pt x="163" y="26"/>
                    <a:pt x="163" y="26"/>
                    <a:pt x="164" y="26"/>
                  </a:cubicBezTo>
                  <a:cubicBezTo>
                    <a:pt x="164" y="26"/>
                    <a:pt x="164" y="26"/>
                    <a:pt x="164" y="26"/>
                  </a:cubicBezTo>
                  <a:cubicBezTo>
                    <a:pt x="164" y="27"/>
                    <a:pt x="164" y="27"/>
                    <a:pt x="164" y="27"/>
                  </a:cubicBezTo>
                  <a:close/>
                  <a:moveTo>
                    <a:pt x="162" y="26"/>
                  </a:moveTo>
                  <a:cubicBezTo>
                    <a:pt x="163" y="25"/>
                    <a:pt x="163" y="25"/>
                    <a:pt x="163" y="25"/>
                  </a:cubicBezTo>
                  <a:cubicBezTo>
                    <a:pt x="163" y="25"/>
                    <a:pt x="163" y="25"/>
                    <a:pt x="164" y="25"/>
                  </a:cubicBezTo>
                  <a:cubicBezTo>
                    <a:pt x="163" y="26"/>
                    <a:pt x="163" y="26"/>
                    <a:pt x="162" y="26"/>
                  </a:cubicBezTo>
                  <a:close/>
                  <a:moveTo>
                    <a:pt x="165" y="30"/>
                  </a:moveTo>
                  <a:cubicBezTo>
                    <a:pt x="165" y="30"/>
                    <a:pt x="165" y="31"/>
                    <a:pt x="164" y="31"/>
                  </a:cubicBezTo>
                  <a:cubicBezTo>
                    <a:pt x="164" y="31"/>
                    <a:pt x="164" y="30"/>
                    <a:pt x="164" y="30"/>
                  </a:cubicBezTo>
                  <a:cubicBezTo>
                    <a:pt x="164" y="30"/>
                    <a:pt x="165" y="29"/>
                    <a:pt x="165" y="28"/>
                  </a:cubicBezTo>
                  <a:cubicBezTo>
                    <a:pt x="165" y="28"/>
                    <a:pt x="165" y="29"/>
                    <a:pt x="165" y="29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5" y="30"/>
                    <a:pt x="165" y="30"/>
                    <a:pt x="165" y="30"/>
                  </a:cubicBezTo>
                  <a:close/>
                  <a:moveTo>
                    <a:pt x="166" y="25"/>
                  </a:moveTo>
                  <a:cubicBezTo>
                    <a:pt x="166" y="25"/>
                    <a:pt x="165" y="25"/>
                    <a:pt x="165" y="25"/>
                  </a:cubicBezTo>
                  <a:cubicBezTo>
                    <a:pt x="165" y="25"/>
                    <a:pt x="164" y="24"/>
                    <a:pt x="164" y="24"/>
                  </a:cubicBezTo>
                  <a:cubicBezTo>
                    <a:pt x="164" y="24"/>
                    <a:pt x="164" y="24"/>
                    <a:pt x="164" y="24"/>
                  </a:cubicBezTo>
                  <a:cubicBezTo>
                    <a:pt x="165" y="24"/>
                    <a:pt x="165" y="25"/>
                    <a:pt x="166" y="25"/>
                  </a:cubicBezTo>
                  <a:cubicBezTo>
                    <a:pt x="166" y="25"/>
                    <a:pt x="166" y="25"/>
                    <a:pt x="166" y="25"/>
                  </a:cubicBezTo>
                  <a:close/>
                  <a:moveTo>
                    <a:pt x="170" y="25"/>
                  </a:moveTo>
                  <a:cubicBezTo>
                    <a:pt x="170" y="25"/>
                    <a:pt x="170" y="25"/>
                    <a:pt x="170" y="26"/>
                  </a:cubicBezTo>
                  <a:cubicBezTo>
                    <a:pt x="170" y="26"/>
                    <a:pt x="169" y="26"/>
                    <a:pt x="169" y="26"/>
                  </a:cubicBezTo>
                  <a:cubicBezTo>
                    <a:pt x="169" y="26"/>
                    <a:pt x="168" y="26"/>
                    <a:pt x="168" y="26"/>
                  </a:cubicBezTo>
                  <a:cubicBezTo>
                    <a:pt x="169" y="25"/>
                    <a:pt x="169" y="25"/>
                    <a:pt x="170" y="25"/>
                  </a:cubicBezTo>
                  <a:close/>
                  <a:moveTo>
                    <a:pt x="168" y="25"/>
                  </a:moveTo>
                  <a:cubicBezTo>
                    <a:pt x="168" y="25"/>
                    <a:pt x="169" y="24"/>
                    <a:pt x="169" y="24"/>
                  </a:cubicBezTo>
                  <a:cubicBezTo>
                    <a:pt x="169" y="24"/>
                    <a:pt x="169" y="24"/>
                    <a:pt x="169" y="25"/>
                  </a:cubicBezTo>
                  <a:cubicBezTo>
                    <a:pt x="169" y="25"/>
                    <a:pt x="168" y="25"/>
                    <a:pt x="168" y="25"/>
                  </a:cubicBezTo>
                  <a:close/>
                  <a:moveTo>
                    <a:pt x="170" y="23"/>
                  </a:moveTo>
                  <a:cubicBezTo>
                    <a:pt x="171" y="23"/>
                    <a:pt x="171" y="22"/>
                    <a:pt x="172" y="22"/>
                  </a:cubicBezTo>
                  <a:cubicBezTo>
                    <a:pt x="172" y="22"/>
                    <a:pt x="173" y="23"/>
                    <a:pt x="173" y="23"/>
                  </a:cubicBezTo>
                  <a:cubicBezTo>
                    <a:pt x="172" y="24"/>
                    <a:pt x="171" y="24"/>
                    <a:pt x="170" y="24"/>
                  </a:cubicBezTo>
                  <a:cubicBezTo>
                    <a:pt x="170" y="24"/>
                    <a:pt x="170" y="24"/>
                    <a:pt x="170" y="23"/>
                  </a:cubicBezTo>
                  <a:close/>
                  <a:moveTo>
                    <a:pt x="169" y="23"/>
                  </a:moveTo>
                  <a:cubicBezTo>
                    <a:pt x="168" y="22"/>
                    <a:pt x="168" y="22"/>
                    <a:pt x="167" y="21"/>
                  </a:cubicBezTo>
                  <a:cubicBezTo>
                    <a:pt x="168" y="21"/>
                    <a:pt x="169" y="20"/>
                    <a:pt x="170" y="19"/>
                  </a:cubicBezTo>
                  <a:cubicBezTo>
                    <a:pt x="170" y="20"/>
                    <a:pt x="171" y="21"/>
                    <a:pt x="172" y="22"/>
                  </a:cubicBezTo>
                  <a:cubicBezTo>
                    <a:pt x="171" y="22"/>
                    <a:pt x="170" y="23"/>
                    <a:pt x="169" y="23"/>
                  </a:cubicBezTo>
                  <a:close/>
                  <a:moveTo>
                    <a:pt x="168" y="23"/>
                  </a:moveTo>
                  <a:cubicBezTo>
                    <a:pt x="167" y="22"/>
                    <a:pt x="167" y="22"/>
                    <a:pt x="166" y="22"/>
                  </a:cubicBezTo>
                  <a:cubicBezTo>
                    <a:pt x="166" y="22"/>
                    <a:pt x="166" y="22"/>
                    <a:pt x="167" y="21"/>
                  </a:cubicBezTo>
                  <a:cubicBezTo>
                    <a:pt x="167" y="22"/>
                    <a:pt x="167" y="22"/>
                    <a:pt x="168" y="23"/>
                  </a:cubicBezTo>
                  <a:close/>
                  <a:moveTo>
                    <a:pt x="168" y="23"/>
                  </a:moveTo>
                  <a:cubicBezTo>
                    <a:pt x="168" y="24"/>
                    <a:pt x="167" y="24"/>
                    <a:pt x="167" y="24"/>
                  </a:cubicBezTo>
                  <a:cubicBezTo>
                    <a:pt x="166" y="24"/>
                    <a:pt x="165" y="24"/>
                    <a:pt x="165" y="23"/>
                  </a:cubicBezTo>
                  <a:cubicBezTo>
                    <a:pt x="165" y="23"/>
                    <a:pt x="165" y="22"/>
                    <a:pt x="166" y="22"/>
                  </a:cubicBezTo>
                  <a:cubicBezTo>
                    <a:pt x="167" y="23"/>
                    <a:pt x="168" y="23"/>
                    <a:pt x="168" y="23"/>
                  </a:cubicBezTo>
                  <a:close/>
                  <a:moveTo>
                    <a:pt x="166" y="27"/>
                  </a:moveTo>
                  <a:cubicBezTo>
                    <a:pt x="166" y="26"/>
                    <a:pt x="166" y="26"/>
                    <a:pt x="167" y="26"/>
                  </a:cubicBezTo>
                  <a:cubicBezTo>
                    <a:pt x="167" y="26"/>
                    <a:pt x="167" y="26"/>
                    <a:pt x="167" y="26"/>
                  </a:cubicBezTo>
                  <a:cubicBezTo>
                    <a:pt x="167" y="26"/>
                    <a:pt x="168" y="27"/>
                    <a:pt x="168" y="27"/>
                  </a:cubicBezTo>
                  <a:cubicBezTo>
                    <a:pt x="168" y="27"/>
                    <a:pt x="167" y="28"/>
                    <a:pt x="167" y="28"/>
                  </a:cubicBezTo>
                  <a:cubicBezTo>
                    <a:pt x="167" y="27"/>
                    <a:pt x="167" y="27"/>
                    <a:pt x="166" y="27"/>
                  </a:cubicBezTo>
                  <a:close/>
                  <a:moveTo>
                    <a:pt x="169" y="31"/>
                  </a:moveTo>
                  <a:cubicBezTo>
                    <a:pt x="169" y="31"/>
                    <a:pt x="169" y="31"/>
                    <a:pt x="169" y="31"/>
                  </a:cubicBezTo>
                  <a:cubicBezTo>
                    <a:pt x="168" y="30"/>
                    <a:pt x="168" y="29"/>
                    <a:pt x="168" y="29"/>
                  </a:cubicBezTo>
                  <a:cubicBezTo>
                    <a:pt x="168" y="28"/>
                    <a:pt x="168" y="28"/>
                    <a:pt x="168" y="28"/>
                  </a:cubicBezTo>
                  <a:cubicBezTo>
                    <a:pt x="168" y="28"/>
                    <a:pt x="169" y="28"/>
                    <a:pt x="169" y="28"/>
                  </a:cubicBezTo>
                  <a:cubicBezTo>
                    <a:pt x="169" y="29"/>
                    <a:pt x="169" y="30"/>
                    <a:pt x="169" y="31"/>
                  </a:cubicBezTo>
                  <a:close/>
                  <a:moveTo>
                    <a:pt x="169" y="27"/>
                  </a:moveTo>
                  <a:cubicBezTo>
                    <a:pt x="170" y="27"/>
                    <a:pt x="170" y="26"/>
                    <a:pt x="170" y="26"/>
                  </a:cubicBezTo>
                  <a:cubicBezTo>
                    <a:pt x="171" y="27"/>
                    <a:pt x="171" y="28"/>
                    <a:pt x="172" y="29"/>
                  </a:cubicBezTo>
                  <a:cubicBezTo>
                    <a:pt x="171" y="28"/>
                    <a:pt x="170" y="28"/>
                    <a:pt x="169" y="27"/>
                  </a:cubicBezTo>
                  <a:close/>
                  <a:moveTo>
                    <a:pt x="175" y="32"/>
                  </a:moveTo>
                  <a:cubicBezTo>
                    <a:pt x="175" y="32"/>
                    <a:pt x="175" y="32"/>
                    <a:pt x="175" y="32"/>
                  </a:cubicBezTo>
                  <a:cubicBezTo>
                    <a:pt x="175" y="29"/>
                    <a:pt x="173" y="27"/>
                    <a:pt x="172" y="25"/>
                  </a:cubicBezTo>
                  <a:cubicBezTo>
                    <a:pt x="172" y="25"/>
                    <a:pt x="173" y="24"/>
                    <a:pt x="173" y="24"/>
                  </a:cubicBezTo>
                  <a:cubicBezTo>
                    <a:pt x="172" y="25"/>
                    <a:pt x="172" y="25"/>
                    <a:pt x="171" y="25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1" y="25"/>
                    <a:pt x="171" y="24"/>
                    <a:pt x="171" y="24"/>
                  </a:cubicBezTo>
                  <a:cubicBezTo>
                    <a:pt x="171" y="24"/>
                    <a:pt x="172" y="24"/>
                    <a:pt x="173" y="23"/>
                  </a:cubicBezTo>
                  <a:cubicBezTo>
                    <a:pt x="175" y="26"/>
                    <a:pt x="176" y="29"/>
                    <a:pt x="176" y="32"/>
                  </a:cubicBezTo>
                  <a:cubicBezTo>
                    <a:pt x="176" y="32"/>
                    <a:pt x="176" y="32"/>
                    <a:pt x="175" y="32"/>
                  </a:cubicBezTo>
                  <a:close/>
                  <a:moveTo>
                    <a:pt x="184" y="22"/>
                  </a:moveTo>
                  <a:cubicBezTo>
                    <a:pt x="185" y="23"/>
                    <a:pt x="186" y="24"/>
                    <a:pt x="187" y="24"/>
                  </a:cubicBezTo>
                  <a:cubicBezTo>
                    <a:pt x="187" y="24"/>
                    <a:pt x="186" y="25"/>
                    <a:pt x="186" y="25"/>
                  </a:cubicBezTo>
                  <a:cubicBezTo>
                    <a:pt x="185" y="25"/>
                    <a:pt x="185" y="24"/>
                    <a:pt x="185" y="24"/>
                  </a:cubicBezTo>
                  <a:cubicBezTo>
                    <a:pt x="185" y="24"/>
                    <a:pt x="184" y="23"/>
                    <a:pt x="184" y="22"/>
                  </a:cubicBezTo>
                  <a:close/>
                  <a:moveTo>
                    <a:pt x="186" y="28"/>
                  </a:moveTo>
                  <a:cubicBezTo>
                    <a:pt x="186" y="28"/>
                    <a:pt x="185" y="28"/>
                    <a:pt x="185" y="29"/>
                  </a:cubicBezTo>
                  <a:cubicBezTo>
                    <a:pt x="185" y="28"/>
                    <a:pt x="185" y="27"/>
                    <a:pt x="185" y="26"/>
                  </a:cubicBezTo>
                  <a:cubicBezTo>
                    <a:pt x="185" y="26"/>
                    <a:pt x="186" y="26"/>
                    <a:pt x="186" y="26"/>
                  </a:cubicBezTo>
                  <a:cubicBezTo>
                    <a:pt x="186" y="26"/>
                    <a:pt x="186" y="27"/>
                    <a:pt x="186" y="27"/>
                  </a:cubicBezTo>
                  <a:cubicBezTo>
                    <a:pt x="186" y="27"/>
                    <a:pt x="186" y="28"/>
                    <a:pt x="186" y="28"/>
                  </a:cubicBezTo>
                  <a:close/>
                  <a:moveTo>
                    <a:pt x="187" y="25"/>
                  </a:moveTo>
                  <a:cubicBezTo>
                    <a:pt x="187" y="25"/>
                    <a:pt x="187" y="25"/>
                    <a:pt x="187" y="25"/>
                  </a:cubicBezTo>
                  <a:cubicBezTo>
                    <a:pt x="187" y="25"/>
                    <a:pt x="187" y="25"/>
                    <a:pt x="187" y="25"/>
                  </a:cubicBezTo>
                  <a:cubicBezTo>
                    <a:pt x="187" y="26"/>
                    <a:pt x="187" y="26"/>
                    <a:pt x="187" y="26"/>
                  </a:cubicBezTo>
                  <a:cubicBezTo>
                    <a:pt x="187" y="26"/>
                    <a:pt x="187" y="26"/>
                    <a:pt x="186" y="26"/>
                  </a:cubicBezTo>
                  <a:cubicBezTo>
                    <a:pt x="187" y="25"/>
                    <a:pt x="187" y="25"/>
                    <a:pt x="187" y="25"/>
                  </a:cubicBezTo>
                  <a:cubicBezTo>
                    <a:pt x="187" y="25"/>
                    <a:pt x="187" y="25"/>
                    <a:pt x="188" y="25"/>
                  </a:cubicBezTo>
                  <a:cubicBezTo>
                    <a:pt x="188" y="25"/>
                    <a:pt x="187" y="25"/>
                    <a:pt x="187" y="25"/>
                  </a:cubicBezTo>
                  <a:close/>
                  <a:moveTo>
                    <a:pt x="188" y="30"/>
                  </a:moveTo>
                  <a:cubicBezTo>
                    <a:pt x="188" y="30"/>
                    <a:pt x="188" y="30"/>
                    <a:pt x="188" y="29"/>
                  </a:cubicBezTo>
                  <a:cubicBezTo>
                    <a:pt x="188" y="30"/>
                    <a:pt x="189" y="30"/>
                    <a:pt x="189" y="30"/>
                  </a:cubicBezTo>
                  <a:cubicBezTo>
                    <a:pt x="188" y="30"/>
                    <a:pt x="188" y="30"/>
                    <a:pt x="188" y="30"/>
                  </a:cubicBezTo>
                  <a:close/>
                  <a:moveTo>
                    <a:pt x="191" y="27"/>
                  </a:moveTo>
                  <a:cubicBezTo>
                    <a:pt x="191" y="27"/>
                    <a:pt x="191" y="27"/>
                    <a:pt x="191" y="27"/>
                  </a:cubicBezTo>
                  <a:cubicBezTo>
                    <a:pt x="191" y="27"/>
                    <a:pt x="191" y="26"/>
                    <a:pt x="190" y="26"/>
                  </a:cubicBezTo>
                  <a:cubicBezTo>
                    <a:pt x="190" y="26"/>
                    <a:pt x="191" y="26"/>
                    <a:pt x="191" y="26"/>
                  </a:cubicBezTo>
                  <a:cubicBezTo>
                    <a:pt x="191" y="26"/>
                    <a:pt x="191" y="26"/>
                    <a:pt x="192" y="26"/>
                  </a:cubicBezTo>
                  <a:cubicBezTo>
                    <a:pt x="192" y="27"/>
                    <a:pt x="191" y="27"/>
                    <a:pt x="191" y="27"/>
                  </a:cubicBezTo>
                  <a:close/>
                  <a:moveTo>
                    <a:pt x="192" y="26"/>
                  </a:moveTo>
                  <a:cubicBezTo>
                    <a:pt x="192" y="26"/>
                    <a:pt x="191" y="26"/>
                    <a:pt x="191" y="26"/>
                  </a:cubicBezTo>
                  <a:cubicBezTo>
                    <a:pt x="192" y="25"/>
                    <a:pt x="192" y="25"/>
                    <a:pt x="193" y="24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3" y="25"/>
                    <a:pt x="192" y="26"/>
                    <a:pt x="192" y="26"/>
                  </a:cubicBezTo>
                  <a:close/>
                  <a:moveTo>
                    <a:pt x="193" y="29"/>
                  </a:moveTo>
                  <a:cubicBezTo>
                    <a:pt x="193" y="29"/>
                    <a:pt x="193" y="29"/>
                    <a:pt x="193" y="29"/>
                  </a:cubicBezTo>
                  <a:cubicBezTo>
                    <a:pt x="193" y="29"/>
                    <a:pt x="193" y="28"/>
                    <a:pt x="193" y="28"/>
                  </a:cubicBezTo>
                  <a:cubicBezTo>
                    <a:pt x="194" y="28"/>
                    <a:pt x="194" y="29"/>
                    <a:pt x="195" y="29"/>
                  </a:cubicBezTo>
                  <a:cubicBezTo>
                    <a:pt x="194" y="29"/>
                    <a:pt x="194" y="29"/>
                    <a:pt x="193" y="29"/>
                  </a:cubicBezTo>
                  <a:close/>
                  <a:moveTo>
                    <a:pt x="194" y="27"/>
                  </a:moveTo>
                  <a:cubicBezTo>
                    <a:pt x="194" y="27"/>
                    <a:pt x="194" y="27"/>
                    <a:pt x="195" y="26"/>
                  </a:cubicBezTo>
                  <a:cubicBezTo>
                    <a:pt x="195" y="27"/>
                    <a:pt x="195" y="27"/>
                    <a:pt x="195" y="28"/>
                  </a:cubicBezTo>
                  <a:cubicBezTo>
                    <a:pt x="195" y="28"/>
                    <a:pt x="194" y="27"/>
                    <a:pt x="194" y="27"/>
                  </a:cubicBezTo>
                  <a:close/>
                  <a:moveTo>
                    <a:pt x="196" y="28"/>
                  </a:moveTo>
                  <a:cubicBezTo>
                    <a:pt x="196" y="27"/>
                    <a:pt x="195" y="27"/>
                    <a:pt x="195" y="26"/>
                  </a:cubicBezTo>
                  <a:cubicBezTo>
                    <a:pt x="196" y="26"/>
                    <a:pt x="196" y="27"/>
                    <a:pt x="197" y="27"/>
                  </a:cubicBezTo>
                  <a:cubicBezTo>
                    <a:pt x="197" y="28"/>
                    <a:pt x="196" y="28"/>
                    <a:pt x="196" y="28"/>
                  </a:cubicBezTo>
                  <a:close/>
                  <a:moveTo>
                    <a:pt x="201" y="24"/>
                  </a:moveTo>
                  <a:cubicBezTo>
                    <a:pt x="201" y="25"/>
                    <a:pt x="200" y="25"/>
                    <a:pt x="200" y="25"/>
                  </a:cubicBezTo>
                  <a:cubicBezTo>
                    <a:pt x="199" y="25"/>
                    <a:pt x="198" y="24"/>
                    <a:pt x="197" y="24"/>
                  </a:cubicBezTo>
                  <a:cubicBezTo>
                    <a:pt x="198" y="23"/>
                    <a:pt x="199" y="22"/>
                    <a:pt x="200" y="21"/>
                  </a:cubicBezTo>
                  <a:cubicBezTo>
                    <a:pt x="201" y="22"/>
                    <a:pt x="202" y="23"/>
                    <a:pt x="203" y="24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201" y="24"/>
                    <a:pt x="200" y="23"/>
                    <a:pt x="199" y="23"/>
                  </a:cubicBezTo>
                  <a:cubicBezTo>
                    <a:pt x="199" y="23"/>
                    <a:pt x="200" y="23"/>
                    <a:pt x="201" y="24"/>
                  </a:cubicBezTo>
                  <a:close/>
                  <a:moveTo>
                    <a:pt x="199" y="26"/>
                  </a:moveTo>
                  <a:cubicBezTo>
                    <a:pt x="199" y="26"/>
                    <a:pt x="198" y="26"/>
                    <a:pt x="198" y="27"/>
                  </a:cubicBezTo>
                  <a:cubicBezTo>
                    <a:pt x="197" y="26"/>
                    <a:pt x="196" y="26"/>
                    <a:pt x="196" y="25"/>
                  </a:cubicBezTo>
                  <a:cubicBezTo>
                    <a:pt x="196" y="25"/>
                    <a:pt x="196" y="24"/>
                    <a:pt x="197" y="24"/>
                  </a:cubicBezTo>
                  <a:cubicBezTo>
                    <a:pt x="197" y="25"/>
                    <a:pt x="198" y="25"/>
                    <a:pt x="199" y="26"/>
                  </a:cubicBezTo>
                  <a:close/>
                  <a:moveTo>
                    <a:pt x="198" y="29"/>
                  </a:moveTo>
                  <a:cubicBezTo>
                    <a:pt x="198" y="28"/>
                    <a:pt x="198" y="28"/>
                    <a:pt x="198" y="28"/>
                  </a:cubicBezTo>
                  <a:cubicBezTo>
                    <a:pt x="198" y="28"/>
                    <a:pt x="198" y="28"/>
                    <a:pt x="198" y="28"/>
                  </a:cubicBezTo>
                  <a:cubicBezTo>
                    <a:pt x="198" y="29"/>
                    <a:pt x="198" y="29"/>
                    <a:pt x="198" y="29"/>
                  </a:cubicBezTo>
                  <a:close/>
                  <a:moveTo>
                    <a:pt x="201" y="28"/>
                  </a:moveTo>
                  <a:cubicBezTo>
                    <a:pt x="200" y="28"/>
                    <a:pt x="200" y="28"/>
                    <a:pt x="200" y="28"/>
                  </a:cubicBezTo>
                  <a:cubicBezTo>
                    <a:pt x="200" y="28"/>
                    <a:pt x="199" y="28"/>
                    <a:pt x="199" y="27"/>
                  </a:cubicBezTo>
                  <a:cubicBezTo>
                    <a:pt x="199" y="27"/>
                    <a:pt x="199" y="27"/>
                    <a:pt x="200" y="26"/>
                  </a:cubicBezTo>
                  <a:cubicBezTo>
                    <a:pt x="200" y="27"/>
                    <a:pt x="201" y="27"/>
                    <a:pt x="201" y="28"/>
                  </a:cubicBezTo>
                  <a:cubicBezTo>
                    <a:pt x="201" y="28"/>
                    <a:pt x="201" y="28"/>
                    <a:pt x="201" y="28"/>
                  </a:cubicBezTo>
                  <a:close/>
                  <a:moveTo>
                    <a:pt x="201" y="26"/>
                  </a:moveTo>
                  <a:cubicBezTo>
                    <a:pt x="201" y="25"/>
                    <a:pt x="201" y="25"/>
                    <a:pt x="202" y="25"/>
                  </a:cubicBezTo>
                  <a:cubicBezTo>
                    <a:pt x="203" y="25"/>
                    <a:pt x="203" y="26"/>
                    <a:pt x="204" y="26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2" y="27"/>
                    <a:pt x="201" y="26"/>
                    <a:pt x="201" y="26"/>
                  </a:cubicBezTo>
                  <a:close/>
                  <a:moveTo>
                    <a:pt x="204" y="28"/>
                  </a:moveTo>
                  <a:cubicBezTo>
                    <a:pt x="204" y="28"/>
                    <a:pt x="203" y="28"/>
                    <a:pt x="203" y="28"/>
                  </a:cubicBezTo>
                  <a:cubicBezTo>
                    <a:pt x="203" y="28"/>
                    <a:pt x="204" y="27"/>
                    <a:pt x="204" y="27"/>
                  </a:cubicBezTo>
                  <a:cubicBezTo>
                    <a:pt x="204" y="28"/>
                    <a:pt x="204" y="28"/>
                    <a:pt x="204" y="28"/>
                  </a:cubicBezTo>
                  <a:close/>
                  <a:moveTo>
                    <a:pt x="202" y="24"/>
                  </a:moveTo>
                  <a:cubicBezTo>
                    <a:pt x="202" y="24"/>
                    <a:pt x="203" y="24"/>
                    <a:pt x="203" y="24"/>
                  </a:cubicBezTo>
                  <a:cubicBezTo>
                    <a:pt x="204" y="24"/>
                    <a:pt x="204" y="25"/>
                    <a:pt x="205" y="26"/>
                  </a:cubicBezTo>
                  <a:cubicBezTo>
                    <a:pt x="205" y="26"/>
                    <a:pt x="205" y="26"/>
                    <a:pt x="204" y="26"/>
                  </a:cubicBezTo>
                  <a:cubicBezTo>
                    <a:pt x="204" y="26"/>
                    <a:pt x="203" y="25"/>
                    <a:pt x="202" y="24"/>
                  </a:cubicBezTo>
                  <a:close/>
                  <a:moveTo>
                    <a:pt x="205" y="27"/>
                  </a:moveTo>
                  <a:cubicBezTo>
                    <a:pt x="205" y="27"/>
                    <a:pt x="205" y="27"/>
                    <a:pt x="205" y="27"/>
                  </a:cubicBezTo>
                  <a:cubicBezTo>
                    <a:pt x="205" y="27"/>
                    <a:pt x="205" y="26"/>
                    <a:pt x="205" y="26"/>
                  </a:cubicBezTo>
                  <a:cubicBezTo>
                    <a:pt x="205" y="27"/>
                    <a:pt x="205" y="27"/>
                    <a:pt x="205" y="27"/>
                  </a:cubicBezTo>
                  <a:close/>
                  <a:moveTo>
                    <a:pt x="206" y="25"/>
                  </a:moveTo>
                  <a:cubicBezTo>
                    <a:pt x="205" y="24"/>
                    <a:pt x="204" y="24"/>
                    <a:pt x="204" y="23"/>
                  </a:cubicBezTo>
                  <a:cubicBezTo>
                    <a:pt x="203" y="23"/>
                    <a:pt x="201" y="22"/>
                    <a:pt x="200" y="21"/>
                  </a:cubicBezTo>
                  <a:cubicBezTo>
                    <a:pt x="200" y="21"/>
                    <a:pt x="201" y="21"/>
                    <a:pt x="202" y="20"/>
                  </a:cubicBezTo>
                  <a:cubicBezTo>
                    <a:pt x="203" y="21"/>
                    <a:pt x="205" y="23"/>
                    <a:pt x="206" y="24"/>
                  </a:cubicBezTo>
                  <a:cubicBezTo>
                    <a:pt x="206" y="24"/>
                    <a:pt x="206" y="25"/>
                    <a:pt x="206" y="25"/>
                  </a:cubicBezTo>
                  <a:close/>
                  <a:moveTo>
                    <a:pt x="208" y="27"/>
                  </a:moveTo>
                  <a:cubicBezTo>
                    <a:pt x="208" y="26"/>
                    <a:pt x="207" y="26"/>
                    <a:pt x="207" y="26"/>
                  </a:cubicBezTo>
                  <a:cubicBezTo>
                    <a:pt x="207" y="26"/>
                    <a:pt x="207" y="26"/>
                    <a:pt x="208" y="25"/>
                  </a:cubicBezTo>
                  <a:cubicBezTo>
                    <a:pt x="208" y="26"/>
                    <a:pt x="208" y="26"/>
                    <a:pt x="208" y="26"/>
                  </a:cubicBezTo>
                  <a:cubicBezTo>
                    <a:pt x="208" y="26"/>
                    <a:pt x="208" y="27"/>
                    <a:pt x="208" y="27"/>
                  </a:cubicBezTo>
                  <a:close/>
                  <a:moveTo>
                    <a:pt x="207" y="25"/>
                  </a:moveTo>
                  <a:cubicBezTo>
                    <a:pt x="207" y="25"/>
                    <a:pt x="207" y="25"/>
                    <a:pt x="207" y="24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7" y="25"/>
                    <a:pt x="207" y="25"/>
                    <a:pt x="207" y="25"/>
                  </a:cubicBezTo>
                  <a:close/>
                  <a:moveTo>
                    <a:pt x="209" y="28"/>
                  </a:moveTo>
                  <a:cubicBezTo>
                    <a:pt x="209" y="28"/>
                    <a:pt x="209" y="28"/>
                    <a:pt x="209" y="27"/>
                  </a:cubicBezTo>
                  <a:cubicBezTo>
                    <a:pt x="209" y="27"/>
                    <a:pt x="209" y="27"/>
                    <a:pt x="209" y="27"/>
                  </a:cubicBezTo>
                  <a:cubicBezTo>
                    <a:pt x="209" y="27"/>
                    <a:pt x="209" y="28"/>
                    <a:pt x="209" y="28"/>
                  </a:cubicBezTo>
                  <a:cubicBezTo>
                    <a:pt x="209" y="28"/>
                    <a:pt x="209" y="28"/>
                    <a:pt x="209" y="28"/>
                  </a:cubicBezTo>
                  <a:close/>
                  <a:moveTo>
                    <a:pt x="208" y="23"/>
                  </a:moveTo>
                  <a:cubicBezTo>
                    <a:pt x="208" y="23"/>
                    <a:pt x="208" y="23"/>
                    <a:pt x="208" y="22"/>
                  </a:cubicBezTo>
                  <a:cubicBezTo>
                    <a:pt x="209" y="23"/>
                    <a:pt x="210" y="24"/>
                    <a:pt x="210" y="25"/>
                  </a:cubicBezTo>
                  <a:cubicBezTo>
                    <a:pt x="210" y="25"/>
                    <a:pt x="210" y="25"/>
                    <a:pt x="209" y="25"/>
                  </a:cubicBezTo>
                  <a:cubicBezTo>
                    <a:pt x="209" y="24"/>
                    <a:pt x="208" y="24"/>
                    <a:pt x="208" y="23"/>
                  </a:cubicBezTo>
                  <a:close/>
                  <a:moveTo>
                    <a:pt x="210" y="25"/>
                  </a:moveTo>
                  <a:cubicBezTo>
                    <a:pt x="210" y="25"/>
                    <a:pt x="210" y="25"/>
                    <a:pt x="210" y="25"/>
                  </a:cubicBezTo>
                  <a:cubicBezTo>
                    <a:pt x="210" y="25"/>
                    <a:pt x="211" y="25"/>
                    <a:pt x="211" y="25"/>
                  </a:cubicBezTo>
                  <a:cubicBezTo>
                    <a:pt x="210" y="25"/>
                    <a:pt x="210" y="25"/>
                    <a:pt x="210" y="25"/>
                  </a:cubicBezTo>
                  <a:cubicBezTo>
                    <a:pt x="210" y="25"/>
                    <a:pt x="210" y="25"/>
                    <a:pt x="210" y="25"/>
                  </a:cubicBezTo>
                  <a:close/>
                  <a:moveTo>
                    <a:pt x="211" y="26"/>
                  </a:moveTo>
                  <a:cubicBezTo>
                    <a:pt x="211" y="26"/>
                    <a:pt x="211" y="26"/>
                    <a:pt x="211" y="26"/>
                  </a:cubicBezTo>
                  <a:cubicBezTo>
                    <a:pt x="211" y="26"/>
                    <a:pt x="211" y="26"/>
                    <a:pt x="211" y="26"/>
                  </a:cubicBezTo>
                  <a:cubicBezTo>
                    <a:pt x="211" y="26"/>
                    <a:pt x="211" y="26"/>
                    <a:pt x="211" y="26"/>
                  </a:cubicBezTo>
                  <a:cubicBezTo>
                    <a:pt x="211" y="26"/>
                    <a:pt x="211" y="26"/>
                    <a:pt x="211" y="26"/>
                  </a:cubicBezTo>
                  <a:close/>
                  <a:moveTo>
                    <a:pt x="212" y="24"/>
                  </a:moveTo>
                  <a:cubicBezTo>
                    <a:pt x="212" y="24"/>
                    <a:pt x="212" y="24"/>
                    <a:pt x="212" y="24"/>
                  </a:cubicBezTo>
                  <a:cubicBezTo>
                    <a:pt x="212" y="24"/>
                    <a:pt x="212" y="24"/>
                    <a:pt x="212" y="24"/>
                  </a:cubicBezTo>
                  <a:cubicBezTo>
                    <a:pt x="212" y="24"/>
                    <a:pt x="212" y="24"/>
                    <a:pt x="213" y="24"/>
                  </a:cubicBezTo>
                  <a:cubicBezTo>
                    <a:pt x="212" y="24"/>
                    <a:pt x="212" y="24"/>
                    <a:pt x="212" y="24"/>
                  </a:cubicBezTo>
                  <a:close/>
                  <a:moveTo>
                    <a:pt x="214" y="22"/>
                  </a:moveTo>
                  <a:cubicBezTo>
                    <a:pt x="214" y="23"/>
                    <a:pt x="215" y="23"/>
                    <a:pt x="215" y="23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4" y="23"/>
                    <a:pt x="214" y="23"/>
                    <a:pt x="214" y="22"/>
                  </a:cubicBezTo>
                  <a:close/>
                  <a:moveTo>
                    <a:pt x="216" y="25"/>
                  </a:moveTo>
                  <a:cubicBezTo>
                    <a:pt x="216" y="25"/>
                    <a:pt x="216" y="25"/>
                    <a:pt x="216" y="25"/>
                  </a:cubicBezTo>
                  <a:cubicBezTo>
                    <a:pt x="215" y="25"/>
                    <a:pt x="215" y="24"/>
                    <a:pt x="214" y="24"/>
                  </a:cubicBezTo>
                  <a:cubicBezTo>
                    <a:pt x="215" y="24"/>
                    <a:pt x="215" y="23"/>
                    <a:pt x="216" y="23"/>
                  </a:cubicBezTo>
                  <a:cubicBezTo>
                    <a:pt x="216" y="23"/>
                    <a:pt x="216" y="24"/>
                    <a:pt x="216" y="24"/>
                  </a:cubicBezTo>
                  <a:cubicBezTo>
                    <a:pt x="216" y="24"/>
                    <a:pt x="216" y="25"/>
                    <a:pt x="216" y="25"/>
                  </a:cubicBezTo>
                  <a:cubicBezTo>
                    <a:pt x="216" y="25"/>
                    <a:pt x="216" y="25"/>
                    <a:pt x="216" y="25"/>
                  </a:cubicBezTo>
                  <a:close/>
                  <a:moveTo>
                    <a:pt x="219" y="24"/>
                  </a:moveTo>
                  <a:cubicBezTo>
                    <a:pt x="218" y="24"/>
                    <a:pt x="218" y="24"/>
                    <a:pt x="218" y="24"/>
                  </a:cubicBezTo>
                  <a:cubicBezTo>
                    <a:pt x="218" y="24"/>
                    <a:pt x="218" y="23"/>
                    <a:pt x="218" y="23"/>
                  </a:cubicBezTo>
                  <a:cubicBezTo>
                    <a:pt x="218" y="23"/>
                    <a:pt x="218" y="23"/>
                    <a:pt x="219" y="23"/>
                  </a:cubicBezTo>
                  <a:cubicBezTo>
                    <a:pt x="219" y="23"/>
                    <a:pt x="219" y="23"/>
                    <a:pt x="219" y="24"/>
                  </a:cubicBezTo>
                  <a:close/>
                  <a:moveTo>
                    <a:pt x="221" y="26"/>
                  </a:moveTo>
                  <a:cubicBezTo>
                    <a:pt x="221" y="26"/>
                    <a:pt x="221" y="26"/>
                    <a:pt x="221" y="26"/>
                  </a:cubicBezTo>
                  <a:cubicBezTo>
                    <a:pt x="221" y="26"/>
                    <a:pt x="221" y="25"/>
                    <a:pt x="220" y="25"/>
                  </a:cubicBezTo>
                  <a:cubicBezTo>
                    <a:pt x="220" y="25"/>
                    <a:pt x="221" y="24"/>
                    <a:pt x="221" y="24"/>
                  </a:cubicBezTo>
                  <a:cubicBezTo>
                    <a:pt x="221" y="24"/>
                    <a:pt x="221" y="24"/>
                    <a:pt x="222" y="25"/>
                  </a:cubicBezTo>
                  <a:cubicBezTo>
                    <a:pt x="222" y="25"/>
                    <a:pt x="222" y="25"/>
                    <a:pt x="221" y="26"/>
                  </a:cubicBezTo>
                  <a:close/>
                  <a:moveTo>
                    <a:pt x="224" y="26"/>
                  </a:moveTo>
                  <a:cubicBezTo>
                    <a:pt x="224" y="26"/>
                    <a:pt x="224" y="26"/>
                    <a:pt x="223" y="26"/>
                  </a:cubicBezTo>
                  <a:cubicBezTo>
                    <a:pt x="223" y="26"/>
                    <a:pt x="223" y="26"/>
                    <a:pt x="223" y="26"/>
                  </a:cubicBezTo>
                  <a:cubicBezTo>
                    <a:pt x="224" y="26"/>
                    <a:pt x="224" y="26"/>
                    <a:pt x="224" y="26"/>
                  </a:cubicBezTo>
                  <a:close/>
                  <a:moveTo>
                    <a:pt x="224" y="21"/>
                  </a:moveTo>
                  <a:cubicBezTo>
                    <a:pt x="224" y="21"/>
                    <a:pt x="225" y="21"/>
                    <a:pt x="225" y="22"/>
                  </a:cubicBezTo>
                  <a:cubicBezTo>
                    <a:pt x="224" y="22"/>
                    <a:pt x="223" y="23"/>
                    <a:pt x="222" y="24"/>
                  </a:cubicBezTo>
                  <a:cubicBezTo>
                    <a:pt x="222" y="24"/>
                    <a:pt x="221" y="24"/>
                    <a:pt x="221" y="24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2" y="22"/>
                    <a:pt x="223" y="22"/>
                    <a:pt x="224" y="21"/>
                  </a:cubicBezTo>
                  <a:close/>
                  <a:moveTo>
                    <a:pt x="223" y="17"/>
                  </a:moveTo>
                  <a:cubicBezTo>
                    <a:pt x="223" y="17"/>
                    <a:pt x="224" y="17"/>
                    <a:pt x="224" y="17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23" y="18"/>
                    <a:pt x="223" y="17"/>
                    <a:pt x="222" y="17"/>
                  </a:cubicBezTo>
                  <a:cubicBezTo>
                    <a:pt x="222" y="17"/>
                    <a:pt x="223" y="17"/>
                    <a:pt x="223" y="17"/>
                  </a:cubicBezTo>
                  <a:close/>
                  <a:moveTo>
                    <a:pt x="223" y="18"/>
                  </a:moveTo>
                  <a:cubicBezTo>
                    <a:pt x="221" y="20"/>
                    <a:pt x="220" y="22"/>
                    <a:pt x="219" y="23"/>
                  </a:cubicBezTo>
                  <a:cubicBezTo>
                    <a:pt x="219" y="23"/>
                    <a:pt x="218" y="23"/>
                    <a:pt x="218" y="23"/>
                  </a:cubicBezTo>
                  <a:cubicBezTo>
                    <a:pt x="218" y="23"/>
                    <a:pt x="218" y="23"/>
                    <a:pt x="218" y="22"/>
                  </a:cubicBezTo>
                  <a:cubicBezTo>
                    <a:pt x="218" y="22"/>
                    <a:pt x="218" y="22"/>
                    <a:pt x="219" y="22"/>
                  </a:cubicBezTo>
                  <a:cubicBezTo>
                    <a:pt x="219" y="22"/>
                    <a:pt x="219" y="22"/>
                    <a:pt x="218" y="22"/>
                  </a:cubicBezTo>
                  <a:cubicBezTo>
                    <a:pt x="218" y="22"/>
                    <a:pt x="219" y="22"/>
                    <a:pt x="219" y="22"/>
                  </a:cubicBezTo>
                  <a:cubicBezTo>
                    <a:pt x="218" y="22"/>
                    <a:pt x="218" y="22"/>
                    <a:pt x="218" y="22"/>
                  </a:cubicBezTo>
                  <a:cubicBezTo>
                    <a:pt x="218" y="22"/>
                    <a:pt x="218" y="22"/>
                    <a:pt x="218" y="22"/>
                  </a:cubicBezTo>
                  <a:cubicBezTo>
                    <a:pt x="218" y="21"/>
                    <a:pt x="219" y="19"/>
                    <a:pt x="222" y="17"/>
                  </a:cubicBezTo>
                  <a:cubicBezTo>
                    <a:pt x="222" y="18"/>
                    <a:pt x="223" y="18"/>
                    <a:pt x="223" y="18"/>
                  </a:cubicBezTo>
                  <a:close/>
                  <a:moveTo>
                    <a:pt x="214" y="14"/>
                  </a:moveTo>
                  <a:cubicBezTo>
                    <a:pt x="215" y="14"/>
                    <a:pt x="218" y="15"/>
                    <a:pt x="221" y="17"/>
                  </a:cubicBezTo>
                  <a:cubicBezTo>
                    <a:pt x="219" y="18"/>
                    <a:pt x="217" y="19"/>
                    <a:pt x="216" y="22"/>
                  </a:cubicBezTo>
                  <a:cubicBezTo>
                    <a:pt x="216" y="22"/>
                    <a:pt x="215" y="22"/>
                    <a:pt x="214" y="22"/>
                  </a:cubicBezTo>
                  <a:cubicBezTo>
                    <a:pt x="214" y="22"/>
                    <a:pt x="215" y="22"/>
                    <a:pt x="216" y="23"/>
                  </a:cubicBezTo>
                  <a:cubicBezTo>
                    <a:pt x="216" y="23"/>
                    <a:pt x="216" y="23"/>
                    <a:pt x="216" y="23"/>
                  </a:cubicBezTo>
                  <a:cubicBezTo>
                    <a:pt x="216" y="23"/>
                    <a:pt x="216" y="23"/>
                    <a:pt x="216" y="23"/>
                  </a:cubicBezTo>
                  <a:cubicBezTo>
                    <a:pt x="215" y="23"/>
                    <a:pt x="214" y="22"/>
                    <a:pt x="214" y="22"/>
                  </a:cubicBezTo>
                  <a:cubicBezTo>
                    <a:pt x="213" y="20"/>
                    <a:pt x="213" y="18"/>
                    <a:pt x="216" y="16"/>
                  </a:cubicBezTo>
                  <a:cubicBezTo>
                    <a:pt x="216" y="16"/>
                    <a:pt x="213" y="18"/>
                    <a:pt x="212" y="21"/>
                  </a:cubicBezTo>
                  <a:cubicBezTo>
                    <a:pt x="210" y="21"/>
                    <a:pt x="208" y="20"/>
                    <a:pt x="206" y="19"/>
                  </a:cubicBezTo>
                  <a:cubicBezTo>
                    <a:pt x="206" y="19"/>
                    <a:pt x="209" y="20"/>
                    <a:pt x="212" y="22"/>
                  </a:cubicBezTo>
                  <a:cubicBezTo>
                    <a:pt x="212" y="22"/>
                    <a:pt x="212" y="23"/>
                    <a:pt x="212" y="24"/>
                  </a:cubicBezTo>
                  <a:cubicBezTo>
                    <a:pt x="212" y="24"/>
                    <a:pt x="212" y="24"/>
                    <a:pt x="212" y="24"/>
                  </a:cubicBezTo>
                  <a:cubicBezTo>
                    <a:pt x="211" y="23"/>
                    <a:pt x="210" y="22"/>
                    <a:pt x="209" y="21"/>
                  </a:cubicBezTo>
                  <a:cubicBezTo>
                    <a:pt x="209" y="21"/>
                    <a:pt x="209" y="21"/>
                    <a:pt x="209" y="21"/>
                  </a:cubicBezTo>
                  <a:cubicBezTo>
                    <a:pt x="209" y="21"/>
                    <a:pt x="209" y="21"/>
                    <a:pt x="209" y="21"/>
                  </a:cubicBezTo>
                  <a:cubicBezTo>
                    <a:pt x="208" y="20"/>
                    <a:pt x="206" y="19"/>
                    <a:pt x="204" y="19"/>
                  </a:cubicBezTo>
                  <a:cubicBezTo>
                    <a:pt x="208" y="16"/>
                    <a:pt x="212" y="15"/>
                    <a:pt x="214" y="14"/>
                  </a:cubicBezTo>
                  <a:close/>
                  <a:moveTo>
                    <a:pt x="203" y="19"/>
                  </a:moveTo>
                  <a:cubicBezTo>
                    <a:pt x="205" y="20"/>
                    <a:pt x="207" y="21"/>
                    <a:pt x="208" y="22"/>
                  </a:cubicBezTo>
                  <a:cubicBezTo>
                    <a:pt x="208" y="22"/>
                    <a:pt x="208" y="23"/>
                    <a:pt x="207" y="23"/>
                  </a:cubicBezTo>
                  <a:cubicBezTo>
                    <a:pt x="206" y="22"/>
                    <a:pt x="204" y="21"/>
                    <a:pt x="202" y="20"/>
                  </a:cubicBezTo>
                  <a:cubicBezTo>
                    <a:pt x="203" y="19"/>
                    <a:pt x="203" y="19"/>
                    <a:pt x="203" y="19"/>
                  </a:cubicBezTo>
                  <a:close/>
                  <a:moveTo>
                    <a:pt x="201" y="18"/>
                  </a:moveTo>
                  <a:cubicBezTo>
                    <a:pt x="202" y="18"/>
                    <a:pt x="202" y="18"/>
                    <a:pt x="203" y="18"/>
                  </a:cubicBezTo>
                  <a:cubicBezTo>
                    <a:pt x="202" y="19"/>
                    <a:pt x="202" y="19"/>
                    <a:pt x="201" y="19"/>
                  </a:cubicBezTo>
                  <a:cubicBezTo>
                    <a:pt x="201" y="19"/>
                    <a:pt x="200" y="19"/>
                    <a:pt x="200" y="18"/>
                  </a:cubicBezTo>
                  <a:cubicBezTo>
                    <a:pt x="200" y="18"/>
                    <a:pt x="201" y="18"/>
                    <a:pt x="201" y="18"/>
                  </a:cubicBezTo>
                  <a:close/>
                  <a:moveTo>
                    <a:pt x="199" y="19"/>
                  </a:moveTo>
                  <a:cubicBezTo>
                    <a:pt x="199" y="19"/>
                    <a:pt x="200" y="19"/>
                    <a:pt x="201" y="20"/>
                  </a:cubicBezTo>
                  <a:cubicBezTo>
                    <a:pt x="200" y="20"/>
                    <a:pt x="199" y="20"/>
                    <a:pt x="199" y="21"/>
                  </a:cubicBezTo>
                  <a:cubicBezTo>
                    <a:pt x="198" y="21"/>
                    <a:pt x="198" y="20"/>
                    <a:pt x="198" y="20"/>
                  </a:cubicBezTo>
                  <a:cubicBezTo>
                    <a:pt x="198" y="20"/>
                    <a:pt x="198" y="20"/>
                    <a:pt x="198" y="21"/>
                  </a:cubicBezTo>
                  <a:cubicBezTo>
                    <a:pt x="197" y="21"/>
                    <a:pt x="196" y="22"/>
                    <a:pt x="196" y="23"/>
                  </a:cubicBezTo>
                  <a:cubicBezTo>
                    <a:pt x="195" y="23"/>
                    <a:pt x="195" y="22"/>
                    <a:pt x="194" y="22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5" y="22"/>
                    <a:pt x="194" y="22"/>
                    <a:pt x="194" y="22"/>
                  </a:cubicBezTo>
                  <a:cubicBezTo>
                    <a:pt x="194" y="22"/>
                    <a:pt x="193" y="22"/>
                    <a:pt x="193" y="22"/>
                  </a:cubicBezTo>
                  <a:cubicBezTo>
                    <a:pt x="195" y="20"/>
                    <a:pt x="197" y="19"/>
                    <a:pt x="199" y="19"/>
                  </a:cubicBezTo>
                  <a:close/>
                  <a:moveTo>
                    <a:pt x="193" y="22"/>
                  </a:moveTo>
                  <a:cubicBezTo>
                    <a:pt x="193" y="22"/>
                    <a:pt x="193" y="22"/>
                    <a:pt x="193" y="22"/>
                  </a:cubicBezTo>
                  <a:cubicBezTo>
                    <a:pt x="193" y="22"/>
                    <a:pt x="193" y="22"/>
                    <a:pt x="192" y="22"/>
                  </a:cubicBezTo>
                  <a:cubicBezTo>
                    <a:pt x="192" y="22"/>
                    <a:pt x="193" y="22"/>
                    <a:pt x="193" y="22"/>
                  </a:cubicBezTo>
                  <a:close/>
                  <a:moveTo>
                    <a:pt x="193" y="22"/>
                  </a:moveTo>
                  <a:cubicBezTo>
                    <a:pt x="194" y="23"/>
                    <a:pt x="194" y="23"/>
                    <a:pt x="195" y="23"/>
                  </a:cubicBezTo>
                  <a:cubicBezTo>
                    <a:pt x="195" y="23"/>
                    <a:pt x="195" y="23"/>
                    <a:pt x="195" y="23"/>
                  </a:cubicBezTo>
                  <a:cubicBezTo>
                    <a:pt x="195" y="23"/>
                    <a:pt x="195" y="23"/>
                    <a:pt x="195" y="24"/>
                  </a:cubicBezTo>
                  <a:cubicBezTo>
                    <a:pt x="195" y="23"/>
                    <a:pt x="195" y="23"/>
                    <a:pt x="195" y="23"/>
                  </a:cubicBezTo>
                  <a:cubicBezTo>
                    <a:pt x="195" y="24"/>
                    <a:pt x="194" y="24"/>
                    <a:pt x="194" y="24"/>
                  </a:cubicBezTo>
                  <a:cubicBezTo>
                    <a:pt x="194" y="24"/>
                    <a:pt x="194" y="24"/>
                    <a:pt x="194" y="24"/>
                  </a:cubicBezTo>
                  <a:cubicBezTo>
                    <a:pt x="194" y="24"/>
                    <a:pt x="194" y="24"/>
                    <a:pt x="195" y="24"/>
                  </a:cubicBezTo>
                  <a:cubicBezTo>
                    <a:pt x="194" y="24"/>
                    <a:pt x="194" y="24"/>
                    <a:pt x="194" y="24"/>
                  </a:cubicBezTo>
                  <a:cubicBezTo>
                    <a:pt x="193" y="24"/>
                    <a:pt x="193" y="24"/>
                    <a:pt x="193" y="24"/>
                  </a:cubicBezTo>
                  <a:cubicBezTo>
                    <a:pt x="193" y="23"/>
                    <a:pt x="192" y="23"/>
                    <a:pt x="192" y="23"/>
                  </a:cubicBezTo>
                  <a:cubicBezTo>
                    <a:pt x="193" y="23"/>
                    <a:pt x="193" y="23"/>
                    <a:pt x="193" y="22"/>
                  </a:cubicBezTo>
                  <a:close/>
                  <a:moveTo>
                    <a:pt x="192" y="23"/>
                  </a:moveTo>
                  <a:cubicBezTo>
                    <a:pt x="192" y="23"/>
                    <a:pt x="192" y="23"/>
                    <a:pt x="193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2" y="23"/>
                    <a:pt x="192" y="23"/>
                    <a:pt x="192" y="23"/>
                  </a:cubicBezTo>
                  <a:close/>
                  <a:moveTo>
                    <a:pt x="191" y="23"/>
                  </a:moveTo>
                  <a:cubicBezTo>
                    <a:pt x="192" y="24"/>
                    <a:pt x="192" y="24"/>
                    <a:pt x="193" y="24"/>
                  </a:cubicBezTo>
                  <a:cubicBezTo>
                    <a:pt x="192" y="25"/>
                    <a:pt x="191" y="25"/>
                    <a:pt x="191" y="2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90" y="25"/>
                    <a:pt x="191" y="24"/>
                    <a:pt x="191" y="23"/>
                  </a:cubicBezTo>
                  <a:close/>
                  <a:moveTo>
                    <a:pt x="190" y="25"/>
                  </a:moveTo>
                  <a:cubicBezTo>
                    <a:pt x="190" y="25"/>
                    <a:pt x="190" y="25"/>
                    <a:pt x="190" y="26"/>
                  </a:cubicBezTo>
                  <a:cubicBezTo>
                    <a:pt x="190" y="26"/>
                    <a:pt x="190" y="26"/>
                    <a:pt x="190" y="26"/>
                  </a:cubicBezTo>
                  <a:cubicBezTo>
                    <a:pt x="190" y="26"/>
                    <a:pt x="190" y="26"/>
                    <a:pt x="190" y="26"/>
                  </a:cubicBezTo>
                  <a:cubicBezTo>
                    <a:pt x="190" y="25"/>
                    <a:pt x="190" y="25"/>
                    <a:pt x="190" y="25"/>
                  </a:cubicBezTo>
                  <a:close/>
                  <a:moveTo>
                    <a:pt x="190" y="27"/>
                  </a:moveTo>
                  <a:cubicBezTo>
                    <a:pt x="190" y="27"/>
                    <a:pt x="190" y="27"/>
                    <a:pt x="191" y="28"/>
                  </a:cubicBezTo>
                  <a:cubicBezTo>
                    <a:pt x="190" y="27"/>
                    <a:pt x="190" y="27"/>
                    <a:pt x="190" y="27"/>
                  </a:cubicBezTo>
                  <a:cubicBezTo>
                    <a:pt x="190" y="27"/>
                    <a:pt x="190" y="27"/>
                    <a:pt x="191" y="28"/>
                  </a:cubicBezTo>
                  <a:cubicBezTo>
                    <a:pt x="190" y="28"/>
                    <a:pt x="190" y="28"/>
                    <a:pt x="190" y="29"/>
                  </a:cubicBezTo>
                  <a:cubicBezTo>
                    <a:pt x="189" y="29"/>
                    <a:pt x="189" y="28"/>
                    <a:pt x="189" y="28"/>
                  </a:cubicBezTo>
                  <a:cubicBezTo>
                    <a:pt x="189" y="28"/>
                    <a:pt x="189" y="27"/>
                    <a:pt x="189" y="27"/>
                  </a:cubicBezTo>
                  <a:cubicBezTo>
                    <a:pt x="189" y="27"/>
                    <a:pt x="189" y="27"/>
                    <a:pt x="190" y="26"/>
                  </a:cubicBezTo>
                  <a:cubicBezTo>
                    <a:pt x="190" y="26"/>
                    <a:pt x="190" y="27"/>
                    <a:pt x="190" y="27"/>
                  </a:cubicBezTo>
                  <a:close/>
                  <a:moveTo>
                    <a:pt x="190" y="23"/>
                  </a:moveTo>
                  <a:cubicBezTo>
                    <a:pt x="189" y="23"/>
                    <a:pt x="189" y="23"/>
                    <a:pt x="189" y="24"/>
                  </a:cubicBezTo>
                  <a:cubicBezTo>
                    <a:pt x="188" y="24"/>
                    <a:pt x="188" y="24"/>
                    <a:pt x="188" y="24"/>
                  </a:cubicBezTo>
                  <a:cubicBezTo>
                    <a:pt x="186" y="23"/>
                    <a:pt x="185" y="22"/>
                    <a:pt x="184" y="22"/>
                  </a:cubicBezTo>
                  <a:cubicBezTo>
                    <a:pt x="184" y="21"/>
                    <a:pt x="183" y="20"/>
                    <a:pt x="182" y="19"/>
                  </a:cubicBezTo>
                  <a:cubicBezTo>
                    <a:pt x="184" y="20"/>
                    <a:pt x="187" y="21"/>
                    <a:pt x="190" y="23"/>
                  </a:cubicBezTo>
                  <a:close/>
                  <a:moveTo>
                    <a:pt x="178" y="15"/>
                  </a:moveTo>
                  <a:cubicBezTo>
                    <a:pt x="180" y="16"/>
                    <a:pt x="180" y="17"/>
                    <a:pt x="181" y="18"/>
                  </a:cubicBezTo>
                  <a:cubicBezTo>
                    <a:pt x="180" y="18"/>
                    <a:pt x="179" y="17"/>
                    <a:pt x="177" y="17"/>
                  </a:cubicBezTo>
                  <a:cubicBezTo>
                    <a:pt x="177" y="17"/>
                    <a:pt x="179" y="17"/>
                    <a:pt x="181" y="18"/>
                  </a:cubicBezTo>
                  <a:cubicBezTo>
                    <a:pt x="182" y="20"/>
                    <a:pt x="183" y="21"/>
                    <a:pt x="183" y="23"/>
                  </a:cubicBezTo>
                  <a:cubicBezTo>
                    <a:pt x="181" y="21"/>
                    <a:pt x="179" y="20"/>
                    <a:pt x="176" y="18"/>
                  </a:cubicBezTo>
                  <a:cubicBezTo>
                    <a:pt x="176" y="18"/>
                    <a:pt x="179" y="20"/>
                    <a:pt x="183" y="23"/>
                  </a:cubicBezTo>
                  <a:cubicBezTo>
                    <a:pt x="183" y="25"/>
                    <a:pt x="183" y="26"/>
                    <a:pt x="183" y="27"/>
                  </a:cubicBezTo>
                  <a:cubicBezTo>
                    <a:pt x="183" y="27"/>
                    <a:pt x="183" y="27"/>
                    <a:pt x="182" y="27"/>
                  </a:cubicBezTo>
                  <a:cubicBezTo>
                    <a:pt x="182" y="27"/>
                    <a:pt x="183" y="27"/>
                    <a:pt x="183" y="27"/>
                  </a:cubicBezTo>
                  <a:cubicBezTo>
                    <a:pt x="182" y="27"/>
                    <a:pt x="182" y="27"/>
                    <a:pt x="182" y="28"/>
                  </a:cubicBezTo>
                  <a:cubicBezTo>
                    <a:pt x="182" y="28"/>
                    <a:pt x="181" y="28"/>
                    <a:pt x="181" y="29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80" y="23"/>
                    <a:pt x="177" y="19"/>
                    <a:pt x="174" y="17"/>
                  </a:cubicBezTo>
                  <a:cubicBezTo>
                    <a:pt x="175" y="16"/>
                    <a:pt x="177" y="15"/>
                    <a:pt x="178" y="15"/>
                  </a:cubicBezTo>
                  <a:close/>
                  <a:moveTo>
                    <a:pt x="173" y="17"/>
                  </a:moveTo>
                  <a:cubicBezTo>
                    <a:pt x="176" y="20"/>
                    <a:pt x="178" y="23"/>
                    <a:pt x="178" y="26"/>
                  </a:cubicBezTo>
                  <a:cubicBezTo>
                    <a:pt x="178" y="26"/>
                    <a:pt x="178" y="26"/>
                    <a:pt x="177" y="26"/>
                  </a:cubicBezTo>
                  <a:cubicBezTo>
                    <a:pt x="177" y="24"/>
                    <a:pt x="176" y="23"/>
                    <a:pt x="175" y="23"/>
                  </a:cubicBezTo>
                  <a:cubicBezTo>
                    <a:pt x="176" y="22"/>
                    <a:pt x="176" y="22"/>
                    <a:pt x="176" y="22"/>
                  </a:cubicBezTo>
                  <a:cubicBezTo>
                    <a:pt x="176" y="22"/>
                    <a:pt x="175" y="23"/>
                    <a:pt x="175" y="23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4" y="21"/>
                    <a:pt x="172" y="20"/>
                    <a:pt x="171" y="19"/>
                  </a:cubicBezTo>
                  <a:cubicBezTo>
                    <a:pt x="172" y="18"/>
                    <a:pt x="172" y="18"/>
                    <a:pt x="173" y="17"/>
                  </a:cubicBezTo>
                  <a:close/>
                  <a:moveTo>
                    <a:pt x="171" y="16"/>
                  </a:moveTo>
                  <a:cubicBezTo>
                    <a:pt x="172" y="16"/>
                    <a:pt x="172" y="17"/>
                    <a:pt x="172" y="17"/>
                  </a:cubicBezTo>
                  <a:cubicBezTo>
                    <a:pt x="171" y="17"/>
                    <a:pt x="171" y="18"/>
                    <a:pt x="170" y="18"/>
                  </a:cubicBezTo>
                  <a:cubicBezTo>
                    <a:pt x="170" y="18"/>
                    <a:pt x="169" y="17"/>
                    <a:pt x="169" y="17"/>
                  </a:cubicBezTo>
                  <a:cubicBezTo>
                    <a:pt x="170" y="17"/>
                    <a:pt x="171" y="16"/>
                    <a:pt x="171" y="16"/>
                  </a:cubicBezTo>
                  <a:close/>
                  <a:moveTo>
                    <a:pt x="169" y="18"/>
                  </a:moveTo>
                  <a:cubicBezTo>
                    <a:pt x="168" y="19"/>
                    <a:pt x="167" y="20"/>
                    <a:pt x="166" y="20"/>
                  </a:cubicBezTo>
                  <a:cubicBezTo>
                    <a:pt x="166" y="20"/>
                    <a:pt x="165" y="20"/>
                    <a:pt x="165" y="20"/>
                  </a:cubicBezTo>
                  <a:cubicBezTo>
                    <a:pt x="165" y="20"/>
                    <a:pt x="165" y="20"/>
                    <a:pt x="166" y="20"/>
                  </a:cubicBezTo>
                  <a:cubicBezTo>
                    <a:pt x="165" y="21"/>
                    <a:pt x="164" y="22"/>
                    <a:pt x="163" y="22"/>
                  </a:cubicBezTo>
                  <a:cubicBezTo>
                    <a:pt x="163" y="22"/>
                    <a:pt x="162" y="21"/>
                    <a:pt x="161" y="21"/>
                  </a:cubicBezTo>
                  <a:cubicBezTo>
                    <a:pt x="163" y="19"/>
                    <a:pt x="166" y="18"/>
                    <a:pt x="168" y="17"/>
                  </a:cubicBezTo>
                  <a:cubicBezTo>
                    <a:pt x="168" y="18"/>
                    <a:pt x="169" y="18"/>
                    <a:pt x="169" y="18"/>
                  </a:cubicBezTo>
                  <a:close/>
                  <a:moveTo>
                    <a:pt x="167" y="17"/>
                  </a:moveTo>
                  <a:cubicBezTo>
                    <a:pt x="164" y="18"/>
                    <a:pt x="162" y="19"/>
                    <a:pt x="160" y="20"/>
                  </a:cubicBezTo>
                  <a:cubicBezTo>
                    <a:pt x="159" y="19"/>
                    <a:pt x="159" y="19"/>
                    <a:pt x="158" y="19"/>
                  </a:cubicBezTo>
                  <a:cubicBezTo>
                    <a:pt x="159" y="18"/>
                    <a:pt x="160" y="18"/>
                    <a:pt x="160" y="18"/>
                  </a:cubicBezTo>
                  <a:cubicBezTo>
                    <a:pt x="159" y="18"/>
                    <a:pt x="158" y="18"/>
                    <a:pt x="158" y="18"/>
                  </a:cubicBezTo>
                  <a:cubicBezTo>
                    <a:pt x="157" y="18"/>
                    <a:pt x="157" y="17"/>
                    <a:pt x="156" y="17"/>
                  </a:cubicBezTo>
                  <a:cubicBezTo>
                    <a:pt x="158" y="16"/>
                    <a:pt x="160" y="15"/>
                    <a:pt x="160" y="15"/>
                  </a:cubicBezTo>
                  <a:cubicBezTo>
                    <a:pt x="158" y="15"/>
                    <a:pt x="157" y="16"/>
                    <a:pt x="155" y="17"/>
                  </a:cubicBezTo>
                  <a:cubicBezTo>
                    <a:pt x="154" y="16"/>
                    <a:pt x="153" y="15"/>
                    <a:pt x="153" y="15"/>
                  </a:cubicBezTo>
                  <a:cubicBezTo>
                    <a:pt x="155" y="13"/>
                    <a:pt x="158" y="12"/>
                    <a:pt x="160" y="11"/>
                  </a:cubicBezTo>
                  <a:cubicBezTo>
                    <a:pt x="162" y="12"/>
                    <a:pt x="165" y="14"/>
                    <a:pt x="167" y="17"/>
                  </a:cubicBezTo>
                  <a:close/>
                  <a:moveTo>
                    <a:pt x="158" y="10"/>
                  </a:moveTo>
                  <a:cubicBezTo>
                    <a:pt x="159" y="10"/>
                    <a:pt x="159" y="11"/>
                    <a:pt x="160" y="11"/>
                  </a:cubicBezTo>
                  <a:cubicBezTo>
                    <a:pt x="154" y="13"/>
                    <a:pt x="150" y="15"/>
                    <a:pt x="148" y="17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50" y="12"/>
                    <a:pt x="155" y="11"/>
                    <a:pt x="158" y="10"/>
                  </a:cubicBezTo>
                  <a:close/>
                  <a:moveTo>
                    <a:pt x="147" y="16"/>
                  </a:moveTo>
                  <a:cubicBezTo>
                    <a:pt x="147" y="16"/>
                    <a:pt x="147" y="17"/>
                    <a:pt x="148" y="17"/>
                  </a:cubicBezTo>
                  <a:cubicBezTo>
                    <a:pt x="146" y="18"/>
                    <a:pt x="145" y="19"/>
                    <a:pt x="145" y="20"/>
                  </a:cubicBezTo>
                  <a:cubicBezTo>
                    <a:pt x="145" y="18"/>
                    <a:pt x="146" y="17"/>
                    <a:pt x="147" y="16"/>
                  </a:cubicBezTo>
                  <a:close/>
                  <a:moveTo>
                    <a:pt x="143" y="18"/>
                  </a:moveTo>
                  <a:cubicBezTo>
                    <a:pt x="143" y="18"/>
                    <a:pt x="143" y="19"/>
                    <a:pt x="142" y="19"/>
                  </a:cubicBezTo>
                  <a:cubicBezTo>
                    <a:pt x="142" y="19"/>
                    <a:pt x="142" y="19"/>
                    <a:pt x="142" y="18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2" y="18"/>
                    <a:pt x="143" y="18"/>
                    <a:pt x="143" y="18"/>
                  </a:cubicBezTo>
                  <a:close/>
                  <a:moveTo>
                    <a:pt x="142" y="20"/>
                  </a:moveTo>
                  <a:cubicBezTo>
                    <a:pt x="142" y="20"/>
                    <a:pt x="142" y="20"/>
                    <a:pt x="142" y="20"/>
                  </a:cubicBezTo>
                  <a:cubicBezTo>
                    <a:pt x="142" y="20"/>
                    <a:pt x="142" y="20"/>
                    <a:pt x="142" y="20"/>
                  </a:cubicBezTo>
                  <a:cubicBezTo>
                    <a:pt x="142" y="20"/>
                    <a:pt x="142" y="20"/>
                    <a:pt x="142" y="20"/>
                  </a:cubicBezTo>
                  <a:close/>
                  <a:moveTo>
                    <a:pt x="140" y="16"/>
                  </a:moveTo>
                  <a:cubicBezTo>
                    <a:pt x="140" y="16"/>
                    <a:pt x="140" y="17"/>
                    <a:pt x="139" y="17"/>
                  </a:cubicBezTo>
                  <a:cubicBezTo>
                    <a:pt x="139" y="17"/>
                    <a:pt x="139" y="17"/>
                    <a:pt x="138" y="16"/>
                  </a:cubicBezTo>
                  <a:cubicBezTo>
                    <a:pt x="139" y="16"/>
                    <a:pt x="139" y="16"/>
                    <a:pt x="140" y="16"/>
                  </a:cubicBezTo>
                  <a:close/>
                  <a:moveTo>
                    <a:pt x="138" y="17"/>
                  </a:moveTo>
                  <a:cubicBezTo>
                    <a:pt x="138" y="17"/>
                    <a:pt x="139" y="17"/>
                    <a:pt x="139" y="18"/>
                  </a:cubicBezTo>
                  <a:cubicBezTo>
                    <a:pt x="139" y="18"/>
                    <a:pt x="139" y="19"/>
                    <a:pt x="138" y="19"/>
                  </a:cubicBezTo>
                  <a:cubicBezTo>
                    <a:pt x="138" y="19"/>
                    <a:pt x="138" y="19"/>
                    <a:pt x="138" y="19"/>
                  </a:cubicBezTo>
                  <a:cubicBezTo>
                    <a:pt x="138" y="19"/>
                    <a:pt x="138" y="19"/>
                    <a:pt x="138" y="19"/>
                  </a:cubicBezTo>
                  <a:cubicBezTo>
                    <a:pt x="137" y="18"/>
                    <a:pt x="137" y="18"/>
                    <a:pt x="137" y="17"/>
                  </a:cubicBezTo>
                  <a:cubicBezTo>
                    <a:pt x="137" y="17"/>
                    <a:pt x="137" y="17"/>
                    <a:pt x="138" y="17"/>
                  </a:cubicBezTo>
                  <a:close/>
                  <a:moveTo>
                    <a:pt x="137" y="16"/>
                  </a:moveTo>
                  <a:cubicBezTo>
                    <a:pt x="137" y="16"/>
                    <a:pt x="137" y="16"/>
                    <a:pt x="137" y="1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7" y="16"/>
                    <a:pt x="137" y="16"/>
                    <a:pt x="137" y="16"/>
                  </a:cubicBezTo>
                  <a:close/>
                  <a:moveTo>
                    <a:pt x="115" y="21"/>
                  </a:moveTo>
                  <a:cubicBezTo>
                    <a:pt x="115" y="21"/>
                    <a:pt x="115" y="21"/>
                    <a:pt x="115" y="20"/>
                  </a:cubicBezTo>
                  <a:cubicBezTo>
                    <a:pt x="115" y="20"/>
                    <a:pt x="115" y="19"/>
                    <a:pt x="115" y="19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6" y="20"/>
                    <a:pt x="115" y="20"/>
                    <a:pt x="115" y="21"/>
                  </a:cubicBezTo>
                  <a:close/>
                  <a:moveTo>
                    <a:pt x="116" y="19"/>
                  </a:moveTo>
                  <a:cubicBezTo>
                    <a:pt x="116" y="19"/>
                    <a:pt x="116" y="19"/>
                    <a:pt x="115" y="19"/>
                  </a:cubicBez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8" y="18"/>
                  </a:cubicBezTo>
                  <a:cubicBezTo>
                    <a:pt x="117" y="18"/>
                    <a:pt x="117" y="19"/>
                    <a:pt x="116" y="19"/>
                  </a:cubicBezTo>
                  <a:close/>
                  <a:moveTo>
                    <a:pt x="118" y="17"/>
                  </a:moveTo>
                  <a:cubicBezTo>
                    <a:pt x="118" y="17"/>
                    <a:pt x="117" y="16"/>
                    <a:pt x="117" y="16"/>
                  </a:cubicBezTo>
                  <a:cubicBezTo>
                    <a:pt x="118" y="15"/>
                    <a:pt x="118" y="15"/>
                    <a:pt x="119" y="14"/>
                  </a:cubicBezTo>
                  <a:cubicBezTo>
                    <a:pt x="119" y="15"/>
                    <a:pt x="120" y="15"/>
                    <a:pt x="120" y="16"/>
                  </a:cubicBezTo>
                  <a:cubicBezTo>
                    <a:pt x="119" y="16"/>
                    <a:pt x="119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lose/>
                  <a:moveTo>
                    <a:pt x="126" y="13"/>
                  </a:moveTo>
                  <a:cubicBezTo>
                    <a:pt x="125" y="12"/>
                    <a:pt x="123" y="12"/>
                    <a:pt x="122" y="12"/>
                  </a:cubicBezTo>
                  <a:cubicBezTo>
                    <a:pt x="123" y="11"/>
                    <a:pt x="124" y="10"/>
                    <a:pt x="125" y="10"/>
                  </a:cubicBezTo>
                  <a:cubicBezTo>
                    <a:pt x="127" y="11"/>
                    <a:pt x="128" y="13"/>
                    <a:pt x="130" y="15"/>
                  </a:cubicBezTo>
                  <a:cubicBezTo>
                    <a:pt x="129" y="14"/>
                    <a:pt x="127" y="14"/>
                    <a:pt x="126" y="13"/>
                  </a:cubicBezTo>
                  <a:cubicBezTo>
                    <a:pt x="126" y="13"/>
                    <a:pt x="127" y="13"/>
                    <a:pt x="127" y="13"/>
                  </a:cubicBezTo>
                  <a:cubicBezTo>
                    <a:pt x="126" y="13"/>
                    <a:pt x="126" y="13"/>
                    <a:pt x="126" y="13"/>
                  </a:cubicBezTo>
                  <a:close/>
                  <a:moveTo>
                    <a:pt x="125" y="13"/>
                  </a:moveTo>
                  <a:cubicBezTo>
                    <a:pt x="125" y="13"/>
                    <a:pt x="125" y="13"/>
                    <a:pt x="125" y="13"/>
                  </a:cubicBezTo>
                  <a:cubicBezTo>
                    <a:pt x="124" y="13"/>
                    <a:pt x="123" y="13"/>
                    <a:pt x="122" y="12"/>
                  </a:cubicBezTo>
                  <a:cubicBezTo>
                    <a:pt x="122" y="12"/>
                    <a:pt x="123" y="13"/>
                    <a:pt x="124" y="14"/>
                  </a:cubicBezTo>
                  <a:cubicBezTo>
                    <a:pt x="123" y="14"/>
                    <a:pt x="122" y="15"/>
                    <a:pt x="121" y="15"/>
                  </a:cubicBezTo>
                  <a:cubicBezTo>
                    <a:pt x="121" y="15"/>
                    <a:pt x="120" y="14"/>
                    <a:pt x="119" y="14"/>
                  </a:cubicBezTo>
                  <a:cubicBezTo>
                    <a:pt x="120" y="13"/>
                    <a:pt x="121" y="12"/>
                    <a:pt x="122" y="12"/>
                  </a:cubicBezTo>
                  <a:cubicBezTo>
                    <a:pt x="123" y="12"/>
                    <a:pt x="124" y="12"/>
                    <a:pt x="125" y="13"/>
                  </a:cubicBezTo>
                  <a:close/>
                  <a:moveTo>
                    <a:pt x="119" y="22"/>
                  </a:moveTo>
                  <a:cubicBezTo>
                    <a:pt x="119" y="22"/>
                    <a:pt x="119" y="22"/>
                    <a:pt x="119" y="22"/>
                  </a:cubicBezTo>
                  <a:cubicBezTo>
                    <a:pt x="118" y="22"/>
                    <a:pt x="119" y="21"/>
                    <a:pt x="119" y="21"/>
                  </a:cubicBezTo>
                  <a:cubicBezTo>
                    <a:pt x="119" y="21"/>
                    <a:pt x="119" y="22"/>
                    <a:pt x="119" y="22"/>
                  </a:cubicBezTo>
                  <a:close/>
                  <a:moveTo>
                    <a:pt x="120" y="20"/>
                  </a:moveTo>
                  <a:cubicBezTo>
                    <a:pt x="120" y="19"/>
                    <a:pt x="120" y="19"/>
                    <a:pt x="119" y="19"/>
                  </a:cubicBezTo>
                  <a:cubicBezTo>
                    <a:pt x="119" y="19"/>
                    <a:pt x="120" y="18"/>
                    <a:pt x="120" y="18"/>
                  </a:cubicBezTo>
                  <a:cubicBezTo>
                    <a:pt x="120" y="18"/>
                    <a:pt x="120" y="19"/>
                    <a:pt x="121" y="19"/>
                  </a:cubicBezTo>
                  <a:cubicBezTo>
                    <a:pt x="120" y="19"/>
                    <a:pt x="120" y="19"/>
                    <a:pt x="120" y="20"/>
                  </a:cubicBezTo>
                  <a:close/>
                  <a:moveTo>
                    <a:pt x="120" y="18"/>
                  </a:moveTo>
                  <a:cubicBezTo>
                    <a:pt x="120" y="18"/>
                    <a:pt x="121" y="17"/>
                    <a:pt x="121" y="17"/>
                  </a:cubicBezTo>
                  <a:cubicBezTo>
                    <a:pt x="121" y="17"/>
                    <a:pt x="122" y="18"/>
                    <a:pt x="122" y="18"/>
                  </a:cubicBezTo>
                  <a:cubicBezTo>
                    <a:pt x="122" y="18"/>
                    <a:pt x="121" y="18"/>
                    <a:pt x="121" y="19"/>
                  </a:cubicBezTo>
                  <a:cubicBezTo>
                    <a:pt x="121" y="18"/>
                    <a:pt x="120" y="18"/>
                    <a:pt x="120" y="18"/>
                  </a:cubicBezTo>
                  <a:close/>
                  <a:moveTo>
                    <a:pt x="122" y="22"/>
                  </a:moveTo>
                  <a:cubicBezTo>
                    <a:pt x="121" y="21"/>
                    <a:pt x="121" y="20"/>
                    <a:pt x="122" y="19"/>
                  </a:cubicBezTo>
                  <a:cubicBezTo>
                    <a:pt x="122" y="20"/>
                    <a:pt x="122" y="20"/>
                    <a:pt x="123" y="20"/>
                  </a:cubicBezTo>
                  <a:cubicBezTo>
                    <a:pt x="123" y="20"/>
                    <a:pt x="123" y="21"/>
                    <a:pt x="123" y="21"/>
                  </a:cubicBezTo>
                  <a:cubicBezTo>
                    <a:pt x="123" y="21"/>
                    <a:pt x="122" y="22"/>
                    <a:pt x="122" y="22"/>
                  </a:cubicBezTo>
                  <a:close/>
                  <a:moveTo>
                    <a:pt x="122" y="19"/>
                  </a:moveTo>
                  <a:cubicBezTo>
                    <a:pt x="122" y="19"/>
                    <a:pt x="122" y="19"/>
                    <a:pt x="122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22" y="16"/>
                  </a:moveTo>
                  <a:cubicBezTo>
                    <a:pt x="122" y="16"/>
                    <a:pt x="122" y="16"/>
                    <a:pt x="122" y="15"/>
                  </a:cubicBezTo>
                  <a:cubicBezTo>
                    <a:pt x="123" y="16"/>
                    <a:pt x="123" y="16"/>
                    <a:pt x="124" y="17"/>
                  </a:cubicBezTo>
                  <a:cubicBezTo>
                    <a:pt x="124" y="17"/>
                    <a:pt x="123" y="17"/>
                    <a:pt x="123" y="17"/>
                  </a:cubicBezTo>
                  <a:cubicBezTo>
                    <a:pt x="123" y="17"/>
                    <a:pt x="122" y="16"/>
                    <a:pt x="122" y="16"/>
                  </a:cubicBezTo>
                  <a:close/>
                  <a:moveTo>
                    <a:pt x="125" y="20"/>
                  </a:moveTo>
                  <a:cubicBezTo>
                    <a:pt x="125" y="20"/>
                    <a:pt x="125" y="19"/>
                    <a:pt x="125" y="19"/>
                  </a:cubicBezTo>
                  <a:cubicBezTo>
                    <a:pt x="125" y="19"/>
                    <a:pt x="125" y="19"/>
                    <a:pt x="125" y="20"/>
                  </a:cubicBezTo>
                  <a:cubicBezTo>
                    <a:pt x="125" y="20"/>
                    <a:pt x="125" y="20"/>
                    <a:pt x="125" y="20"/>
                  </a:cubicBezTo>
                  <a:close/>
                  <a:moveTo>
                    <a:pt x="125" y="19"/>
                  </a:moveTo>
                  <a:cubicBezTo>
                    <a:pt x="124" y="19"/>
                    <a:pt x="124" y="18"/>
                    <a:pt x="123" y="17"/>
                  </a:cubicBezTo>
                  <a:cubicBezTo>
                    <a:pt x="124" y="17"/>
                    <a:pt x="124" y="17"/>
                    <a:pt x="124" y="17"/>
                  </a:cubicBezTo>
                  <a:cubicBezTo>
                    <a:pt x="125" y="18"/>
                    <a:pt x="126" y="18"/>
                    <a:pt x="126" y="19"/>
                  </a:cubicBezTo>
                  <a:cubicBezTo>
                    <a:pt x="126" y="19"/>
                    <a:pt x="126" y="19"/>
                    <a:pt x="125" y="19"/>
                  </a:cubicBezTo>
                  <a:cubicBezTo>
                    <a:pt x="125" y="19"/>
                    <a:pt x="125" y="19"/>
                    <a:pt x="125" y="19"/>
                  </a:cubicBezTo>
                  <a:close/>
                  <a:moveTo>
                    <a:pt x="126" y="21"/>
                  </a:moveTo>
                  <a:cubicBezTo>
                    <a:pt x="126" y="21"/>
                    <a:pt x="126" y="21"/>
                    <a:pt x="126" y="21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26" y="21"/>
                    <a:pt x="126" y="21"/>
                    <a:pt x="126" y="21"/>
                  </a:cubicBezTo>
                  <a:close/>
                  <a:moveTo>
                    <a:pt x="124" y="17"/>
                  </a:moveTo>
                  <a:cubicBezTo>
                    <a:pt x="125" y="16"/>
                    <a:pt x="126" y="16"/>
                    <a:pt x="126" y="16"/>
                  </a:cubicBezTo>
                  <a:cubicBezTo>
                    <a:pt x="126" y="16"/>
                    <a:pt x="125" y="16"/>
                    <a:pt x="124" y="17"/>
                  </a:cubicBezTo>
                  <a:cubicBezTo>
                    <a:pt x="124" y="16"/>
                    <a:pt x="123" y="16"/>
                    <a:pt x="122" y="15"/>
                  </a:cubicBezTo>
                  <a:cubicBezTo>
                    <a:pt x="123" y="15"/>
                    <a:pt x="124" y="14"/>
                    <a:pt x="124" y="14"/>
                  </a:cubicBezTo>
                  <a:cubicBezTo>
                    <a:pt x="126" y="15"/>
                    <a:pt x="127" y="16"/>
                    <a:pt x="128" y="18"/>
                  </a:cubicBezTo>
                  <a:cubicBezTo>
                    <a:pt x="127" y="18"/>
                    <a:pt x="127" y="18"/>
                    <a:pt x="127" y="19"/>
                  </a:cubicBezTo>
                  <a:cubicBezTo>
                    <a:pt x="126" y="18"/>
                    <a:pt x="125" y="17"/>
                    <a:pt x="124" y="17"/>
                  </a:cubicBezTo>
                  <a:close/>
                  <a:moveTo>
                    <a:pt x="129" y="21"/>
                  </a:moveTo>
                  <a:cubicBezTo>
                    <a:pt x="129" y="21"/>
                    <a:pt x="129" y="21"/>
                    <a:pt x="128" y="21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9" y="20"/>
                    <a:pt x="129" y="20"/>
                    <a:pt x="129" y="21"/>
                  </a:cubicBezTo>
                  <a:cubicBezTo>
                    <a:pt x="129" y="21"/>
                    <a:pt x="129" y="21"/>
                    <a:pt x="129" y="21"/>
                  </a:cubicBezTo>
                  <a:close/>
                  <a:moveTo>
                    <a:pt x="125" y="14"/>
                  </a:moveTo>
                  <a:cubicBezTo>
                    <a:pt x="125" y="13"/>
                    <a:pt x="125" y="13"/>
                    <a:pt x="126" y="13"/>
                  </a:cubicBezTo>
                  <a:cubicBezTo>
                    <a:pt x="127" y="14"/>
                    <a:pt x="129" y="15"/>
                    <a:pt x="131" y="16"/>
                  </a:cubicBezTo>
                  <a:cubicBezTo>
                    <a:pt x="131" y="16"/>
                    <a:pt x="131" y="16"/>
                    <a:pt x="131" y="17"/>
                  </a:cubicBezTo>
                  <a:cubicBezTo>
                    <a:pt x="130" y="17"/>
                    <a:pt x="130" y="17"/>
                    <a:pt x="129" y="17"/>
                  </a:cubicBezTo>
                  <a:cubicBezTo>
                    <a:pt x="128" y="16"/>
                    <a:pt x="127" y="15"/>
                    <a:pt x="125" y="14"/>
                  </a:cubicBezTo>
                  <a:close/>
                  <a:moveTo>
                    <a:pt x="130" y="18"/>
                  </a:moveTo>
                  <a:cubicBezTo>
                    <a:pt x="130" y="18"/>
                    <a:pt x="131" y="17"/>
                    <a:pt x="131" y="17"/>
                  </a:cubicBezTo>
                  <a:cubicBezTo>
                    <a:pt x="132" y="18"/>
                    <a:pt x="132" y="18"/>
                    <a:pt x="132" y="19"/>
                  </a:cubicBezTo>
                  <a:cubicBezTo>
                    <a:pt x="132" y="19"/>
                    <a:pt x="131" y="19"/>
                    <a:pt x="131" y="19"/>
                  </a:cubicBezTo>
                  <a:cubicBezTo>
                    <a:pt x="131" y="19"/>
                    <a:pt x="130" y="19"/>
                    <a:pt x="130" y="18"/>
                  </a:cubicBezTo>
                  <a:close/>
                  <a:moveTo>
                    <a:pt x="132" y="21"/>
                  </a:moveTo>
                  <a:cubicBezTo>
                    <a:pt x="132" y="20"/>
                    <a:pt x="132" y="20"/>
                    <a:pt x="133" y="20"/>
                  </a:cubicBezTo>
                  <a:cubicBezTo>
                    <a:pt x="133" y="20"/>
                    <a:pt x="133" y="21"/>
                    <a:pt x="133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lose/>
                  <a:moveTo>
                    <a:pt x="132" y="21"/>
                  </a:moveTo>
                  <a:cubicBezTo>
                    <a:pt x="132" y="21"/>
                    <a:pt x="133" y="21"/>
                    <a:pt x="133" y="21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3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lose/>
                  <a:moveTo>
                    <a:pt x="132" y="22"/>
                  </a:moveTo>
                  <a:cubicBezTo>
                    <a:pt x="132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3" y="22"/>
                  </a:cubicBezTo>
                  <a:cubicBezTo>
                    <a:pt x="132" y="22"/>
                    <a:pt x="132" y="22"/>
                    <a:pt x="132" y="22"/>
                  </a:cubicBezTo>
                  <a:close/>
                  <a:moveTo>
                    <a:pt x="133" y="23"/>
                  </a:moveTo>
                  <a:cubicBezTo>
                    <a:pt x="133" y="23"/>
                    <a:pt x="133" y="23"/>
                    <a:pt x="133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3" y="22"/>
                    <a:pt x="133" y="23"/>
                    <a:pt x="133" y="23"/>
                  </a:cubicBezTo>
                  <a:cubicBezTo>
                    <a:pt x="133" y="23"/>
                    <a:pt x="133" y="23"/>
                    <a:pt x="133" y="23"/>
                  </a:cubicBezTo>
                  <a:close/>
                  <a:moveTo>
                    <a:pt x="135" y="17"/>
                  </a:moveTo>
                  <a:cubicBezTo>
                    <a:pt x="134" y="17"/>
                    <a:pt x="134" y="17"/>
                    <a:pt x="134" y="17"/>
                  </a:cubicBezTo>
                  <a:cubicBezTo>
                    <a:pt x="134" y="17"/>
                    <a:pt x="134" y="17"/>
                    <a:pt x="134" y="16"/>
                  </a:cubicBezTo>
                  <a:cubicBezTo>
                    <a:pt x="134" y="16"/>
                    <a:pt x="134" y="16"/>
                    <a:pt x="135" y="16"/>
                  </a:cubicBezTo>
                  <a:cubicBezTo>
                    <a:pt x="135" y="17"/>
                    <a:pt x="135" y="17"/>
                    <a:pt x="135" y="17"/>
                  </a:cubicBezTo>
                  <a:close/>
                  <a:moveTo>
                    <a:pt x="127" y="8"/>
                  </a:moveTo>
                  <a:cubicBezTo>
                    <a:pt x="131" y="11"/>
                    <a:pt x="134" y="13"/>
                    <a:pt x="134" y="15"/>
                  </a:cubicBezTo>
                  <a:cubicBezTo>
                    <a:pt x="133" y="15"/>
                    <a:pt x="133" y="15"/>
                    <a:pt x="133" y="15"/>
                  </a:cubicBezTo>
                  <a:cubicBezTo>
                    <a:pt x="133" y="15"/>
                    <a:pt x="134" y="15"/>
                    <a:pt x="134" y="15"/>
                  </a:cubicBezTo>
                  <a:cubicBezTo>
                    <a:pt x="134" y="16"/>
                    <a:pt x="134" y="16"/>
                    <a:pt x="135" y="16"/>
                  </a:cubicBezTo>
                  <a:cubicBezTo>
                    <a:pt x="134" y="16"/>
                    <a:pt x="134" y="16"/>
                    <a:pt x="133" y="16"/>
                  </a:cubicBezTo>
                  <a:cubicBezTo>
                    <a:pt x="132" y="14"/>
                    <a:pt x="129" y="12"/>
                    <a:pt x="126" y="9"/>
                  </a:cubicBezTo>
                  <a:cubicBezTo>
                    <a:pt x="126" y="9"/>
                    <a:pt x="127" y="9"/>
                    <a:pt x="127" y="8"/>
                  </a:cubicBezTo>
                  <a:close/>
                  <a:moveTo>
                    <a:pt x="126" y="8"/>
                  </a:moveTo>
                  <a:cubicBezTo>
                    <a:pt x="126" y="8"/>
                    <a:pt x="126" y="8"/>
                    <a:pt x="127" y="8"/>
                  </a:cubicBezTo>
                  <a:cubicBezTo>
                    <a:pt x="126" y="8"/>
                    <a:pt x="125" y="9"/>
                    <a:pt x="125" y="9"/>
                  </a:cubicBezTo>
                  <a:cubicBezTo>
                    <a:pt x="125" y="9"/>
                    <a:pt x="124" y="8"/>
                    <a:pt x="124" y="8"/>
                  </a:cubicBezTo>
                  <a:cubicBezTo>
                    <a:pt x="125" y="8"/>
                    <a:pt x="125" y="8"/>
                    <a:pt x="126" y="8"/>
                  </a:cubicBezTo>
                  <a:close/>
                  <a:moveTo>
                    <a:pt x="123" y="8"/>
                  </a:moveTo>
                  <a:cubicBezTo>
                    <a:pt x="123" y="9"/>
                    <a:pt x="124" y="9"/>
                    <a:pt x="124" y="9"/>
                  </a:cubicBezTo>
                  <a:cubicBezTo>
                    <a:pt x="122" y="10"/>
                    <a:pt x="120" y="12"/>
                    <a:pt x="118" y="13"/>
                  </a:cubicBezTo>
                  <a:cubicBezTo>
                    <a:pt x="118" y="12"/>
                    <a:pt x="117" y="12"/>
                    <a:pt x="116" y="12"/>
                  </a:cubicBezTo>
                  <a:cubicBezTo>
                    <a:pt x="118" y="10"/>
                    <a:pt x="121" y="9"/>
                    <a:pt x="123" y="8"/>
                  </a:cubicBezTo>
                  <a:close/>
                  <a:moveTo>
                    <a:pt x="116" y="12"/>
                  </a:moveTo>
                  <a:cubicBezTo>
                    <a:pt x="116" y="12"/>
                    <a:pt x="117" y="13"/>
                    <a:pt x="117" y="13"/>
                  </a:cubicBezTo>
                  <a:cubicBezTo>
                    <a:pt x="117" y="14"/>
                    <a:pt x="116" y="14"/>
                    <a:pt x="116" y="15"/>
                  </a:cubicBezTo>
                  <a:cubicBezTo>
                    <a:pt x="115" y="14"/>
                    <a:pt x="114" y="14"/>
                    <a:pt x="114" y="14"/>
                  </a:cubicBezTo>
                  <a:cubicBezTo>
                    <a:pt x="115" y="13"/>
                    <a:pt x="115" y="12"/>
                    <a:pt x="116" y="12"/>
                  </a:cubicBezTo>
                  <a:close/>
                  <a:moveTo>
                    <a:pt x="114" y="14"/>
                  </a:moveTo>
                  <a:cubicBezTo>
                    <a:pt x="115" y="14"/>
                    <a:pt x="115" y="14"/>
                    <a:pt x="115" y="15"/>
                  </a:cubicBezTo>
                  <a:cubicBezTo>
                    <a:pt x="114" y="16"/>
                    <a:pt x="113" y="17"/>
                    <a:pt x="113" y="18"/>
                  </a:cubicBezTo>
                  <a:cubicBezTo>
                    <a:pt x="112" y="18"/>
                    <a:pt x="112" y="17"/>
                    <a:pt x="112" y="17"/>
                  </a:cubicBezTo>
                  <a:cubicBezTo>
                    <a:pt x="112" y="16"/>
                    <a:pt x="113" y="15"/>
                    <a:pt x="114" y="14"/>
                  </a:cubicBezTo>
                  <a:close/>
                  <a:moveTo>
                    <a:pt x="112" y="18"/>
                  </a:moveTo>
                  <a:cubicBezTo>
                    <a:pt x="112" y="18"/>
                    <a:pt x="112" y="18"/>
                    <a:pt x="112" y="19"/>
                  </a:cubicBezTo>
                  <a:cubicBezTo>
                    <a:pt x="112" y="19"/>
                    <a:pt x="111" y="20"/>
                    <a:pt x="111" y="20"/>
                  </a:cubicBezTo>
                  <a:cubicBezTo>
                    <a:pt x="111" y="19"/>
                    <a:pt x="111" y="19"/>
                    <a:pt x="112" y="18"/>
                  </a:cubicBezTo>
                  <a:close/>
                  <a:moveTo>
                    <a:pt x="109" y="16"/>
                  </a:moveTo>
                  <a:cubicBezTo>
                    <a:pt x="109" y="16"/>
                    <a:pt x="109" y="16"/>
                    <a:pt x="110" y="16"/>
                  </a:cubicBezTo>
                  <a:cubicBezTo>
                    <a:pt x="109" y="17"/>
                    <a:pt x="109" y="18"/>
                    <a:pt x="10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7"/>
                    <a:pt x="109" y="16"/>
                    <a:pt x="109" y="16"/>
                  </a:cubicBezTo>
                  <a:close/>
                  <a:moveTo>
                    <a:pt x="106" y="17"/>
                  </a:moveTo>
                  <a:cubicBezTo>
                    <a:pt x="105" y="18"/>
                    <a:pt x="105" y="18"/>
                    <a:pt x="105" y="18"/>
                  </a:cubicBezTo>
                  <a:cubicBezTo>
                    <a:pt x="105" y="17"/>
                    <a:pt x="104" y="16"/>
                    <a:pt x="104" y="16"/>
                  </a:cubicBezTo>
                  <a:cubicBezTo>
                    <a:pt x="105" y="16"/>
                    <a:pt x="105" y="16"/>
                    <a:pt x="106" y="17"/>
                  </a:cubicBezTo>
                  <a:close/>
                  <a:moveTo>
                    <a:pt x="67" y="21"/>
                  </a:moveTo>
                  <a:cubicBezTo>
                    <a:pt x="67" y="19"/>
                    <a:pt x="67" y="17"/>
                    <a:pt x="68" y="16"/>
                  </a:cubicBezTo>
                  <a:cubicBezTo>
                    <a:pt x="68" y="16"/>
                    <a:pt x="69" y="17"/>
                    <a:pt x="69" y="17"/>
                  </a:cubicBezTo>
                  <a:cubicBezTo>
                    <a:pt x="67" y="19"/>
                    <a:pt x="67" y="21"/>
                    <a:pt x="67" y="21"/>
                  </a:cubicBezTo>
                  <a:close/>
                  <a:moveTo>
                    <a:pt x="80" y="20"/>
                  </a:moveTo>
                  <a:cubicBezTo>
                    <a:pt x="79" y="21"/>
                    <a:pt x="78" y="22"/>
                    <a:pt x="77" y="23"/>
                  </a:cubicBezTo>
                  <a:cubicBezTo>
                    <a:pt x="77" y="23"/>
                    <a:pt x="76" y="23"/>
                    <a:pt x="76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7" y="19"/>
                    <a:pt x="80" y="17"/>
                    <a:pt x="84" y="15"/>
                  </a:cubicBezTo>
                  <a:cubicBezTo>
                    <a:pt x="84" y="15"/>
                    <a:pt x="84" y="16"/>
                    <a:pt x="85" y="17"/>
                  </a:cubicBezTo>
                  <a:cubicBezTo>
                    <a:pt x="84" y="17"/>
                    <a:pt x="84" y="17"/>
                    <a:pt x="83" y="18"/>
                  </a:cubicBezTo>
                  <a:cubicBezTo>
                    <a:pt x="83" y="17"/>
                    <a:pt x="82" y="17"/>
                    <a:pt x="82" y="16"/>
                  </a:cubicBezTo>
                  <a:cubicBezTo>
                    <a:pt x="82" y="16"/>
                    <a:pt x="83" y="17"/>
                    <a:pt x="83" y="18"/>
                  </a:cubicBezTo>
                  <a:cubicBezTo>
                    <a:pt x="82" y="18"/>
                    <a:pt x="81" y="19"/>
                    <a:pt x="80" y="20"/>
                  </a:cubicBezTo>
                  <a:cubicBezTo>
                    <a:pt x="80" y="20"/>
                    <a:pt x="79" y="19"/>
                    <a:pt x="79" y="19"/>
                  </a:cubicBezTo>
                  <a:cubicBezTo>
                    <a:pt x="79" y="20"/>
                    <a:pt x="80" y="20"/>
                    <a:pt x="80" y="20"/>
                  </a:cubicBezTo>
                  <a:close/>
                  <a:moveTo>
                    <a:pt x="84" y="15"/>
                  </a:moveTo>
                  <a:cubicBezTo>
                    <a:pt x="84" y="15"/>
                    <a:pt x="84" y="15"/>
                    <a:pt x="84" y="15"/>
                  </a:cubicBezTo>
                  <a:cubicBezTo>
                    <a:pt x="85" y="15"/>
                    <a:pt x="86" y="15"/>
                    <a:pt x="86" y="16"/>
                  </a:cubicBezTo>
                  <a:cubicBezTo>
                    <a:pt x="86" y="16"/>
                    <a:pt x="86" y="16"/>
                    <a:pt x="85" y="16"/>
                  </a:cubicBezTo>
                  <a:cubicBezTo>
                    <a:pt x="85" y="16"/>
                    <a:pt x="85" y="15"/>
                    <a:pt x="84" y="15"/>
                  </a:cubicBezTo>
                  <a:close/>
                  <a:moveTo>
                    <a:pt x="81" y="23"/>
                  </a:move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lose/>
                  <a:moveTo>
                    <a:pt x="82" y="22"/>
                  </a:moveTo>
                  <a:cubicBezTo>
                    <a:pt x="82" y="22"/>
                    <a:pt x="82" y="22"/>
                    <a:pt x="82" y="22"/>
                  </a:cubicBezTo>
                  <a:cubicBezTo>
                    <a:pt x="82" y="22"/>
                    <a:pt x="81" y="22"/>
                    <a:pt x="81" y="22"/>
                  </a:cubicBezTo>
                  <a:cubicBezTo>
                    <a:pt x="81" y="22"/>
                    <a:pt x="82" y="21"/>
                    <a:pt x="82" y="21"/>
                  </a:cubicBezTo>
                  <a:cubicBezTo>
                    <a:pt x="82" y="21"/>
                    <a:pt x="83" y="21"/>
                    <a:pt x="83" y="22"/>
                  </a:cubicBezTo>
                  <a:cubicBezTo>
                    <a:pt x="83" y="22"/>
                    <a:pt x="83" y="22"/>
                    <a:pt x="82" y="22"/>
                  </a:cubicBezTo>
                  <a:close/>
                  <a:moveTo>
                    <a:pt x="83" y="21"/>
                  </a:moveTo>
                  <a:cubicBezTo>
                    <a:pt x="83" y="21"/>
                    <a:pt x="83" y="21"/>
                    <a:pt x="82" y="21"/>
                  </a:cubicBezTo>
                  <a:cubicBezTo>
                    <a:pt x="83" y="20"/>
                    <a:pt x="83" y="20"/>
                    <a:pt x="84" y="19"/>
                  </a:cubicBezTo>
                  <a:cubicBezTo>
                    <a:pt x="84" y="20"/>
                    <a:pt x="84" y="21"/>
                    <a:pt x="83" y="21"/>
                  </a:cubicBezTo>
                  <a:close/>
                  <a:moveTo>
                    <a:pt x="86" y="21"/>
                  </a:moveTo>
                  <a:cubicBezTo>
                    <a:pt x="86" y="21"/>
                    <a:pt x="86" y="21"/>
                    <a:pt x="85" y="21"/>
                  </a:cubicBezTo>
                  <a:cubicBezTo>
                    <a:pt x="85" y="20"/>
                    <a:pt x="85" y="20"/>
                    <a:pt x="84" y="19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6" y="19"/>
                    <a:pt x="86" y="20"/>
                    <a:pt x="86" y="21"/>
                  </a:cubicBezTo>
                  <a:close/>
                  <a:moveTo>
                    <a:pt x="86" y="17"/>
                  </a:moveTo>
                  <a:cubicBezTo>
                    <a:pt x="87" y="17"/>
                    <a:pt x="87" y="16"/>
                    <a:pt x="88" y="16"/>
                  </a:cubicBezTo>
                  <a:cubicBezTo>
                    <a:pt x="88" y="17"/>
                    <a:pt x="89" y="17"/>
                    <a:pt x="89" y="17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89" y="19"/>
                    <a:pt x="88" y="19"/>
                    <a:pt x="88" y="19"/>
                  </a:cubicBezTo>
                  <a:cubicBezTo>
                    <a:pt x="87" y="19"/>
                    <a:pt x="87" y="18"/>
                    <a:pt x="86" y="17"/>
                  </a:cubicBezTo>
                  <a:close/>
                  <a:moveTo>
                    <a:pt x="88" y="22"/>
                  </a:moveTo>
                  <a:cubicBezTo>
                    <a:pt x="88" y="22"/>
                    <a:pt x="88" y="22"/>
                    <a:pt x="88" y="21"/>
                  </a:cubicBezTo>
                  <a:cubicBezTo>
                    <a:pt x="88" y="21"/>
                    <a:pt x="89" y="21"/>
                    <a:pt x="89" y="21"/>
                  </a:cubicBezTo>
                  <a:cubicBezTo>
                    <a:pt x="89" y="21"/>
                    <a:pt x="89" y="22"/>
                    <a:pt x="88" y="22"/>
                  </a:cubicBezTo>
                  <a:close/>
                  <a:moveTo>
                    <a:pt x="89" y="21"/>
                  </a:moveTo>
                  <a:cubicBezTo>
                    <a:pt x="89" y="21"/>
                    <a:pt x="88" y="21"/>
                    <a:pt x="88" y="21"/>
                  </a:cubicBezTo>
                  <a:cubicBezTo>
                    <a:pt x="88" y="21"/>
                    <a:pt x="88" y="20"/>
                    <a:pt x="88" y="20"/>
                  </a:cubicBezTo>
                  <a:cubicBezTo>
                    <a:pt x="89" y="20"/>
                    <a:pt x="89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89" y="20"/>
                    <a:pt x="89" y="21"/>
                  </a:cubicBezTo>
                  <a:close/>
                  <a:moveTo>
                    <a:pt x="93" y="19"/>
                  </a:moveTo>
                  <a:cubicBezTo>
                    <a:pt x="93" y="19"/>
                    <a:pt x="93" y="19"/>
                    <a:pt x="92" y="18"/>
                  </a:cubicBezTo>
                  <a:cubicBezTo>
                    <a:pt x="92" y="17"/>
                    <a:pt x="91" y="16"/>
                    <a:pt x="90" y="15"/>
                  </a:cubicBezTo>
                  <a:cubicBezTo>
                    <a:pt x="90" y="15"/>
                    <a:pt x="90" y="15"/>
                    <a:pt x="90" y="14"/>
                  </a:cubicBezTo>
                  <a:cubicBezTo>
                    <a:pt x="92" y="15"/>
                    <a:pt x="94" y="17"/>
                    <a:pt x="93" y="19"/>
                  </a:cubicBezTo>
                  <a:close/>
                  <a:moveTo>
                    <a:pt x="92" y="15"/>
                  </a:moveTo>
                  <a:cubicBezTo>
                    <a:pt x="93" y="16"/>
                    <a:pt x="95" y="17"/>
                    <a:pt x="96" y="18"/>
                  </a:cubicBezTo>
                  <a:cubicBezTo>
                    <a:pt x="96" y="18"/>
                    <a:pt x="96" y="18"/>
                    <a:pt x="96" y="19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4" y="17"/>
                    <a:pt x="94" y="16"/>
                    <a:pt x="92" y="15"/>
                  </a:cubicBezTo>
                  <a:close/>
                  <a:moveTo>
                    <a:pt x="96" y="20"/>
                  </a:move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5" y="19"/>
                    <a:pt x="95" y="18"/>
                  </a:cubicBezTo>
                  <a:cubicBezTo>
                    <a:pt x="95" y="19"/>
                    <a:pt x="96" y="19"/>
                    <a:pt x="96" y="19"/>
                  </a:cubicBezTo>
                  <a:cubicBezTo>
                    <a:pt x="96" y="19"/>
                    <a:pt x="96" y="20"/>
                    <a:pt x="96" y="20"/>
                  </a:cubicBezTo>
                  <a:close/>
                  <a:moveTo>
                    <a:pt x="99" y="10"/>
                  </a:moveTo>
                  <a:cubicBezTo>
                    <a:pt x="100" y="11"/>
                    <a:pt x="101" y="12"/>
                    <a:pt x="101" y="13"/>
                  </a:cubicBezTo>
                  <a:cubicBezTo>
                    <a:pt x="100" y="12"/>
                    <a:pt x="99" y="11"/>
                    <a:pt x="97" y="11"/>
                  </a:cubicBezTo>
                  <a:cubicBezTo>
                    <a:pt x="98" y="10"/>
                    <a:pt x="98" y="10"/>
                    <a:pt x="99" y="10"/>
                  </a:cubicBezTo>
                  <a:close/>
                  <a:moveTo>
                    <a:pt x="101" y="14"/>
                  </a:moveTo>
                  <a:cubicBezTo>
                    <a:pt x="102" y="15"/>
                    <a:pt x="102" y="15"/>
                    <a:pt x="102" y="16"/>
                  </a:cubicBezTo>
                  <a:cubicBezTo>
                    <a:pt x="101" y="15"/>
                    <a:pt x="99" y="13"/>
                    <a:pt x="97" y="11"/>
                  </a:cubicBezTo>
                  <a:cubicBezTo>
                    <a:pt x="98" y="12"/>
                    <a:pt x="100" y="13"/>
                    <a:pt x="101" y="14"/>
                  </a:cubicBezTo>
                  <a:close/>
                  <a:moveTo>
                    <a:pt x="96" y="12"/>
                  </a:moveTo>
                  <a:cubicBezTo>
                    <a:pt x="98" y="14"/>
                    <a:pt x="100" y="17"/>
                    <a:pt x="100" y="20"/>
                  </a:cubicBezTo>
                  <a:cubicBezTo>
                    <a:pt x="100" y="20"/>
                    <a:pt x="99" y="20"/>
                    <a:pt x="99" y="20"/>
                  </a:cubicBezTo>
                  <a:cubicBezTo>
                    <a:pt x="98" y="18"/>
                    <a:pt x="97" y="15"/>
                    <a:pt x="93" y="13"/>
                  </a:cubicBezTo>
                  <a:cubicBezTo>
                    <a:pt x="94" y="12"/>
                    <a:pt x="95" y="12"/>
                    <a:pt x="96" y="12"/>
                  </a:cubicBezTo>
                  <a:close/>
                  <a:moveTo>
                    <a:pt x="92" y="13"/>
                  </a:moveTo>
                  <a:cubicBezTo>
                    <a:pt x="94" y="14"/>
                    <a:pt x="95" y="15"/>
                    <a:pt x="95" y="17"/>
                  </a:cubicBezTo>
                  <a:cubicBezTo>
                    <a:pt x="93" y="16"/>
                    <a:pt x="92" y="15"/>
                    <a:pt x="91" y="14"/>
                  </a:cubicBezTo>
                  <a:cubicBezTo>
                    <a:pt x="91" y="14"/>
                    <a:pt x="91" y="14"/>
                    <a:pt x="90" y="14"/>
                  </a:cubicBezTo>
                  <a:cubicBezTo>
                    <a:pt x="91" y="14"/>
                    <a:pt x="92" y="14"/>
                    <a:pt x="92" y="13"/>
                  </a:cubicBezTo>
                  <a:close/>
                  <a:moveTo>
                    <a:pt x="92" y="12"/>
                  </a:moveTo>
                  <a:cubicBezTo>
                    <a:pt x="92" y="12"/>
                    <a:pt x="92" y="12"/>
                    <a:pt x="92" y="13"/>
                  </a:cubicBezTo>
                  <a:cubicBezTo>
                    <a:pt x="91" y="13"/>
                    <a:pt x="90" y="13"/>
                    <a:pt x="90" y="14"/>
                  </a:cubicBezTo>
                  <a:cubicBezTo>
                    <a:pt x="89" y="14"/>
                    <a:pt x="89" y="14"/>
                    <a:pt x="89" y="13"/>
                  </a:cubicBezTo>
                  <a:cubicBezTo>
                    <a:pt x="89" y="13"/>
                    <a:pt x="89" y="14"/>
                    <a:pt x="90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4"/>
                    <a:pt x="88" y="14"/>
                    <a:pt x="88" y="13"/>
                  </a:cubicBezTo>
                  <a:cubicBezTo>
                    <a:pt x="89" y="13"/>
                    <a:pt x="91" y="12"/>
                    <a:pt x="92" y="12"/>
                  </a:cubicBezTo>
                  <a:close/>
                  <a:moveTo>
                    <a:pt x="88" y="16"/>
                  </a:moveTo>
                  <a:cubicBezTo>
                    <a:pt x="89" y="16"/>
                    <a:pt x="89" y="16"/>
                    <a:pt x="89" y="17"/>
                  </a:cubicBezTo>
                  <a:cubicBezTo>
                    <a:pt x="89" y="16"/>
                    <a:pt x="88" y="16"/>
                    <a:pt x="88" y="16"/>
                  </a:cubicBezTo>
                  <a:cubicBezTo>
                    <a:pt x="88" y="16"/>
                    <a:pt x="88" y="16"/>
                    <a:pt x="88" y="16"/>
                  </a:cubicBezTo>
                  <a:close/>
                  <a:moveTo>
                    <a:pt x="88" y="15"/>
                  </a:moveTo>
                  <a:cubicBezTo>
                    <a:pt x="87" y="15"/>
                    <a:pt x="87" y="15"/>
                    <a:pt x="87" y="15"/>
                  </a:cubicBezTo>
                  <a:cubicBezTo>
                    <a:pt x="86" y="15"/>
                    <a:pt x="85" y="15"/>
                    <a:pt x="85" y="15"/>
                  </a:cubicBezTo>
                  <a:cubicBezTo>
                    <a:pt x="85" y="14"/>
                    <a:pt x="86" y="14"/>
                    <a:pt x="87" y="14"/>
                  </a:cubicBezTo>
                  <a:cubicBezTo>
                    <a:pt x="87" y="14"/>
                    <a:pt x="87" y="14"/>
                    <a:pt x="88" y="15"/>
                  </a:cubicBezTo>
                  <a:close/>
                  <a:moveTo>
                    <a:pt x="86" y="13"/>
                  </a:moveTo>
                  <a:cubicBezTo>
                    <a:pt x="85" y="14"/>
                    <a:pt x="84" y="14"/>
                    <a:pt x="84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4"/>
                    <a:pt x="83" y="14"/>
                    <a:pt x="84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78" y="16"/>
                    <a:pt x="75" y="19"/>
                    <a:pt x="74" y="21"/>
                  </a:cubicBezTo>
                  <a:cubicBezTo>
                    <a:pt x="71" y="18"/>
                    <a:pt x="78" y="14"/>
                    <a:pt x="78" y="14"/>
                  </a:cubicBezTo>
                  <a:cubicBezTo>
                    <a:pt x="74" y="16"/>
                    <a:pt x="72" y="18"/>
                    <a:pt x="71" y="19"/>
                  </a:cubicBezTo>
                  <a:cubicBezTo>
                    <a:pt x="71" y="19"/>
                    <a:pt x="71" y="19"/>
                    <a:pt x="71" y="18"/>
                  </a:cubicBezTo>
                  <a:cubicBezTo>
                    <a:pt x="72" y="14"/>
                    <a:pt x="78" y="11"/>
                    <a:pt x="78" y="11"/>
                  </a:cubicBezTo>
                  <a:cubicBezTo>
                    <a:pt x="74" y="13"/>
                    <a:pt x="71" y="15"/>
                    <a:pt x="70" y="17"/>
                  </a:cubicBezTo>
                  <a:cubicBezTo>
                    <a:pt x="69" y="16"/>
                    <a:pt x="69" y="16"/>
                    <a:pt x="69" y="15"/>
                  </a:cubicBezTo>
                  <a:cubicBezTo>
                    <a:pt x="71" y="11"/>
                    <a:pt x="75" y="9"/>
                    <a:pt x="79" y="8"/>
                  </a:cubicBezTo>
                  <a:cubicBezTo>
                    <a:pt x="82" y="10"/>
                    <a:pt x="85" y="12"/>
                    <a:pt x="86" y="13"/>
                  </a:cubicBezTo>
                  <a:close/>
                  <a:moveTo>
                    <a:pt x="77" y="7"/>
                  </a:moveTo>
                  <a:cubicBezTo>
                    <a:pt x="78" y="7"/>
                    <a:pt x="78" y="7"/>
                    <a:pt x="79" y="7"/>
                  </a:cubicBezTo>
                  <a:cubicBezTo>
                    <a:pt x="73" y="10"/>
                    <a:pt x="69" y="12"/>
                    <a:pt x="67" y="14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9" y="9"/>
                    <a:pt x="74" y="7"/>
                    <a:pt x="77" y="7"/>
                  </a:cubicBezTo>
                  <a:close/>
                  <a:moveTo>
                    <a:pt x="65" y="13"/>
                  </a:moveTo>
                  <a:cubicBezTo>
                    <a:pt x="66" y="13"/>
                    <a:pt x="66" y="13"/>
                    <a:pt x="66" y="14"/>
                  </a:cubicBezTo>
                  <a:cubicBezTo>
                    <a:pt x="65" y="15"/>
                    <a:pt x="64" y="16"/>
                    <a:pt x="64" y="17"/>
                  </a:cubicBezTo>
                  <a:cubicBezTo>
                    <a:pt x="64" y="15"/>
                    <a:pt x="65" y="14"/>
                    <a:pt x="65" y="13"/>
                  </a:cubicBezTo>
                  <a:close/>
                  <a:moveTo>
                    <a:pt x="62" y="15"/>
                  </a:moveTo>
                  <a:cubicBezTo>
                    <a:pt x="61" y="15"/>
                    <a:pt x="61" y="15"/>
                    <a:pt x="61" y="16"/>
                  </a:cubicBezTo>
                  <a:cubicBezTo>
                    <a:pt x="61" y="16"/>
                    <a:pt x="61" y="16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2" y="15"/>
                  </a:cubicBezTo>
                  <a:close/>
                  <a:moveTo>
                    <a:pt x="61" y="16"/>
                  </a:move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1" y="17"/>
                    <a:pt x="61" y="16"/>
                  </a:cubicBezTo>
                  <a:close/>
                  <a:moveTo>
                    <a:pt x="34" y="18"/>
                  </a:move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4" y="16"/>
                  </a:cubicBezTo>
                  <a:cubicBezTo>
                    <a:pt x="35" y="16"/>
                    <a:pt x="35" y="16"/>
                    <a:pt x="35" y="17"/>
                  </a:cubicBezTo>
                  <a:cubicBezTo>
                    <a:pt x="35" y="17"/>
                    <a:pt x="34" y="18"/>
                    <a:pt x="34" y="18"/>
                  </a:cubicBezTo>
                  <a:close/>
                  <a:moveTo>
                    <a:pt x="35" y="17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5" y="15"/>
                    <a:pt x="35" y="15"/>
                    <a:pt x="36" y="14"/>
                  </a:cubicBezTo>
                  <a:cubicBezTo>
                    <a:pt x="36" y="14"/>
                    <a:pt x="36" y="15"/>
                    <a:pt x="37" y="15"/>
                  </a:cubicBezTo>
                  <a:cubicBezTo>
                    <a:pt x="36" y="16"/>
                    <a:pt x="36" y="16"/>
                    <a:pt x="35" y="17"/>
                  </a:cubicBezTo>
                  <a:close/>
                  <a:moveTo>
                    <a:pt x="37" y="15"/>
                  </a:moveTo>
                  <a:cubicBezTo>
                    <a:pt x="37" y="14"/>
                    <a:pt x="36" y="14"/>
                    <a:pt x="36" y="13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8" y="12"/>
                    <a:pt x="39" y="13"/>
                    <a:pt x="39" y="13"/>
                  </a:cubicBezTo>
                  <a:cubicBezTo>
                    <a:pt x="38" y="14"/>
                    <a:pt x="38" y="14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lose/>
                  <a:moveTo>
                    <a:pt x="43" y="14"/>
                  </a:moveTo>
                  <a:cubicBezTo>
                    <a:pt x="43" y="13"/>
                    <a:pt x="42" y="13"/>
                    <a:pt x="41" y="13"/>
                  </a:cubicBezTo>
                  <a:cubicBezTo>
                    <a:pt x="42" y="12"/>
                    <a:pt x="43" y="12"/>
                    <a:pt x="43" y="11"/>
                  </a:cubicBezTo>
                  <a:cubicBezTo>
                    <a:pt x="44" y="12"/>
                    <a:pt x="45" y="13"/>
                    <a:pt x="46" y="14"/>
                  </a:cubicBezTo>
                  <a:cubicBezTo>
                    <a:pt x="45" y="14"/>
                    <a:pt x="45" y="14"/>
                    <a:pt x="44" y="14"/>
                  </a:cubicBezTo>
                  <a:cubicBezTo>
                    <a:pt x="44" y="14"/>
                    <a:pt x="44" y="14"/>
                    <a:pt x="43" y="14"/>
                  </a:cubicBezTo>
                  <a:cubicBezTo>
                    <a:pt x="44" y="13"/>
                    <a:pt x="45" y="13"/>
                    <a:pt x="45" y="13"/>
                  </a:cubicBezTo>
                  <a:cubicBezTo>
                    <a:pt x="44" y="13"/>
                    <a:pt x="44" y="14"/>
                    <a:pt x="43" y="14"/>
                  </a:cubicBezTo>
                  <a:close/>
                  <a:moveTo>
                    <a:pt x="44" y="11"/>
                  </a:moveTo>
                  <a:cubicBezTo>
                    <a:pt x="44" y="11"/>
                    <a:pt x="44" y="10"/>
                    <a:pt x="45" y="10"/>
                  </a:cubicBezTo>
                  <a:cubicBezTo>
                    <a:pt x="46" y="11"/>
                    <a:pt x="48" y="12"/>
                    <a:pt x="49" y="13"/>
                  </a:cubicBezTo>
                  <a:cubicBezTo>
                    <a:pt x="49" y="13"/>
                    <a:pt x="50" y="13"/>
                    <a:pt x="50" y="13"/>
                  </a:cubicBezTo>
                  <a:cubicBezTo>
                    <a:pt x="49" y="13"/>
                    <a:pt x="48" y="13"/>
                    <a:pt x="47" y="14"/>
                  </a:cubicBezTo>
                  <a:cubicBezTo>
                    <a:pt x="46" y="13"/>
                    <a:pt x="45" y="12"/>
                    <a:pt x="44" y="11"/>
                  </a:cubicBezTo>
                  <a:close/>
                  <a:moveTo>
                    <a:pt x="45" y="10"/>
                  </a:move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3" y="10"/>
                    <a:pt x="42" y="9"/>
                    <a:pt x="41" y="9"/>
                  </a:cubicBezTo>
                  <a:cubicBezTo>
                    <a:pt x="42" y="8"/>
                    <a:pt x="43" y="8"/>
                    <a:pt x="44" y="7"/>
                  </a:cubicBezTo>
                  <a:cubicBezTo>
                    <a:pt x="45" y="8"/>
                    <a:pt x="47" y="10"/>
                    <a:pt x="49" y="12"/>
                  </a:cubicBezTo>
                  <a:cubicBezTo>
                    <a:pt x="47" y="11"/>
                    <a:pt x="46" y="11"/>
                    <a:pt x="45" y="10"/>
                  </a:cubicBezTo>
                  <a:close/>
                  <a:moveTo>
                    <a:pt x="44" y="10"/>
                  </a:moveTo>
                  <a:cubicBezTo>
                    <a:pt x="44" y="10"/>
                    <a:pt x="44" y="11"/>
                    <a:pt x="43" y="11"/>
                  </a:cubicBezTo>
                  <a:cubicBezTo>
                    <a:pt x="43" y="10"/>
                    <a:pt x="42" y="10"/>
                    <a:pt x="41" y="9"/>
                  </a:cubicBezTo>
                  <a:cubicBezTo>
                    <a:pt x="41" y="9"/>
                    <a:pt x="42" y="10"/>
                    <a:pt x="43" y="11"/>
                  </a:cubicBezTo>
                  <a:cubicBezTo>
                    <a:pt x="42" y="11"/>
                    <a:pt x="41" y="12"/>
                    <a:pt x="40" y="12"/>
                  </a:cubicBezTo>
                  <a:cubicBezTo>
                    <a:pt x="40" y="12"/>
                    <a:pt x="39" y="11"/>
                    <a:pt x="38" y="11"/>
                  </a:cubicBezTo>
                  <a:cubicBezTo>
                    <a:pt x="39" y="10"/>
                    <a:pt x="40" y="9"/>
                    <a:pt x="41" y="9"/>
                  </a:cubicBezTo>
                  <a:cubicBezTo>
                    <a:pt x="42" y="9"/>
                    <a:pt x="43" y="10"/>
                    <a:pt x="44" y="10"/>
                  </a:cubicBezTo>
                  <a:close/>
                  <a:moveTo>
                    <a:pt x="39" y="17"/>
                  </a:moveTo>
                  <a:cubicBezTo>
                    <a:pt x="39" y="17"/>
                    <a:pt x="39" y="16"/>
                    <a:pt x="38" y="16"/>
                  </a:cubicBezTo>
                  <a:cubicBezTo>
                    <a:pt x="38" y="16"/>
                    <a:pt x="39" y="16"/>
                    <a:pt x="39" y="15"/>
                  </a:cubicBezTo>
                  <a:cubicBezTo>
                    <a:pt x="39" y="16"/>
                    <a:pt x="39" y="16"/>
                    <a:pt x="40" y="16"/>
                  </a:cubicBezTo>
                  <a:cubicBezTo>
                    <a:pt x="39" y="16"/>
                    <a:pt x="39" y="17"/>
                    <a:pt x="39" y="17"/>
                  </a:cubicBezTo>
                  <a:close/>
                  <a:moveTo>
                    <a:pt x="39" y="15"/>
                  </a:moveTo>
                  <a:cubicBezTo>
                    <a:pt x="39" y="15"/>
                    <a:pt x="40" y="14"/>
                    <a:pt x="40" y="14"/>
                  </a:cubicBezTo>
                  <a:cubicBezTo>
                    <a:pt x="40" y="14"/>
                    <a:pt x="41" y="15"/>
                    <a:pt x="41" y="15"/>
                  </a:cubicBezTo>
                  <a:cubicBezTo>
                    <a:pt x="41" y="15"/>
                    <a:pt x="40" y="16"/>
                    <a:pt x="40" y="16"/>
                  </a:cubicBezTo>
                  <a:cubicBezTo>
                    <a:pt x="40" y="16"/>
                    <a:pt x="39" y="15"/>
                    <a:pt x="39" y="15"/>
                  </a:cubicBezTo>
                  <a:close/>
                  <a:moveTo>
                    <a:pt x="41" y="20"/>
                  </a:moveTo>
                  <a:cubicBezTo>
                    <a:pt x="40" y="19"/>
                    <a:pt x="40" y="18"/>
                    <a:pt x="40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2" y="17"/>
                    <a:pt x="42" y="17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8"/>
                    <a:pt x="41" y="19"/>
                    <a:pt x="41" y="20"/>
                  </a:cubicBezTo>
                  <a:close/>
                  <a:moveTo>
                    <a:pt x="41" y="13"/>
                  </a:moveTo>
                  <a:cubicBezTo>
                    <a:pt x="41" y="13"/>
                    <a:pt x="41" y="13"/>
                    <a:pt x="41" y="13"/>
                  </a:cubicBezTo>
                  <a:cubicBezTo>
                    <a:pt x="42" y="13"/>
                    <a:pt x="42" y="13"/>
                    <a:pt x="43" y="14"/>
                  </a:cubicBezTo>
                  <a:cubicBezTo>
                    <a:pt x="43" y="14"/>
                    <a:pt x="42" y="14"/>
                    <a:pt x="42" y="14"/>
                  </a:cubicBezTo>
                  <a:cubicBezTo>
                    <a:pt x="42" y="14"/>
                    <a:pt x="41" y="13"/>
                    <a:pt x="41" y="13"/>
                  </a:cubicBezTo>
                  <a:close/>
                  <a:moveTo>
                    <a:pt x="43" y="14"/>
                  </a:moveTo>
                  <a:cubicBezTo>
                    <a:pt x="43" y="14"/>
                    <a:pt x="44" y="14"/>
                    <a:pt x="44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2" y="15"/>
                  </a:cubicBezTo>
                  <a:cubicBezTo>
                    <a:pt x="43" y="14"/>
                    <a:pt x="43" y="14"/>
                    <a:pt x="43" y="14"/>
                  </a:cubicBezTo>
                  <a:close/>
                  <a:moveTo>
                    <a:pt x="43" y="23"/>
                  </a:moveTo>
                  <a:cubicBezTo>
                    <a:pt x="43" y="23"/>
                    <a:pt x="43" y="23"/>
                    <a:pt x="42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lose/>
                  <a:moveTo>
                    <a:pt x="43" y="23"/>
                  </a:moveTo>
                  <a:cubicBezTo>
                    <a:pt x="43" y="23"/>
                    <a:pt x="43" y="23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4" y="23"/>
                  </a:cubicBezTo>
                  <a:cubicBezTo>
                    <a:pt x="44" y="23"/>
                    <a:pt x="43" y="23"/>
                    <a:pt x="43" y="23"/>
                  </a:cubicBezTo>
                  <a:close/>
                  <a:moveTo>
                    <a:pt x="44" y="17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lose/>
                  <a:moveTo>
                    <a:pt x="44" y="16"/>
                  </a:moveTo>
                  <a:cubicBezTo>
                    <a:pt x="44" y="16"/>
                    <a:pt x="43" y="16"/>
                    <a:pt x="43" y="1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5" y="16"/>
                    <a:pt x="45" y="16"/>
                  </a:cubicBezTo>
                  <a:cubicBezTo>
                    <a:pt x="45" y="16"/>
                    <a:pt x="45" y="17"/>
                    <a:pt x="44" y="17"/>
                  </a:cubicBezTo>
                  <a:cubicBezTo>
                    <a:pt x="44" y="17"/>
                    <a:pt x="44" y="17"/>
                    <a:pt x="44" y="16"/>
                  </a:cubicBezTo>
                  <a:close/>
                  <a:moveTo>
                    <a:pt x="45" y="18"/>
                  </a:move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lose/>
                  <a:moveTo>
                    <a:pt x="45" y="15"/>
                  </a:moveTo>
                  <a:cubicBezTo>
                    <a:pt x="45" y="15"/>
                    <a:pt x="46" y="14"/>
                    <a:pt x="46" y="14"/>
                  </a:cubicBezTo>
                  <a:cubicBezTo>
                    <a:pt x="46" y="14"/>
                    <a:pt x="47" y="15"/>
                    <a:pt x="47" y="15"/>
                  </a:cubicBezTo>
                  <a:cubicBezTo>
                    <a:pt x="46" y="15"/>
                    <a:pt x="46" y="16"/>
                    <a:pt x="46" y="16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48" y="18"/>
                  </a:moveTo>
                  <a:cubicBezTo>
                    <a:pt x="48" y="18"/>
                    <a:pt x="48" y="18"/>
                    <a:pt x="47" y="18"/>
                  </a:cubicBezTo>
                  <a:cubicBezTo>
                    <a:pt x="47" y="18"/>
                    <a:pt x="47" y="17"/>
                    <a:pt x="47" y="17"/>
                  </a:cubicBezTo>
                  <a:cubicBezTo>
                    <a:pt x="47" y="17"/>
                    <a:pt x="47" y="16"/>
                    <a:pt x="47" y="16"/>
                  </a:cubicBezTo>
                  <a:cubicBezTo>
                    <a:pt x="48" y="17"/>
                    <a:pt x="48" y="17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lose/>
                  <a:moveTo>
                    <a:pt x="48" y="14"/>
                  </a:moveTo>
                  <a:cubicBezTo>
                    <a:pt x="48" y="13"/>
                    <a:pt x="49" y="13"/>
                    <a:pt x="50" y="13"/>
                  </a:cubicBezTo>
                  <a:cubicBezTo>
                    <a:pt x="50" y="13"/>
                    <a:pt x="50" y="13"/>
                    <a:pt x="50" y="14"/>
                  </a:cubicBezTo>
                  <a:cubicBezTo>
                    <a:pt x="49" y="14"/>
                    <a:pt x="49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lose/>
                  <a:moveTo>
                    <a:pt x="49" y="15"/>
                  </a:moveTo>
                  <a:cubicBezTo>
                    <a:pt x="49" y="15"/>
                    <a:pt x="50" y="15"/>
                    <a:pt x="50" y="14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0" y="15"/>
                    <a:pt x="50" y="15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0" y="16"/>
                    <a:pt x="50" y="17"/>
                  </a:cubicBezTo>
                  <a:cubicBezTo>
                    <a:pt x="50" y="16"/>
                    <a:pt x="49" y="16"/>
                    <a:pt x="49" y="15"/>
                  </a:cubicBezTo>
                  <a:close/>
                  <a:moveTo>
                    <a:pt x="51" y="18"/>
                  </a:moveTo>
                  <a:cubicBezTo>
                    <a:pt x="51" y="18"/>
                    <a:pt x="51" y="17"/>
                    <a:pt x="51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lose/>
                  <a:moveTo>
                    <a:pt x="51" y="18"/>
                  </a:moveTo>
                  <a:cubicBezTo>
                    <a:pt x="51" y="18"/>
                    <a:pt x="51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lose/>
                  <a:moveTo>
                    <a:pt x="51" y="19"/>
                  </a:moveTo>
                  <a:cubicBezTo>
                    <a:pt x="51" y="19"/>
                    <a:pt x="51" y="18"/>
                    <a:pt x="51" y="18"/>
                  </a:cubicBezTo>
                  <a:cubicBezTo>
                    <a:pt x="51" y="18"/>
                    <a:pt x="51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lose/>
                  <a:moveTo>
                    <a:pt x="52" y="20"/>
                  </a:moveTo>
                  <a:cubicBezTo>
                    <a:pt x="52" y="20"/>
                    <a:pt x="52" y="20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lose/>
                  <a:moveTo>
                    <a:pt x="56" y="14"/>
                  </a:moveTo>
                  <a:cubicBezTo>
                    <a:pt x="56" y="13"/>
                    <a:pt x="55" y="13"/>
                    <a:pt x="55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4"/>
                  </a:cubicBezTo>
                  <a:close/>
                  <a:moveTo>
                    <a:pt x="57" y="16"/>
                  </a:moveTo>
                  <a:cubicBezTo>
                    <a:pt x="57" y="16"/>
                    <a:pt x="57" y="16"/>
                    <a:pt x="57" y="16"/>
                  </a:cubicBezTo>
                  <a:cubicBezTo>
                    <a:pt x="57" y="16"/>
                    <a:pt x="57" y="16"/>
                    <a:pt x="56" y="16"/>
                  </a:cubicBezTo>
                  <a:cubicBezTo>
                    <a:pt x="56" y="15"/>
                    <a:pt x="56" y="15"/>
                    <a:pt x="56" y="14"/>
                  </a:cubicBezTo>
                  <a:cubicBezTo>
                    <a:pt x="56" y="14"/>
                    <a:pt x="56" y="14"/>
                    <a:pt x="57" y="14"/>
                  </a:cubicBezTo>
                  <a:cubicBezTo>
                    <a:pt x="57" y="14"/>
                    <a:pt x="58" y="14"/>
                    <a:pt x="58" y="15"/>
                  </a:cubicBezTo>
                  <a:cubicBezTo>
                    <a:pt x="58" y="15"/>
                    <a:pt x="58" y="16"/>
                    <a:pt x="57" y="16"/>
                  </a:cubicBezTo>
                  <a:close/>
                  <a:moveTo>
                    <a:pt x="58" y="14"/>
                  </a:moveTo>
                  <a:cubicBezTo>
                    <a:pt x="58" y="14"/>
                    <a:pt x="58" y="14"/>
                    <a:pt x="57" y="13"/>
                  </a:cubicBezTo>
                  <a:cubicBezTo>
                    <a:pt x="58" y="13"/>
                    <a:pt x="58" y="13"/>
                    <a:pt x="59" y="13"/>
                  </a:cubicBezTo>
                  <a:cubicBezTo>
                    <a:pt x="58" y="13"/>
                    <a:pt x="58" y="14"/>
                    <a:pt x="58" y="14"/>
                  </a:cubicBezTo>
                  <a:close/>
                  <a:moveTo>
                    <a:pt x="58" y="10"/>
                  </a:moveTo>
                  <a:cubicBezTo>
                    <a:pt x="58" y="11"/>
                    <a:pt x="58" y="11"/>
                    <a:pt x="59" y="12"/>
                  </a:cubicBezTo>
                  <a:cubicBezTo>
                    <a:pt x="58" y="13"/>
                    <a:pt x="57" y="13"/>
                    <a:pt x="56" y="13"/>
                  </a:cubicBezTo>
                  <a:cubicBezTo>
                    <a:pt x="56" y="13"/>
                    <a:pt x="56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7" y="12"/>
                    <a:pt x="58" y="12"/>
                    <a:pt x="58" y="12"/>
                  </a:cubicBezTo>
                  <a:cubicBezTo>
                    <a:pt x="57" y="12"/>
                    <a:pt x="56" y="12"/>
                    <a:pt x="55" y="13"/>
                  </a:cubicBezTo>
                  <a:cubicBezTo>
                    <a:pt x="55" y="12"/>
                    <a:pt x="55" y="12"/>
                    <a:pt x="54" y="11"/>
                  </a:cubicBezTo>
                  <a:cubicBezTo>
                    <a:pt x="56" y="11"/>
                    <a:pt x="57" y="10"/>
                    <a:pt x="58" y="10"/>
                  </a:cubicBezTo>
                  <a:close/>
                  <a:moveTo>
                    <a:pt x="54" y="23"/>
                  </a:moveTo>
                  <a:cubicBezTo>
                    <a:pt x="54" y="23"/>
                    <a:pt x="54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3"/>
                    <a:pt x="54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lose/>
                  <a:moveTo>
                    <a:pt x="54" y="14"/>
                  </a:move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4"/>
                    <a:pt x="52" y="14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4" y="14"/>
                    <a:pt x="54" y="14"/>
                    <a:pt x="54" y="14"/>
                  </a:cubicBezTo>
                  <a:close/>
                  <a:moveTo>
                    <a:pt x="53" y="13"/>
                  </a:moveTo>
                  <a:cubicBezTo>
                    <a:pt x="53" y="13"/>
                    <a:pt x="53" y="13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3" y="13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3" y="13"/>
                  </a:cubicBezTo>
                  <a:close/>
                  <a:moveTo>
                    <a:pt x="46" y="6"/>
                  </a:moveTo>
                  <a:cubicBezTo>
                    <a:pt x="50" y="8"/>
                    <a:pt x="52" y="10"/>
                    <a:pt x="53" y="12"/>
                  </a:cubicBezTo>
                  <a:cubicBezTo>
                    <a:pt x="53" y="12"/>
                    <a:pt x="53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2" y="13"/>
                  </a:cubicBezTo>
                  <a:cubicBezTo>
                    <a:pt x="50" y="11"/>
                    <a:pt x="48" y="9"/>
                    <a:pt x="44" y="7"/>
                  </a:cubicBezTo>
                  <a:cubicBezTo>
                    <a:pt x="45" y="6"/>
                    <a:pt x="46" y="6"/>
                    <a:pt x="46" y="6"/>
                  </a:cubicBezTo>
                  <a:close/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6"/>
                    <a:pt x="44" y="6"/>
                    <a:pt x="44" y="6"/>
                  </a:cubicBezTo>
                  <a:cubicBezTo>
                    <a:pt x="43" y="6"/>
                    <a:pt x="43" y="6"/>
                    <a:pt x="43" y="5"/>
                  </a:cubicBezTo>
                  <a:cubicBezTo>
                    <a:pt x="43" y="5"/>
                    <a:pt x="44" y="5"/>
                    <a:pt x="45" y="5"/>
                  </a:cubicBezTo>
                  <a:close/>
                  <a:moveTo>
                    <a:pt x="42" y="6"/>
                  </a:moveTo>
                  <a:cubicBezTo>
                    <a:pt x="42" y="6"/>
                    <a:pt x="43" y="6"/>
                    <a:pt x="43" y="6"/>
                  </a:cubicBezTo>
                  <a:cubicBezTo>
                    <a:pt x="41" y="8"/>
                    <a:pt x="39" y="9"/>
                    <a:pt x="37" y="10"/>
                  </a:cubicBezTo>
                  <a:cubicBezTo>
                    <a:pt x="36" y="10"/>
                    <a:pt x="36" y="9"/>
                    <a:pt x="35" y="9"/>
                  </a:cubicBezTo>
                  <a:cubicBezTo>
                    <a:pt x="37" y="7"/>
                    <a:pt x="40" y="6"/>
                    <a:pt x="42" y="6"/>
                  </a:cubicBezTo>
                  <a:close/>
                  <a:moveTo>
                    <a:pt x="35" y="9"/>
                  </a:moveTo>
                  <a:cubicBezTo>
                    <a:pt x="35" y="10"/>
                    <a:pt x="36" y="10"/>
                    <a:pt x="36" y="11"/>
                  </a:cubicBezTo>
                  <a:cubicBezTo>
                    <a:pt x="36" y="11"/>
                    <a:pt x="35" y="12"/>
                    <a:pt x="35" y="12"/>
                  </a:cubicBezTo>
                  <a:cubicBezTo>
                    <a:pt x="34" y="12"/>
                    <a:pt x="33" y="11"/>
                    <a:pt x="33" y="11"/>
                  </a:cubicBezTo>
                  <a:cubicBezTo>
                    <a:pt x="33" y="10"/>
                    <a:pt x="34" y="10"/>
                    <a:pt x="35" y="9"/>
                  </a:cubicBezTo>
                  <a:close/>
                  <a:moveTo>
                    <a:pt x="33" y="11"/>
                  </a:moveTo>
                  <a:cubicBezTo>
                    <a:pt x="33" y="11"/>
                    <a:pt x="34" y="12"/>
                    <a:pt x="34" y="12"/>
                  </a:cubicBezTo>
                  <a:cubicBezTo>
                    <a:pt x="33" y="13"/>
                    <a:pt x="32" y="14"/>
                    <a:pt x="32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3"/>
                    <a:pt x="32" y="12"/>
                    <a:pt x="33" y="11"/>
                  </a:cubicBezTo>
                  <a:close/>
                  <a:moveTo>
                    <a:pt x="31" y="15"/>
                  </a:moveTo>
                  <a:cubicBezTo>
                    <a:pt x="31" y="16"/>
                    <a:pt x="31" y="16"/>
                    <a:pt x="31" y="16"/>
                  </a:cubicBezTo>
                  <a:cubicBezTo>
                    <a:pt x="31" y="17"/>
                    <a:pt x="30" y="17"/>
                    <a:pt x="30" y="17"/>
                  </a:cubicBezTo>
                  <a:cubicBezTo>
                    <a:pt x="30" y="17"/>
                    <a:pt x="30" y="16"/>
                    <a:pt x="31" y="15"/>
                  </a:cubicBezTo>
                  <a:close/>
                  <a:moveTo>
                    <a:pt x="28" y="16"/>
                  </a:moveTo>
                  <a:cubicBezTo>
                    <a:pt x="28" y="16"/>
                    <a:pt x="28" y="16"/>
                    <a:pt x="28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6"/>
                  </a:cubicBezTo>
                  <a:close/>
                  <a:moveTo>
                    <a:pt x="29" y="12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8" y="13"/>
                  </a:cubicBezTo>
                  <a:cubicBezTo>
                    <a:pt x="29" y="13"/>
                    <a:pt x="29" y="12"/>
                    <a:pt x="29" y="12"/>
                  </a:cubicBezTo>
                  <a:close/>
                  <a:moveTo>
                    <a:pt x="28" y="13"/>
                  </a:moveTo>
                  <a:cubicBezTo>
                    <a:pt x="28" y="13"/>
                    <a:pt x="28" y="14"/>
                    <a:pt x="28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lose/>
                  <a:moveTo>
                    <a:pt x="27" y="10"/>
                  </a:moveTo>
                  <a:cubicBezTo>
                    <a:pt x="28" y="11"/>
                    <a:pt x="28" y="11"/>
                    <a:pt x="29" y="11"/>
                  </a:cubicBezTo>
                  <a:cubicBezTo>
                    <a:pt x="28" y="11"/>
                    <a:pt x="28" y="11"/>
                    <a:pt x="28" y="12"/>
                  </a:cubicBezTo>
                  <a:cubicBezTo>
                    <a:pt x="27" y="11"/>
                    <a:pt x="27" y="11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lose/>
                  <a:moveTo>
                    <a:pt x="24" y="16"/>
                  </a:moveTo>
                  <a:cubicBezTo>
                    <a:pt x="24" y="16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6"/>
                    <a:pt x="24" y="16"/>
                    <a:pt x="24" y="16"/>
                  </a:cubicBezTo>
                  <a:close/>
                  <a:moveTo>
                    <a:pt x="24" y="15"/>
                  </a:moveTo>
                  <a:cubicBezTo>
                    <a:pt x="24" y="15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5" y="14"/>
                  </a:cubicBezTo>
                  <a:cubicBezTo>
                    <a:pt x="24" y="14"/>
                    <a:pt x="24" y="15"/>
                    <a:pt x="24" y="15"/>
                  </a:cubicBezTo>
                  <a:close/>
                  <a:moveTo>
                    <a:pt x="26" y="11"/>
                  </a:moveTo>
                  <a:cubicBezTo>
                    <a:pt x="26" y="11"/>
                    <a:pt x="26" y="11"/>
                    <a:pt x="26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6" y="11"/>
                  </a:cubicBezTo>
                  <a:close/>
                  <a:moveTo>
                    <a:pt x="25" y="12"/>
                  </a:moveTo>
                  <a:cubicBezTo>
                    <a:pt x="25" y="12"/>
                    <a:pt x="25" y="12"/>
                    <a:pt x="26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3"/>
                    <a:pt x="25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3" y="12"/>
                  </a:cubicBezTo>
                  <a:cubicBezTo>
                    <a:pt x="24" y="12"/>
                    <a:pt x="24" y="12"/>
                    <a:pt x="25" y="12"/>
                  </a:cubicBezTo>
                  <a:close/>
                  <a:moveTo>
                    <a:pt x="23" y="13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19"/>
                  </a:cubicBezTo>
                  <a:cubicBezTo>
                    <a:pt x="17" y="20"/>
                    <a:pt x="17" y="20"/>
                    <a:pt x="17" y="21"/>
                  </a:cubicBezTo>
                  <a:close/>
                  <a:moveTo>
                    <a:pt x="20" y="21"/>
                  </a:moveTo>
                  <a:cubicBezTo>
                    <a:pt x="20" y="21"/>
                    <a:pt x="20" y="21"/>
                    <a:pt x="19" y="21"/>
                  </a:cubicBezTo>
                  <a:cubicBezTo>
                    <a:pt x="19" y="21"/>
                    <a:pt x="19" y="21"/>
                    <a:pt x="20" y="20"/>
                  </a:cubicBezTo>
                  <a:cubicBezTo>
                    <a:pt x="20" y="20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lose/>
                  <a:moveTo>
                    <a:pt x="21" y="17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8"/>
                    <a:pt x="21" y="19"/>
                  </a:cubicBezTo>
                  <a:cubicBezTo>
                    <a:pt x="21" y="19"/>
                    <a:pt x="21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1" y="18"/>
                    <a:pt x="21" y="17"/>
                  </a:cubicBezTo>
                  <a:close/>
                  <a:moveTo>
                    <a:pt x="20" y="16"/>
                  </a:moveTo>
                  <a:cubicBezTo>
                    <a:pt x="20" y="16"/>
                    <a:pt x="19" y="17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7"/>
                    <a:pt x="17" y="17"/>
                  </a:cubicBezTo>
                  <a:cubicBezTo>
                    <a:pt x="18" y="16"/>
                    <a:pt x="19" y="16"/>
                    <a:pt x="20" y="16"/>
                  </a:cubicBezTo>
                  <a:close/>
                  <a:moveTo>
                    <a:pt x="3" y="19"/>
                  </a:moveTo>
                  <a:cubicBezTo>
                    <a:pt x="3" y="19"/>
                    <a:pt x="2" y="19"/>
                    <a:pt x="2" y="19"/>
                  </a:cubicBezTo>
                  <a:cubicBezTo>
                    <a:pt x="2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lose/>
                  <a:moveTo>
                    <a:pt x="3" y="19"/>
                  </a:moveTo>
                  <a:cubicBezTo>
                    <a:pt x="3" y="19"/>
                    <a:pt x="2" y="19"/>
                    <a:pt x="2" y="19"/>
                  </a:cubicBezTo>
                  <a:cubicBezTo>
                    <a:pt x="2" y="18"/>
                    <a:pt x="2" y="18"/>
                    <a:pt x="3" y="17"/>
                  </a:cubicBezTo>
                  <a:cubicBezTo>
                    <a:pt x="3" y="18"/>
                    <a:pt x="4" y="18"/>
                    <a:pt x="4" y="19"/>
                  </a:cubicBezTo>
                  <a:cubicBezTo>
                    <a:pt x="4" y="19"/>
                    <a:pt x="3" y="19"/>
                    <a:pt x="3" y="19"/>
                  </a:cubicBezTo>
                  <a:close/>
                  <a:moveTo>
                    <a:pt x="5" y="18"/>
                  </a:moveTo>
                  <a:cubicBezTo>
                    <a:pt x="4" y="17"/>
                    <a:pt x="4" y="17"/>
                    <a:pt x="3" y="17"/>
                  </a:cubicBezTo>
                  <a:cubicBezTo>
                    <a:pt x="4" y="16"/>
                    <a:pt x="4" y="16"/>
                    <a:pt x="5" y="15"/>
                  </a:cubicBezTo>
                  <a:cubicBezTo>
                    <a:pt x="5" y="16"/>
                    <a:pt x="6" y="16"/>
                    <a:pt x="6" y="17"/>
                  </a:cubicBezTo>
                  <a:cubicBezTo>
                    <a:pt x="6" y="17"/>
                    <a:pt x="5" y="18"/>
                    <a:pt x="5" y="18"/>
                  </a:cubicBezTo>
                  <a:close/>
                  <a:moveTo>
                    <a:pt x="5" y="20"/>
                  </a:moveTo>
                  <a:cubicBezTo>
                    <a:pt x="5" y="20"/>
                    <a:pt x="5" y="20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lose/>
                  <a:moveTo>
                    <a:pt x="5" y="21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lose/>
                  <a:moveTo>
                    <a:pt x="6" y="19"/>
                  </a:moveTo>
                  <a:cubicBezTo>
                    <a:pt x="6" y="18"/>
                    <a:pt x="6" y="18"/>
                    <a:pt x="7" y="17"/>
                  </a:cubicBezTo>
                  <a:cubicBezTo>
                    <a:pt x="7" y="18"/>
                    <a:pt x="8" y="18"/>
                    <a:pt x="8" y="19"/>
                  </a:cubicBezTo>
                  <a:cubicBezTo>
                    <a:pt x="7" y="19"/>
                    <a:pt x="7" y="19"/>
                    <a:pt x="7" y="20"/>
                  </a:cubicBezTo>
                  <a:cubicBezTo>
                    <a:pt x="6" y="19"/>
                    <a:pt x="6" y="19"/>
                    <a:pt x="6" y="19"/>
                  </a:cubicBezTo>
                  <a:close/>
                  <a:moveTo>
                    <a:pt x="6" y="15"/>
                  </a:moveTo>
                  <a:cubicBezTo>
                    <a:pt x="7" y="15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5"/>
                    <a:pt x="6" y="15"/>
                  </a:cubicBezTo>
                  <a:close/>
                  <a:moveTo>
                    <a:pt x="8" y="21"/>
                  </a:moveTo>
                  <a:cubicBezTo>
                    <a:pt x="8" y="21"/>
                    <a:pt x="7" y="20"/>
                    <a:pt x="7" y="20"/>
                  </a:cubicBezTo>
                  <a:cubicBezTo>
                    <a:pt x="7" y="20"/>
                    <a:pt x="8" y="19"/>
                    <a:pt x="8" y="19"/>
                  </a:cubicBezTo>
                  <a:cubicBezTo>
                    <a:pt x="8" y="20"/>
                    <a:pt x="9" y="20"/>
                    <a:pt x="9" y="21"/>
                  </a:cubicBezTo>
                  <a:cubicBezTo>
                    <a:pt x="8" y="21"/>
                    <a:pt x="8" y="21"/>
                    <a:pt x="8" y="21"/>
                  </a:cubicBezTo>
                  <a:close/>
                  <a:moveTo>
                    <a:pt x="10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8" y="16"/>
                    <a:pt x="8" y="16"/>
                    <a:pt x="9" y="16"/>
                  </a:cubicBezTo>
                  <a:cubicBezTo>
                    <a:pt x="9" y="16"/>
                    <a:pt x="10" y="17"/>
                    <a:pt x="10" y="17"/>
                  </a:cubicBezTo>
                  <a:cubicBezTo>
                    <a:pt x="11" y="18"/>
                    <a:pt x="11" y="19"/>
                    <a:pt x="11" y="19"/>
                  </a:cubicBezTo>
                  <a:cubicBezTo>
                    <a:pt x="10" y="19"/>
                    <a:pt x="10" y="18"/>
                    <a:pt x="10" y="18"/>
                  </a:cubicBezTo>
                  <a:close/>
                  <a:moveTo>
                    <a:pt x="9" y="16"/>
                  </a:moveTo>
                  <a:cubicBezTo>
                    <a:pt x="9" y="16"/>
                    <a:pt x="9" y="15"/>
                    <a:pt x="9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9" y="16"/>
                    <a:pt x="9" y="16"/>
                  </a:cubicBezTo>
                  <a:close/>
                  <a:moveTo>
                    <a:pt x="13" y="21"/>
                  </a:moveTo>
                  <a:cubicBezTo>
                    <a:pt x="13" y="20"/>
                    <a:pt x="13" y="20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20"/>
                  </a:cubicBezTo>
                  <a:cubicBezTo>
                    <a:pt x="14" y="20"/>
                    <a:pt x="13" y="21"/>
                    <a:pt x="13" y="21"/>
                  </a:cubicBezTo>
                  <a:close/>
                  <a:moveTo>
                    <a:pt x="15" y="19"/>
                  </a:moveTo>
                  <a:cubicBezTo>
                    <a:pt x="14" y="19"/>
                    <a:pt x="14" y="19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5" y="18"/>
                    <a:pt x="15" y="19"/>
                    <a:pt x="15" y="19"/>
                  </a:cubicBezTo>
                  <a:close/>
                  <a:moveTo>
                    <a:pt x="12" y="11"/>
                  </a:moveTo>
                  <a:cubicBezTo>
                    <a:pt x="14" y="13"/>
                    <a:pt x="15" y="15"/>
                    <a:pt x="15" y="17"/>
                  </a:cubicBezTo>
                  <a:cubicBezTo>
                    <a:pt x="13" y="16"/>
                    <a:pt x="12" y="16"/>
                    <a:pt x="12" y="16"/>
                  </a:cubicBezTo>
                  <a:cubicBezTo>
                    <a:pt x="13" y="17"/>
                    <a:pt x="14" y="17"/>
                    <a:pt x="15" y="17"/>
                  </a:cubicBezTo>
                  <a:cubicBezTo>
                    <a:pt x="14" y="17"/>
                    <a:pt x="14" y="18"/>
                    <a:pt x="13" y="18"/>
                  </a:cubicBezTo>
                  <a:cubicBezTo>
                    <a:pt x="13" y="18"/>
                    <a:pt x="13" y="18"/>
                    <a:pt x="12" y="17"/>
                  </a:cubicBezTo>
                  <a:cubicBezTo>
                    <a:pt x="11" y="15"/>
                    <a:pt x="10" y="14"/>
                    <a:pt x="8" y="13"/>
                  </a:cubicBezTo>
                  <a:cubicBezTo>
                    <a:pt x="9" y="12"/>
                    <a:pt x="10" y="11"/>
                    <a:pt x="12" y="11"/>
                  </a:cubicBezTo>
                  <a:close/>
                  <a:moveTo>
                    <a:pt x="7" y="13"/>
                  </a:moveTo>
                  <a:cubicBezTo>
                    <a:pt x="8" y="14"/>
                    <a:pt x="9" y="15"/>
                    <a:pt x="9" y="15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8" y="15"/>
                    <a:pt x="7" y="15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7" y="14"/>
                    <a:pt x="7" y="13"/>
                  </a:cubicBezTo>
                  <a:close/>
                  <a:moveTo>
                    <a:pt x="5" y="12"/>
                  </a:moveTo>
                  <a:cubicBezTo>
                    <a:pt x="6" y="12"/>
                    <a:pt x="6" y="13"/>
                    <a:pt x="7" y="13"/>
                  </a:cubicBezTo>
                  <a:cubicBezTo>
                    <a:pt x="6" y="13"/>
                    <a:pt x="6" y="13"/>
                    <a:pt x="5" y="14"/>
                  </a:cubicBezTo>
                  <a:cubicBezTo>
                    <a:pt x="5" y="13"/>
                    <a:pt x="4" y="13"/>
                    <a:pt x="4" y="13"/>
                  </a:cubicBezTo>
                  <a:cubicBezTo>
                    <a:pt x="4" y="13"/>
                    <a:pt x="5" y="12"/>
                    <a:pt x="5" y="12"/>
                  </a:cubicBezTo>
                  <a:close/>
                  <a:moveTo>
                    <a:pt x="0" y="15"/>
                  </a:moveTo>
                  <a:cubicBezTo>
                    <a:pt x="1" y="14"/>
                    <a:pt x="2" y="14"/>
                    <a:pt x="3" y="13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3" y="15"/>
                    <a:pt x="3" y="15"/>
                    <a:pt x="2" y="16"/>
                  </a:cubicBezTo>
                  <a:cubicBezTo>
                    <a:pt x="2" y="16"/>
                    <a:pt x="1" y="15"/>
                    <a:pt x="0" y="15"/>
                  </a:cubicBezTo>
                  <a:close/>
                  <a:moveTo>
                    <a:pt x="1" y="19"/>
                  </a:moveTo>
                  <a:cubicBezTo>
                    <a:pt x="1" y="20"/>
                    <a:pt x="2" y="20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0"/>
                    <a:pt x="1" y="20"/>
                    <a:pt x="1" y="20"/>
                  </a:cubicBezTo>
                  <a:cubicBezTo>
                    <a:pt x="1" y="20"/>
                    <a:pt x="1" y="20"/>
                    <a:pt x="1" y="19"/>
                  </a:cubicBezTo>
                  <a:close/>
                </a:path>
              </a:pathLst>
            </a:custGeom>
            <a:solidFill>
              <a:srgbClr val="7CC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4814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8" name="Freeform 56"/>
            <p:cNvSpPr>
              <a:spLocks noEditPoints="1"/>
            </p:cNvSpPr>
            <p:nvPr/>
          </p:nvSpPr>
          <p:spPr bwMode="auto">
            <a:xfrm>
              <a:off x="3224213" y="6161088"/>
              <a:ext cx="6278563" cy="712787"/>
            </a:xfrm>
            <a:custGeom>
              <a:avLst/>
              <a:gdLst>
                <a:gd name="T0" fmla="*/ 398 w 411"/>
                <a:gd name="T1" fmla="*/ 14 h 46"/>
                <a:gd name="T2" fmla="*/ 329 w 411"/>
                <a:gd name="T3" fmla="*/ 15 h 46"/>
                <a:gd name="T4" fmla="*/ 280 w 411"/>
                <a:gd name="T5" fmla="*/ 11 h 46"/>
                <a:gd name="T6" fmla="*/ 228 w 411"/>
                <a:gd name="T7" fmla="*/ 5 h 46"/>
                <a:gd name="T8" fmla="*/ 195 w 411"/>
                <a:gd name="T9" fmla="*/ 11 h 46"/>
                <a:gd name="T10" fmla="*/ 150 w 411"/>
                <a:gd name="T11" fmla="*/ 12 h 46"/>
                <a:gd name="T12" fmla="*/ 123 w 411"/>
                <a:gd name="T13" fmla="*/ 8 h 46"/>
                <a:gd name="T14" fmla="*/ 59 w 411"/>
                <a:gd name="T15" fmla="*/ 19 h 46"/>
                <a:gd name="T16" fmla="*/ 29 w 411"/>
                <a:gd name="T17" fmla="*/ 20 h 46"/>
                <a:gd name="T18" fmla="*/ 6 w 411"/>
                <a:gd name="T19" fmla="*/ 24 h 46"/>
                <a:gd name="T20" fmla="*/ 341 w 411"/>
                <a:gd name="T21" fmla="*/ 26 h 46"/>
                <a:gd name="T22" fmla="*/ 350 w 411"/>
                <a:gd name="T23" fmla="*/ 25 h 46"/>
                <a:gd name="T24" fmla="*/ 352 w 411"/>
                <a:gd name="T25" fmla="*/ 28 h 46"/>
                <a:gd name="T26" fmla="*/ 375 w 411"/>
                <a:gd name="T27" fmla="*/ 27 h 46"/>
                <a:gd name="T28" fmla="*/ 384 w 411"/>
                <a:gd name="T29" fmla="*/ 28 h 46"/>
                <a:gd name="T30" fmla="*/ 392 w 411"/>
                <a:gd name="T31" fmla="*/ 27 h 46"/>
                <a:gd name="T32" fmla="*/ 405 w 411"/>
                <a:gd name="T33" fmla="*/ 26 h 46"/>
                <a:gd name="T34" fmla="*/ 399 w 411"/>
                <a:gd name="T35" fmla="*/ 16 h 46"/>
                <a:gd name="T36" fmla="*/ 379 w 411"/>
                <a:gd name="T37" fmla="*/ 23 h 46"/>
                <a:gd name="T38" fmla="*/ 365 w 411"/>
                <a:gd name="T39" fmla="*/ 18 h 46"/>
                <a:gd name="T40" fmla="*/ 343 w 411"/>
                <a:gd name="T41" fmla="*/ 15 h 46"/>
                <a:gd name="T42" fmla="*/ 299 w 411"/>
                <a:gd name="T43" fmla="*/ 19 h 46"/>
                <a:gd name="T44" fmla="*/ 306 w 411"/>
                <a:gd name="T45" fmla="*/ 18 h 46"/>
                <a:gd name="T46" fmla="*/ 312 w 411"/>
                <a:gd name="T47" fmla="*/ 21 h 46"/>
                <a:gd name="T48" fmla="*/ 311 w 411"/>
                <a:gd name="T49" fmla="*/ 8 h 46"/>
                <a:gd name="T50" fmla="*/ 289 w 411"/>
                <a:gd name="T51" fmla="*/ 17 h 46"/>
                <a:gd name="T52" fmla="*/ 269 w 411"/>
                <a:gd name="T53" fmla="*/ 18 h 46"/>
                <a:gd name="T54" fmla="*/ 285 w 411"/>
                <a:gd name="T55" fmla="*/ 14 h 46"/>
                <a:gd name="T56" fmla="*/ 253 w 411"/>
                <a:gd name="T57" fmla="*/ 17 h 46"/>
                <a:gd name="T58" fmla="*/ 227 w 411"/>
                <a:gd name="T59" fmla="*/ 11 h 46"/>
                <a:gd name="T60" fmla="*/ 226 w 411"/>
                <a:gd name="T61" fmla="*/ 17 h 46"/>
                <a:gd name="T62" fmla="*/ 231 w 411"/>
                <a:gd name="T63" fmla="*/ 15 h 46"/>
                <a:gd name="T64" fmla="*/ 235 w 411"/>
                <a:gd name="T65" fmla="*/ 20 h 46"/>
                <a:gd name="T66" fmla="*/ 237 w 411"/>
                <a:gd name="T67" fmla="*/ 12 h 46"/>
                <a:gd name="T68" fmla="*/ 213 w 411"/>
                <a:gd name="T69" fmla="*/ 13 h 46"/>
                <a:gd name="T70" fmla="*/ 201 w 411"/>
                <a:gd name="T71" fmla="*/ 21 h 46"/>
                <a:gd name="T72" fmla="*/ 179 w 411"/>
                <a:gd name="T73" fmla="*/ 19 h 46"/>
                <a:gd name="T74" fmla="*/ 190 w 411"/>
                <a:gd name="T75" fmla="*/ 15 h 46"/>
                <a:gd name="T76" fmla="*/ 192 w 411"/>
                <a:gd name="T77" fmla="*/ 16 h 46"/>
                <a:gd name="T78" fmla="*/ 179 w 411"/>
                <a:gd name="T79" fmla="*/ 16 h 46"/>
                <a:gd name="T80" fmla="*/ 156 w 411"/>
                <a:gd name="T81" fmla="*/ 19 h 46"/>
                <a:gd name="T82" fmla="*/ 159 w 411"/>
                <a:gd name="T83" fmla="*/ 20 h 46"/>
                <a:gd name="T84" fmla="*/ 166 w 411"/>
                <a:gd name="T85" fmla="*/ 20 h 46"/>
                <a:gd name="T86" fmla="*/ 164 w 411"/>
                <a:gd name="T87" fmla="*/ 12 h 46"/>
                <a:gd name="T88" fmla="*/ 149 w 411"/>
                <a:gd name="T89" fmla="*/ 18 h 46"/>
                <a:gd name="T90" fmla="*/ 138 w 411"/>
                <a:gd name="T91" fmla="*/ 20 h 46"/>
                <a:gd name="T92" fmla="*/ 141 w 411"/>
                <a:gd name="T93" fmla="*/ 14 h 46"/>
                <a:gd name="T94" fmla="*/ 131 w 411"/>
                <a:gd name="T95" fmla="*/ 20 h 46"/>
                <a:gd name="T96" fmla="*/ 104 w 411"/>
                <a:gd name="T97" fmla="*/ 22 h 46"/>
                <a:gd name="T98" fmla="*/ 111 w 411"/>
                <a:gd name="T99" fmla="*/ 22 h 46"/>
                <a:gd name="T100" fmla="*/ 113 w 411"/>
                <a:gd name="T101" fmla="*/ 17 h 46"/>
                <a:gd name="T102" fmla="*/ 120 w 411"/>
                <a:gd name="T103" fmla="*/ 18 h 46"/>
                <a:gd name="T104" fmla="*/ 96 w 411"/>
                <a:gd name="T105" fmla="*/ 20 h 46"/>
                <a:gd name="T106" fmla="*/ 83 w 411"/>
                <a:gd name="T107" fmla="*/ 22 h 46"/>
                <a:gd name="T108" fmla="*/ 90 w 411"/>
                <a:gd name="T109" fmla="*/ 24 h 46"/>
                <a:gd name="T110" fmla="*/ 75 w 411"/>
                <a:gd name="T111" fmla="*/ 20 h 46"/>
                <a:gd name="T112" fmla="*/ 47 w 411"/>
                <a:gd name="T113" fmla="*/ 21 h 46"/>
                <a:gd name="T114" fmla="*/ 58 w 411"/>
                <a:gd name="T115" fmla="*/ 21 h 46"/>
                <a:gd name="T116" fmla="*/ 44 w 411"/>
                <a:gd name="T117" fmla="*/ 18 h 46"/>
                <a:gd name="T118" fmla="*/ 10 w 411"/>
                <a:gd name="T119" fmla="*/ 23 h 46"/>
                <a:gd name="T120" fmla="*/ 21 w 411"/>
                <a:gd name="T121" fmla="*/ 22 h 46"/>
                <a:gd name="T122" fmla="*/ 14 w 411"/>
                <a:gd name="T123" fmla="*/ 2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1" h="46">
                  <a:moveTo>
                    <a:pt x="2" y="27"/>
                  </a:moveTo>
                  <a:cubicBezTo>
                    <a:pt x="1" y="31"/>
                    <a:pt x="1" y="38"/>
                    <a:pt x="0" y="46"/>
                  </a:cubicBezTo>
                  <a:cubicBezTo>
                    <a:pt x="411" y="46"/>
                    <a:pt x="411" y="46"/>
                    <a:pt x="411" y="46"/>
                  </a:cubicBezTo>
                  <a:cubicBezTo>
                    <a:pt x="411" y="39"/>
                    <a:pt x="410" y="29"/>
                    <a:pt x="410" y="26"/>
                  </a:cubicBezTo>
                  <a:cubicBezTo>
                    <a:pt x="410" y="26"/>
                    <a:pt x="410" y="26"/>
                    <a:pt x="410" y="26"/>
                  </a:cubicBezTo>
                  <a:cubicBezTo>
                    <a:pt x="410" y="26"/>
                    <a:pt x="410" y="26"/>
                    <a:pt x="410" y="26"/>
                  </a:cubicBezTo>
                  <a:cubicBezTo>
                    <a:pt x="410" y="26"/>
                    <a:pt x="410" y="26"/>
                    <a:pt x="410" y="26"/>
                  </a:cubicBezTo>
                  <a:cubicBezTo>
                    <a:pt x="410" y="26"/>
                    <a:pt x="410" y="26"/>
                    <a:pt x="410" y="26"/>
                  </a:cubicBezTo>
                  <a:cubicBezTo>
                    <a:pt x="410" y="26"/>
                    <a:pt x="410" y="26"/>
                    <a:pt x="410" y="26"/>
                  </a:cubicBezTo>
                  <a:cubicBezTo>
                    <a:pt x="409" y="26"/>
                    <a:pt x="409" y="26"/>
                    <a:pt x="409" y="26"/>
                  </a:cubicBezTo>
                  <a:cubicBezTo>
                    <a:pt x="409" y="25"/>
                    <a:pt x="409" y="25"/>
                    <a:pt x="410" y="25"/>
                  </a:cubicBezTo>
                  <a:cubicBezTo>
                    <a:pt x="410" y="24"/>
                    <a:pt x="410" y="24"/>
                    <a:pt x="410" y="24"/>
                  </a:cubicBezTo>
                  <a:cubicBezTo>
                    <a:pt x="409" y="25"/>
                    <a:pt x="409" y="25"/>
                    <a:pt x="408" y="25"/>
                  </a:cubicBezTo>
                  <a:cubicBezTo>
                    <a:pt x="408" y="25"/>
                    <a:pt x="408" y="25"/>
                    <a:pt x="407" y="25"/>
                  </a:cubicBezTo>
                  <a:cubicBezTo>
                    <a:pt x="408" y="24"/>
                    <a:pt x="408" y="23"/>
                    <a:pt x="409" y="22"/>
                  </a:cubicBezTo>
                  <a:cubicBezTo>
                    <a:pt x="409" y="22"/>
                    <a:pt x="409" y="22"/>
                    <a:pt x="409" y="22"/>
                  </a:cubicBezTo>
                  <a:cubicBezTo>
                    <a:pt x="409" y="22"/>
                    <a:pt x="409" y="21"/>
                    <a:pt x="409" y="21"/>
                  </a:cubicBezTo>
                  <a:cubicBezTo>
                    <a:pt x="409" y="21"/>
                    <a:pt x="409" y="21"/>
                    <a:pt x="409" y="21"/>
                  </a:cubicBezTo>
                  <a:cubicBezTo>
                    <a:pt x="409" y="21"/>
                    <a:pt x="408" y="21"/>
                    <a:pt x="408" y="21"/>
                  </a:cubicBezTo>
                  <a:cubicBezTo>
                    <a:pt x="408" y="21"/>
                    <a:pt x="409" y="21"/>
                    <a:pt x="409" y="21"/>
                  </a:cubicBezTo>
                  <a:cubicBezTo>
                    <a:pt x="409" y="21"/>
                    <a:pt x="409" y="21"/>
                    <a:pt x="409" y="21"/>
                  </a:cubicBezTo>
                  <a:cubicBezTo>
                    <a:pt x="409" y="21"/>
                    <a:pt x="408" y="21"/>
                    <a:pt x="408" y="21"/>
                  </a:cubicBezTo>
                  <a:cubicBezTo>
                    <a:pt x="407" y="21"/>
                    <a:pt x="407" y="21"/>
                    <a:pt x="407" y="21"/>
                  </a:cubicBezTo>
                  <a:cubicBezTo>
                    <a:pt x="407" y="21"/>
                    <a:pt x="407" y="21"/>
                    <a:pt x="408" y="21"/>
                  </a:cubicBezTo>
                  <a:cubicBezTo>
                    <a:pt x="407" y="21"/>
                    <a:pt x="406" y="22"/>
                    <a:pt x="405" y="22"/>
                  </a:cubicBezTo>
                  <a:cubicBezTo>
                    <a:pt x="406" y="21"/>
                    <a:pt x="407" y="20"/>
                    <a:pt x="408" y="19"/>
                  </a:cubicBezTo>
                  <a:cubicBezTo>
                    <a:pt x="408" y="19"/>
                    <a:pt x="408" y="19"/>
                    <a:pt x="409" y="19"/>
                  </a:cubicBezTo>
                  <a:cubicBezTo>
                    <a:pt x="409" y="19"/>
                    <a:pt x="409" y="19"/>
                    <a:pt x="409" y="18"/>
                  </a:cubicBezTo>
                  <a:cubicBezTo>
                    <a:pt x="408" y="18"/>
                    <a:pt x="408" y="18"/>
                    <a:pt x="408" y="18"/>
                  </a:cubicBezTo>
                  <a:cubicBezTo>
                    <a:pt x="408" y="18"/>
                    <a:pt x="408" y="18"/>
                    <a:pt x="409" y="18"/>
                  </a:cubicBezTo>
                  <a:cubicBezTo>
                    <a:pt x="409" y="18"/>
                    <a:pt x="408" y="17"/>
                    <a:pt x="408" y="17"/>
                  </a:cubicBezTo>
                  <a:cubicBezTo>
                    <a:pt x="408" y="17"/>
                    <a:pt x="408" y="17"/>
                    <a:pt x="408" y="17"/>
                  </a:cubicBezTo>
                  <a:cubicBezTo>
                    <a:pt x="408" y="17"/>
                    <a:pt x="407" y="17"/>
                    <a:pt x="407" y="17"/>
                  </a:cubicBezTo>
                  <a:cubicBezTo>
                    <a:pt x="407" y="17"/>
                    <a:pt x="407" y="17"/>
                    <a:pt x="408" y="16"/>
                  </a:cubicBezTo>
                  <a:cubicBezTo>
                    <a:pt x="408" y="16"/>
                    <a:pt x="407" y="17"/>
                    <a:pt x="406" y="17"/>
                  </a:cubicBezTo>
                  <a:cubicBezTo>
                    <a:pt x="406" y="17"/>
                    <a:pt x="405" y="17"/>
                    <a:pt x="405" y="17"/>
                  </a:cubicBezTo>
                  <a:cubicBezTo>
                    <a:pt x="405" y="17"/>
                    <a:pt x="405" y="17"/>
                    <a:pt x="406" y="17"/>
                  </a:cubicBezTo>
                  <a:cubicBezTo>
                    <a:pt x="406" y="17"/>
                    <a:pt x="406" y="17"/>
                    <a:pt x="405" y="17"/>
                  </a:cubicBezTo>
                  <a:cubicBezTo>
                    <a:pt x="403" y="16"/>
                    <a:pt x="400" y="15"/>
                    <a:pt x="397" y="14"/>
                  </a:cubicBezTo>
                  <a:cubicBezTo>
                    <a:pt x="398" y="14"/>
                    <a:pt x="398" y="14"/>
                    <a:pt x="398" y="14"/>
                  </a:cubicBezTo>
                  <a:cubicBezTo>
                    <a:pt x="398" y="14"/>
                    <a:pt x="398" y="14"/>
                    <a:pt x="397" y="14"/>
                  </a:cubicBezTo>
                  <a:cubicBezTo>
                    <a:pt x="397" y="14"/>
                    <a:pt x="397" y="14"/>
                    <a:pt x="397" y="14"/>
                  </a:cubicBezTo>
                  <a:cubicBezTo>
                    <a:pt x="397" y="14"/>
                    <a:pt x="397" y="14"/>
                    <a:pt x="397" y="14"/>
                  </a:cubicBezTo>
                  <a:cubicBezTo>
                    <a:pt x="393" y="15"/>
                    <a:pt x="390" y="17"/>
                    <a:pt x="387" y="18"/>
                  </a:cubicBezTo>
                  <a:cubicBezTo>
                    <a:pt x="386" y="18"/>
                    <a:pt x="386" y="18"/>
                    <a:pt x="385" y="18"/>
                  </a:cubicBezTo>
                  <a:cubicBezTo>
                    <a:pt x="387" y="17"/>
                    <a:pt x="388" y="17"/>
                    <a:pt x="388" y="17"/>
                  </a:cubicBezTo>
                  <a:cubicBezTo>
                    <a:pt x="387" y="17"/>
                    <a:pt x="386" y="17"/>
                    <a:pt x="385" y="17"/>
                  </a:cubicBezTo>
                  <a:cubicBezTo>
                    <a:pt x="383" y="17"/>
                    <a:pt x="381" y="17"/>
                    <a:pt x="379" y="16"/>
                  </a:cubicBezTo>
                  <a:cubicBezTo>
                    <a:pt x="379" y="16"/>
                    <a:pt x="381" y="17"/>
                    <a:pt x="384" y="18"/>
                  </a:cubicBezTo>
                  <a:cubicBezTo>
                    <a:pt x="384" y="18"/>
                    <a:pt x="383" y="18"/>
                    <a:pt x="383" y="18"/>
                  </a:cubicBezTo>
                  <a:cubicBezTo>
                    <a:pt x="380" y="16"/>
                    <a:pt x="376" y="15"/>
                    <a:pt x="371" y="13"/>
                  </a:cubicBezTo>
                  <a:cubicBezTo>
                    <a:pt x="371" y="13"/>
                    <a:pt x="376" y="15"/>
                    <a:pt x="382" y="18"/>
                  </a:cubicBezTo>
                  <a:cubicBezTo>
                    <a:pt x="379" y="19"/>
                    <a:pt x="377" y="20"/>
                    <a:pt x="375" y="21"/>
                  </a:cubicBezTo>
                  <a:cubicBezTo>
                    <a:pt x="374" y="21"/>
                    <a:pt x="372" y="20"/>
                    <a:pt x="370" y="20"/>
                  </a:cubicBezTo>
                  <a:cubicBezTo>
                    <a:pt x="370" y="20"/>
                    <a:pt x="372" y="21"/>
                    <a:pt x="375" y="22"/>
                  </a:cubicBezTo>
                  <a:cubicBezTo>
                    <a:pt x="374" y="22"/>
                    <a:pt x="374" y="22"/>
                    <a:pt x="374" y="22"/>
                  </a:cubicBezTo>
                  <a:cubicBezTo>
                    <a:pt x="372" y="21"/>
                    <a:pt x="369" y="20"/>
                    <a:pt x="366" y="18"/>
                  </a:cubicBezTo>
                  <a:cubicBezTo>
                    <a:pt x="364" y="17"/>
                    <a:pt x="363" y="15"/>
                    <a:pt x="362" y="15"/>
                  </a:cubicBezTo>
                  <a:cubicBezTo>
                    <a:pt x="366" y="13"/>
                    <a:pt x="369" y="12"/>
                    <a:pt x="369" y="12"/>
                  </a:cubicBezTo>
                  <a:cubicBezTo>
                    <a:pt x="366" y="13"/>
                    <a:pt x="364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0" y="15"/>
                    <a:pt x="358" y="16"/>
                    <a:pt x="357" y="17"/>
                  </a:cubicBezTo>
                  <a:cubicBezTo>
                    <a:pt x="356" y="16"/>
                    <a:pt x="356" y="16"/>
                    <a:pt x="356" y="16"/>
                  </a:cubicBezTo>
                  <a:cubicBezTo>
                    <a:pt x="357" y="16"/>
                    <a:pt x="358" y="16"/>
                    <a:pt x="358" y="16"/>
                  </a:cubicBezTo>
                  <a:cubicBezTo>
                    <a:pt x="357" y="16"/>
                    <a:pt x="356" y="16"/>
                    <a:pt x="356" y="16"/>
                  </a:cubicBezTo>
                  <a:cubicBezTo>
                    <a:pt x="353" y="14"/>
                    <a:pt x="351" y="14"/>
                    <a:pt x="351" y="14"/>
                  </a:cubicBezTo>
                  <a:cubicBezTo>
                    <a:pt x="352" y="15"/>
                    <a:pt x="354" y="15"/>
                    <a:pt x="355" y="16"/>
                  </a:cubicBezTo>
                  <a:cubicBezTo>
                    <a:pt x="354" y="16"/>
                    <a:pt x="353" y="16"/>
                    <a:pt x="352" y="17"/>
                  </a:cubicBezTo>
                  <a:cubicBezTo>
                    <a:pt x="350" y="15"/>
                    <a:pt x="347" y="13"/>
                    <a:pt x="344" y="11"/>
                  </a:cubicBezTo>
                  <a:cubicBezTo>
                    <a:pt x="345" y="11"/>
                    <a:pt x="346" y="10"/>
                    <a:pt x="346" y="10"/>
                  </a:cubicBezTo>
                  <a:cubicBezTo>
                    <a:pt x="345" y="10"/>
                    <a:pt x="345" y="11"/>
                    <a:pt x="344" y="11"/>
                  </a:cubicBezTo>
                  <a:cubicBezTo>
                    <a:pt x="343" y="11"/>
                    <a:pt x="343" y="10"/>
                    <a:pt x="342" y="10"/>
                  </a:cubicBezTo>
                  <a:cubicBezTo>
                    <a:pt x="343" y="10"/>
                    <a:pt x="344" y="10"/>
                    <a:pt x="344" y="10"/>
                  </a:cubicBezTo>
                  <a:cubicBezTo>
                    <a:pt x="344" y="10"/>
                    <a:pt x="343" y="10"/>
                    <a:pt x="342" y="10"/>
                  </a:cubicBezTo>
                  <a:cubicBezTo>
                    <a:pt x="341" y="9"/>
                    <a:pt x="341" y="9"/>
                    <a:pt x="340" y="9"/>
                  </a:cubicBezTo>
                  <a:cubicBezTo>
                    <a:pt x="340" y="9"/>
                    <a:pt x="341" y="9"/>
                    <a:pt x="342" y="10"/>
                  </a:cubicBezTo>
                  <a:cubicBezTo>
                    <a:pt x="335" y="11"/>
                    <a:pt x="331" y="13"/>
                    <a:pt x="329" y="15"/>
                  </a:cubicBezTo>
                  <a:cubicBezTo>
                    <a:pt x="329" y="15"/>
                    <a:pt x="328" y="15"/>
                    <a:pt x="328" y="15"/>
                  </a:cubicBezTo>
                  <a:cubicBezTo>
                    <a:pt x="329" y="15"/>
                    <a:pt x="329" y="15"/>
                    <a:pt x="329" y="15"/>
                  </a:cubicBezTo>
                  <a:cubicBezTo>
                    <a:pt x="328" y="16"/>
                    <a:pt x="327" y="17"/>
                    <a:pt x="327" y="18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6" y="17"/>
                    <a:pt x="325" y="16"/>
                    <a:pt x="325" y="15"/>
                  </a:cubicBezTo>
                  <a:cubicBezTo>
                    <a:pt x="329" y="13"/>
                    <a:pt x="332" y="12"/>
                    <a:pt x="332" y="12"/>
                  </a:cubicBezTo>
                  <a:cubicBezTo>
                    <a:pt x="329" y="13"/>
                    <a:pt x="327" y="14"/>
                    <a:pt x="325" y="15"/>
                  </a:cubicBezTo>
                  <a:cubicBezTo>
                    <a:pt x="323" y="10"/>
                    <a:pt x="318" y="7"/>
                    <a:pt x="318" y="7"/>
                  </a:cubicBezTo>
                  <a:cubicBezTo>
                    <a:pt x="322" y="10"/>
                    <a:pt x="323" y="13"/>
                    <a:pt x="323" y="15"/>
                  </a:cubicBezTo>
                  <a:cubicBezTo>
                    <a:pt x="323" y="16"/>
                    <a:pt x="322" y="16"/>
                    <a:pt x="321" y="16"/>
                  </a:cubicBezTo>
                  <a:cubicBezTo>
                    <a:pt x="321" y="16"/>
                    <a:pt x="320" y="16"/>
                    <a:pt x="320" y="16"/>
                  </a:cubicBezTo>
                  <a:cubicBezTo>
                    <a:pt x="320" y="16"/>
                    <a:pt x="320" y="16"/>
                    <a:pt x="320" y="16"/>
                  </a:cubicBezTo>
                  <a:cubicBezTo>
                    <a:pt x="322" y="15"/>
                    <a:pt x="323" y="15"/>
                    <a:pt x="323" y="15"/>
                  </a:cubicBezTo>
                  <a:cubicBezTo>
                    <a:pt x="322" y="15"/>
                    <a:pt x="321" y="15"/>
                    <a:pt x="320" y="16"/>
                  </a:cubicBezTo>
                  <a:cubicBezTo>
                    <a:pt x="318" y="12"/>
                    <a:pt x="314" y="9"/>
                    <a:pt x="311" y="8"/>
                  </a:cubicBezTo>
                  <a:cubicBezTo>
                    <a:pt x="316" y="6"/>
                    <a:pt x="321" y="5"/>
                    <a:pt x="321" y="5"/>
                  </a:cubicBezTo>
                  <a:cubicBezTo>
                    <a:pt x="317" y="6"/>
                    <a:pt x="313" y="7"/>
                    <a:pt x="311" y="8"/>
                  </a:cubicBezTo>
                  <a:cubicBezTo>
                    <a:pt x="310" y="8"/>
                    <a:pt x="310" y="8"/>
                    <a:pt x="310" y="8"/>
                  </a:cubicBezTo>
                  <a:cubicBezTo>
                    <a:pt x="311" y="8"/>
                    <a:pt x="311" y="7"/>
                    <a:pt x="311" y="7"/>
                  </a:cubicBezTo>
                  <a:cubicBezTo>
                    <a:pt x="311" y="8"/>
                    <a:pt x="310" y="8"/>
                    <a:pt x="310" y="8"/>
                  </a:cubicBezTo>
                  <a:cubicBezTo>
                    <a:pt x="309" y="7"/>
                    <a:pt x="308" y="7"/>
                    <a:pt x="308" y="7"/>
                  </a:cubicBezTo>
                  <a:cubicBezTo>
                    <a:pt x="308" y="7"/>
                    <a:pt x="309" y="7"/>
                    <a:pt x="309" y="8"/>
                  </a:cubicBezTo>
                  <a:cubicBezTo>
                    <a:pt x="309" y="8"/>
                    <a:pt x="308" y="8"/>
                    <a:pt x="307" y="8"/>
                  </a:cubicBezTo>
                  <a:cubicBezTo>
                    <a:pt x="304" y="6"/>
                    <a:pt x="301" y="5"/>
                    <a:pt x="297" y="3"/>
                  </a:cubicBezTo>
                  <a:cubicBezTo>
                    <a:pt x="297" y="3"/>
                    <a:pt x="302" y="5"/>
                    <a:pt x="306" y="8"/>
                  </a:cubicBezTo>
                  <a:cubicBezTo>
                    <a:pt x="303" y="9"/>
                    <a:pt x="301" y="10"/>
                    <a:pt x="299" y="11"/>
                  </a:cubicBezTo>
                  <a:cubicBezTo>
                    <a:pt x="296" y="9"/>
                    <a:pt x="294" y="8"/>
                    <a:pt x="294" y="8"/>
                  </a:cubicBezTo>
                  <a:cubicBezTo>
                    <a:pt x="295" y="9"/>
                    <a:pt x="297" y="10"/>
                    <a:pt x="298" y="11"/>
                  </a:cubicBezTo>
                  <a:cubicBezTo>
                    <a:pt x="296" y="13"/>
                    <a:pt x="294" y="14"/>
                    <a:pt x="294" y="16"/>
                  </a:cubicBezTo>
                  <a:cubicBezTo>
                    <a:pt x="293" y="15"/>
                    <a:pt x="293" y="15"/>
                    <a:pt x="292" y="15"/>
                  </a:cubicBezTo>
                  <a:cubicBezTo>
                    <a:pt x="291" y="9"/>
                    <a:pt x="285" y="6"/>
                    <a:pt x="285" y="6"/>
                  </a:cubicBezTo>
                  <a:cubicBezTo>
                    <a:pt x="289" y="9"/>
                    <a:pt x="290" y="12"/>
                    <a:pt x="290" y="14"/>
                  </a:cubicBezTo>
                  <a:cubicBezTo>
                    <a:pt x="288" y="13"/>
                    <a:pt x="287" y="13"/>
                    <a:pt x="287" y="13"/>
                  </a:cubicBezTo>
                  <a:cubicBezTo>
                    <a:pt x="288" y="13"/>
                    <a:pt x="289" y="14"/>
                    <a:pt x="290" y="14"/>
                  </a:cubicBezTo>
                  <a:cubicBezTo>
                    <a:pt x="290" y="15"/>
                    <a:pt x="290" y="15"/>
                    <a:pt x="290" y="16"/>
                  </a:cubicBezTo>
                  <a:cubicBezTo>
                    <a:pt x="289" y="15"/>
                    <a:pt x="288" y="15"/>
                    <a:pt x="287" y="14"/>
                  </a:cubicBezTo>
                  <a:cubicBezTo>
                    <a:pt x="286" y="12"/>
                    <a:pt x="285" y="11"/>
                    <a:pt x="283" y="10"/>
                  </a:cubicBezTo>
                  <a:cubicBezTo>
                    <a:pt x="286" y="9"/>
                    <a:pt x="287" y="8"/>
                    <a:pt x="287" y="8"/>
                  </a:cubicBezTo>
                  <a:cubicBezTo>
                    <a:pt x="286" y="9"/>
                    <a:pt x="284" y="9"/>
                    <a:pt x="283" y="10"/>
                  </a:cubicBezTo>
                  <a:cubicBezTo>
                    <a:pt x="279" y="6"/>
                    <a:pt x="275" y="5"/>
                    <a:pt x="275" y="5"/>
                  </a:cubicBezTo>
                  <a:cubicBezTo>
                    <a:pt x="278" y="7"/>
                    <a:pt x="281" y="8"/>
                    <a:pt x="282" y="10"/>
                  </a:cubicBezTo>
                  <a:cubicBezTo>
                    <a:pt x="282" y="10"/>
                    <a:pt x="281" y="10"/>
                    <a:pt x="280" y="11"/>
                  </a:cubicBezTo>
                  <a:cubicBezTo>
                    <a:pt x="280" y="11"/>
                    <a:pt x="280" y="10"/>
                    <a:pt x="280" y="10"/>
                  </a:cubicBezTo>
                  <a:cubicBezTo>
                    <a:pt x="277" y="8"/>
                    <a:pt x="272" y="4"/>
                    <a:pt x="264" y="1"/>
                  </a:cubicBezTo>
                  <a:cubicBezTo>
                    <a:pt x="265" y="2"/>
                    <a:pt x="273" y="5"/>
                    <a:pt x="279" y="11"/>
                  </a:cubicBezTo>
                  <a:cubicBezTo>
                    <a:pt x="278" y="12"/>
                    <a:pt x="277" y="12"/>
                    <a:pt x="276" y="12"/>
                  </a:cubicBezTo>
                  <a:cubicBezTo>
                    <a:pt x="276" y="12"/>
                    <a:pt x="276" y="12"/>
                    <a:pt x="276" y="12"/>
                  </a:cubicBezTo>
                  <a:cubicBezTo>
                    <a:pt x="276" y="12"/>
                    <a:pt x="276" y="12"/>
                    <a:pt x="276" y="12"/>
                  </a:cubicBezTo>
                  <a:cubicBezTo>
                    <a:pt x="276" y="12"/>
                    <a:pt x="276" y="12"/>
                    <a:pt x="276" y="12"/>
                  </a:cubicBezTo>
                  <a:cubicBezTo>
                    <a:pt x="275" y="11"/>
                    <a:pt x="274" y="11"/>
                    <a:pt x="273" y="10"/>
                  </a:cubicBezTo>
                  <a:cubicBezTo>
                    <a:pt x="273" y="10"/>
                    <a:pt x="274" y="11"/>
                    <a:pt x="275" y="12"/>
                  </a:cubicBezTo>
                  <a:cubicBezTo>
                    <a:pt x="274" y="12"/>
                    <a:pt x="273" y="13"/>
                    <a:pt x="271" y="13"/>
                  </a:cubicBezTo>
                  <a:cubicBezTo>
                    <a:pt x="268" y="11"/>
                    <a:pt x="265" y="9"/>
                    <a:pt x="263" y="7"/>
                  </a:cubicBezTo>
                  <a:cubicBezTo>
                    <a:pt x="264" y="7"/>
                    <a:pt x="264" y="7"/>
                    <a:pt x="265" y="7"/>
                  </a:cubicBezTo>
                  <a:cubicBezTo>
                    <a:pt x="264" y="7"/>
                    <a:pt x="263" y="7"/>
                    <a:pt x="263" y="7"/>
                  </a:cubicBezTo>
                  <a:cubicBezTo>
                    <a:pt x="262" y="7"/>
                    <a:pt x="261" y="7"/>
                    <a:pt x="261" y="6"/>
                  </a:cubicBezTo>
                  <a:cubicBezTo>
                    <a:pt x="262" y="6"/>
                    <a:pt x="263" y="6"/>
                    <a:pt x="263" y="6"/>
                  </a:cubicBezTo>
                  <a:cubicBezTo>
                    <a:pt x="262" y="6"/>
                    <a:pt x="261" y="6"/>
                    <a:pt x="261" y="6"/>
                  </a:cubicBezTo>
                  <a:cubicBezTo>
                    <a:pt x="261" y="6"/>
                    <a:pt x="261" y="6"/>
                    <a:pt x="261" y="6"/>
                  </a:cubicBezTo>
                  <a:cubicBezTo>
                    <a:pt x="261" y="6"/>
                    <a:pt x="261" y="6"/>
                    <a:pt x="261" y="6"/>
                  </a:cubicBezTo>
                  <a:cubicBezTo>
                    <a:pt x="254" y="7"/>
                    <a:pt x="250" y="10"/>
                    <a:pt x="248" y="12"/>
                  </a:cubicBezTo>
                  <a:cubicBezTo>
                    <a:pt x="247" y="12"/>
                    <a:pt x="247" y="12"/>
                    <a:pt x="247" y="12"/>
                  </a:cubicBezTo>
                  <a:cubicBezTo>
                    <a:pt x="247" y="12"/>
                    <a:pt x="247" y="12"/>
                    <a:pt x="248" y="12"/>
                  </a:cubicBezTo>
                  <a:cubicBezTo>
                    <a:pt x="247" y="13"/>
                    <a:pt x="246" y="14"/>
                    <a:pt x="245" y="15"/>
                  </a:cubicBezTo>
                  <a:cubicBezTo>
                    <a:pt x="245" y="15"/>
                    <a:pt x="245" y="15"/>
                    <a:pt x="245" y="15"/>
                  </a:cubicBezTo>
                  <a:cubicBezTo>
                    <a:pt x="244" y="14"/>
                    <a:pt x="244" y="13"/>
                    <a:pt x="244" y="12"/>
                  </a:cubicBezTo>
                  <a:cubicBezTo>
                    <a:pt x="248" y="10"/>
                    <a:pt x="250" y="9"/>
                    <a:pt x="250" y="9"/>
                  </a:cubicBezTo>
                  <a:cubicBezTo>
                    <a:pt x="248" y="10"/>
                    <a:pt x="246" y="11"/>
                    <a:pt x="244" y="12"/>
                  </a:cubicBezTo>
                  <a:cubicBezTo>
                    <a:pt x="243" y="11"/>
                    <a:pt x="243" y="10"/>
                    <a:pt x="242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9"/>
                    <a:pt x="243" y="9"/>
                    <a:pt x="242" y="9"/>
                  </a:cubicBezTo>
                  <a:cubicBezTo>
                    <a:pt x="240" y="6"/>
                    <a:pt x="237" y="4"/>
                    <a:pt x="237" y="4"/>
                  </a:cubicBezTo>
                  <a:cubicBezTo>
                    <a:pt x="239" y="6"/>
                    <a:pt x="241" y="8"/>
                    <a:pt x="242" y="10"/>
                  </a:cubicBezTo>
                  <a:cubicBezTo>
                    <a:pt x="240" y="10"/>
                    <a:pt x="239" y="11"/>
                    <a:pt x="238" y="11"/>
                  </a:cubicBezTo>
                  <a:cubicBezTo>
                    <a:pt x="236" y="8"/>
                    <a:pt x="233" y="6"/>
                    <a:pt x="230" y="5"/>
                  </a:cubicBezTo>
                  <a:cubicBezTo>
                    <a:pt x="235" y="3"/>
                    <a:pt x="239" y="2"/>
                    <a:pt x="239" y="2"/>
                  </a:cubicBezTo>
                  <a:cubicBezTo>
                    <a:pt x="235" y="3"/>
                    <a:pt x="232" y="4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5"/>
                    <a:pt x="230" y="5"/>
                    <a:pt x="230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7" y="4"/>
                    <a:pt x="227" y="4"/>
                    <a:pt x="227" y="4"/>
                  </a:cubicBezTo>
                  <a:cubicBezTo>
                    <a:pt x="227" y="4"/>
                    <a:pt x="228" y="5"/>
                    <a:pt x="228" y="5"/>
                  </a:cubicBezTo>
                  <a:cubicBezTo>
                    <a:pt x="227" y="5"/>
                    <a:pt x="227" y="5"/>
                    <a:pt x="226" y="5"/>
                  </a:cubicBezTo>
                  <a:cubicBezTo>
                    <a:pt x="223" y="4"/>
                    <a:pt x="220" y="2"/>
                    <a:pt x="216" y="0"/>
                  </a:cubicBezTo>
                  <a:cubicBezTo>
                    <a:pt x="216" y="0"/>
                    <a:pt x="220" y="2"/>
                    <a:pt x="225" y="5"/>
                  </a:cubicBezTo>
                  <a:cubicBezTo>
                    <a:pt x="222" y="6"/>
                    <a:pt x="220" y="7"/>
                    <a:pt x="218" y="8"/>
                  </a:cubicBezTo>
                  <a:cubicBezTo>
                    <a:pt x="215" y="6"/>
                    <a:pt x="213" y="5"/>
                    <a:pt x="213" y="5"/>
                  </a:cubicBezTo>
                  <a:cubicBezTo>
                    <a:pt x="214" y="7"/>
                    <a:pt x="216" y="7"/>
                    <a:pt x="217" y="8"/>
                  </a:cubicBezTo>
                  <a:cubicBezTo>
                    <a:pt x="215" y="10"/>
                    <a:pt x="214" y="11"/>
                    <a:pt x="213" y="12"/>
                  </a:cubicBezTo>
                  <a:cubicBezTo>
                    <a:pt x="213" y="12"/>
                    <a:pt x="212" y="13"/>
                    <a:pt x="212" y="13"/>
                  </a:cubicBezTo>
                  <a:cubicBezTo>
                    <a:pt x="212" y="13"/>
                    <a:pt x="212" y="13"/>
                    <a:pt x="211" y="12"/>
                  </a:cubicBezTo>
                  <a:cubicBezTo>
                    <a:pt x="211" y="12"/>
                    <a:pt x="211" y="12"/>
                    <a:pt x="211" y="12"/>
                  </a:cubicBezTo>
                  <a:cubicBezTo>
                    <a:pt x="212" y="12"/>
                    <a:pt x="213" y="12"/>
                    <a:pt x="213" y="11"/>
                  </a:cubicBezTo>
                  <a:cubicBezTo>
                    <a:pt x="213" y="11"/>
                    <a:pt x="213" y="12"/>
                    <a:pt x="213" y="12"/>
                  </a:cubicBezTo>
                  <a:cubicBezTo>
                    <a:pt x="213" y="11"/>
                    <a:pt x="213" y="11"/>
                    <a:pt x="213" y="11"/>
                  </a:cubicBezTo>
                  <a:cubicBezTo>
                    <a:pt x="213" y="11"/>
                    <a:pt x="212" y="10"/>
                    <a:pt x="212" y="10"/>
                  </a:cubicBezTo>
                  <a:cubicBezTo>
                    <a:pt x="214" y="9"/>
                    <a:pt x="216" y="8"/>
                    <a:pt x="216" y="8"/>
                  </a:cubicBezTo>
                  <a:cubicBezTo>
                    <a:pt x="215" y="9"/>
                    <a:pt x="213" y="9"/>
                    <a:pt x="211" y="10"/>
                  </a:cubicBezTo>
                  <a:cubicBezTo>
                    <a:pt x="211" y="10"/>
                    <a:pt x="211" y="10"/>
                    <a:pt x="210" y="9"/>
                  </a:cubicBezTo>
                  <a:cubicBezTo>
                    <a:pt x="209" y="7"/>
                    <a:pt x="206" y="5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7" y="6"/>
                    <a:pt x="208" y="7"/>
                    <a:pt x="209" y="9"/>
                  </a:cubicBezTo>
                  <a:cubicBezTo>
                    <a:pt x="208" y="8"/>
                    <a:pt x="206" y="8"/>
                    <a:pt x="205" y="7"/>
                  </a:cubicBezTo>
                  <a:cubicBezTo>
                    <a:pt x="205" y="7"/>
                    <a:pt x="206" y="8"/>
                    <a:pt x="209" y="9"/>
                  </a:cubicBezTo>
                  <a:cubicBezTo>
                    <a:pt x="209" y="10"/>
                    <a:pt x="209" y="10"/>
                    <a:pt x="209" y="11"/>
                  </a:cubicBezTo>
                  <a:cubicBezTo>
                    <a:pt x="209" y="11"/>
                    <a:pt x="209" y="11"/>
                    <a:pt x="208" y="11"/>
                  </a:cubicBezTo>
                  <a:cubicBezTo>
                    <a:pt x="207" y="11"/>
                    <a:pt x="206" y="11"/>
                    <a:pt x="206" y="11"/>
                  </a:cubicBezTo>
                  <a:cubicBezTo>
                    <a:pt x="207" y="11"/>
                    <a:pt x="207" y="11"/>
                    <a:pt x="208" y="11"/>
                  </a:cubicBezTo>
                  <a:cubicBezTo>
                    <a:pt x="208" y="12"/>
                    <a:pt x="207" y="12"/>
                    <a:pt x="207" y="12"/>
                  </a:cubicBezTo>
                  <a:cubicBezTo>
                    <a:pt x="206" y="12"/>
                    <a:pt x="206" y="12"/>
                    <a:pt x="206" y="12"/>
                  </a:cubicBezTo>
                  <a:cubicBezTo>
                    <a:pt x="206" y="11"/>
                    <a:pt x="205" y="11"/>
                    <a:pt x="205" y="10"/>
                  </a:cubicBezTo>
                  <a:cubicBezTo>
                    <a:pt x="205" y="11"/>
                    <a:pt x="205" y="12"/>
                    <a:pt x="205" y="13"/>
                  </a:cubicBezTo>
                  <a:cubicBezTo>
                    <a:pt x="203" y="12"/>
                    <a:pt x="202" y="12"/>
                    <a:pt x="202" y="12"/>
                  </a:cubicBezTo>
                  <a:cubicBezTo>
                    <a:pt x="203" y="12"/>
                    <a:pt x="204" y="13"/>
                    <a:pt x="205" y="14"/>
                  </a:cubicBezTo>
                  <a:cubicBezTo>
                    <a:pt x="205" y="14"/>
                    <a:pt x="205" y="14"/>
                    <a:pt x="205" y="15"/>
                  </a:cubicBezTo>
                  <a:cubicBezTo>
                    <a:pt x="205" y="15"/>
                    <a:pt x="204" y="15"/>
                    <a:pt x="204" y="15"/>
                  </a:cubicBezTo>
                  <a:cubicBezTo>
                    <a:pt x="203" y="16"/>
                    <a:pt x="201" y="16"/>
                    <a:pt x="200" y="17"/>
                  </a:cubicBezTo>
                  <a:cubicBezTo>
                    <a:pt x="199" y="14"/>
                    <a:pt x="197" y="12"/>
                    <a:pt x="195" y="11"/>
                  </a:cubicBezTo>
                  <a:cubicBezTo>
                    <a:pt x="199" y="9"/>
                    <a:pt x="203" y="7"/>
                    <a:pt x="203" y="7"/>
                  </a:cubicBezTo>
                  <a:cubicBezTo>
                    <a:pt x="200" y="8"/>
                    <a:pt x="197" y="9"/>
                    <a:pt x="195" y="10"/>
                  </a:cubicBezTo>
                  <a:cubicBezTo>
                    <a:pt x="194" y="10"/>
                    <a:pt x="194" y="10"/>
                    <a:pt x="194" y="10"/>
                  </a:cubicBezTo>
                  <a:cubicBezTo>
                    <a:pt x="194" y="10"/>
                    <a:pt x="195" y="10"/>
                    <a:pt x="195" y="11"/>
                  </a:cubicBezTo>
                  <a:cubicBezTo>
                    <a:pt x="193" y="11"/>
                    <a:pt x="192" y="12"/>
                    <a:pt x="191" y="12"/>
                  </a:cubicBezTo>
                  <a:cubicBezTo>
                    <a:pt x="191" y="12"/>
                    <a:pt x="190" y="12"/>
                    <a:pt x="190" y="12"/>
                  </a:cubicBezTo>
                  <a:cubicBezTo>
                    <a:pt x="192" y="11"/>
                    <a:pt x="194" y="10"/>
                    <a:pt x="194" y="10"/>
                  </a:cubicBezTo>
                  <a:cubicBezTo>
                    <a:pt x="192" y="11"/>
                    <a:pt x="191" y="11"/>
                    <a:pt x="189" y="12"/>
                  </a:cubicBezTo>
                  <a:cubicBezTo>
                    <a:pt x="187" y="10"/>
                    <a:pt x="185" y="10"/>
                    <a:pt x="185" y="10"/>
                  </a:cubicBezTo>
                  <a:cubicBezTo>
                    <a:pt x="186" y="11"/>
                    <a:pt x="187" y="11"/>
                    <a:pt x="189" y="12"/>
                  </a:cubicBezTo>
                  <a:cubicBezTo>
                    <a:pt x="188" y="12"/>
                    <a:pt x="187" y="12"/>
                    <a:pt x="187" y="12"/>
                  </a:cubicBezTo>
                  <a:cubicBezTo>
                    <a:pt x="184" y="11"/>
                    <a:pt x="180" y="9"/>
                    <a:pt x="175" y="7"/>
                  </a:cubicBezTo>
                  <a:cubicBezTo>
                    <a:pt x="175" y="7"/>
                    <a:pt x="181" y="9"/>
                    <a:pt x="186" y="13"/>
                  </a:cubicBezTo>
                  <a:cubicBezTo>
                    <a:pt x="184" y="14"/>
                    <a:pt x="182" y="15"/>
                    <a:pt x="181" y="16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80" y="16"/>
                    <a:pt x="180" y="16"/>
                    <a:pt x="179" y="15"/>
                  </a:cubicBezTo>
                  <a:cubicBezTo>
                    <a:pt x="182" y="14"/>
                    <a:pt x="184" y="14"/>
                    <a:pt x="184" y="14"/>
                  </a:cubicBezTo>
                  <a:cubicBezTo>
                    <a:pt x="182" y="14"/>
                    <a:pt x="181" y="15"/>
                    <a:pt x="179" y="15"/>
                  </a:cubicBezTo>
                  <a:cubicBezTo>
                    <a:pt x="178" y="14"/>
                    <a:pt x="177" y="14"/>
                    <a:pt x="176" y="13"/>
                  </a:cubicBezTo>
                  <a:cubicBezTo>
                    <a:pt x="174" y="11"/>
                    <a:pt x="171" y="10"/>
                    <a:pt x="171" y="10"/>
                  </a:cubicBezTo>
                  <a:cubicBezTo>
                    <a:pt x="173" y="11"/>
                    <a:pt x="174" y="12"/>
                    <a:pt x="175" y="13"/>
                  </a:cubicBezTo>
                  <a:cubicBezTo>
                    <a:pt x="173" y="12"/>
                    <a:pt x="172" y="12"/>
                    <a:pt x="172" y="12"/>
                  </a:cubicBezTo>
                  <a:cubicBezTo>
                    <a:pt x="173" y="12"/>
                    <a:pt x="174" y="13"/>
                    <a:pt x="175" y="13"/>
                  </a:cubicBezTo>
                  <a:cubicBezTo>
                    <a:pt x="176" y="14"/>
                    <a:pt x="176" y="16"/>
                    <a:pt x="176" y="17"/>
                  </a:cubicBezTo>
                  <a:cubicBezTo>
                    <a:pt x="176" y="17"/>
                    <a:pt x="175" y="17"/>
                    <a:pt x="174" y="17"/>
                  </a:cubicBezTo>
                  <a:cubicBezTo>
                    <a:pt x="174" y="17"/>
                    <a:pt x="174" y="17"/>
                    <a:pt x="173" y="17"/>
                  </a:cubicBezTo>
                  <a:cubicBezTo>
                    <a:pt x="173" y="17"/>
                    <a:pt x="173" y="17"/>
                    <a:pt x="173" y="17"/>
                  </a:cubicBezTo>
                  <a:cubicBezTo>
                    <a:pt x="175" y="17"/>
                    <a:pt x="175" y="17"/>
                    <a:pt x="175" y="17"/>
                  </a:cubicBezTo>
                  <a:cubicBezTo>
                    <a:pt x="175" y="17"/>
                    <a:pt x="174" y="17"/>
                    <a:pt x="173" y="17"/>
                  </a:cubicBezTo>
                  <a:cubicBezTo>
                    <a:pt x="171" y="14"/>
                    <a:pt x="168" y="12"/>
                    <a:pt x="165" y="11"/>
                  </a:cubicBezTo>
                  <a:cubicBezTo>
                    <a:pt x="170" y="9"/>
                    <a:pt x="173" y="7"/>
                    <a:pt x="173" y="7"/>
                  </a:cubicBezTo>
                  <a:cubicBezTo>
                    <a:pt x="170" y="9"/>
                    <a:pt x="167" y="10"/>
                    <a:pt x="165" y="11"/>
                  </a:cubicBezTo>
                  <a:cubicBezTo>
                    <a:pt x="165" y="11"/>
                    <a:pt x="164" y="11"/>
                    <a:pt x="164" y="11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165" y="11"/>
                    <a:pt x="164" y="11"/>
                    <a:pt x="164" y="11"/>
                  </a:cubicBezTo>
                  <a:cubicBezTo>
                    <a:pt x="163" y="10"/>
                    <a:pt x="162" y="10"/>
                    <a:pt x="162" y="10"/>
                  </a:cubicBezTo>
                  <a:cubicBezTo>
                    <a:pt x="163" y="10"/>
                    <a:pt x="163" y="11"/>
                    <a:pt x="164" y="11"/>
                  </a:cubicBezTo>
                  <a:cubicBezTo>
                    <a:pt x="163" y="11"/>
                    <a:pt x="162" y="11"/>
                    <a:pt x="162" y="11"/>
                  </a:cubicBezTo>
                  <a:cubicBezTo>
                    <a:pt x="159" y="10"/>
                    <a:pt x="156" y="9"/>
                    <a:pt x="153" y="7"/>
                  </a:cubicBezTo>
                  <a:cubicBezTo>
                    <a:pt x="153" y="7"/>
                    <a:pt x="157" y="9"/>
                    <a:pt x="161" y="11"/>
                  </a:cubicBezTo>
                  <a:cubicBezTo>
                    <a:pt x="158" y="12"/>
                    <a:pt x="156" y="13"/>
                    <a:pt x="154" y="14"/>
                  </a:cubicBezTo>
                  <a:cubicBezTo>
                    <a:pt x="152" y="13"/>
                    <a:pt x="150" y="12"/>
                    <a:pt x="150" y="12"/>
                  </a:cubicBezTo>
                  <a:cubicBezTo>
                    <a:pt x="151" y="13"/>
                    <a:pt x="153" y="14"/>
                    <a:pt x="154" y="14"/>
                  </a:cubicBezTo>
                  <a:cubicBezTo>
                    <a:pt x="153" y="15"/>
                    <a:pt x="152" y="16"/>
                    <a:pt x="152" y="16"/>
                  </a:cubicBezTo>
                  <a:cubicBezTo>
                    <a:pt x="151" y="17"/>
                    <a:pt x="150" y="17"/>
                    <a:pt x="149" y="17"/>
                  </a:cubicBezTo>
                  <a:cubicBezTo>
                    <a:pt x="148" y="15"/>
                    <a:pt x="146" y="13"/>
                    <a:pt x="144" y="12"/>
                  </a:cubicBezTo>
                  <a:cubicBezTo>
                    <a:pt x="148" y="9"/>
                    <a:pt x="152" y="8"/>
                    <a:pt x="152" y="8"/>
                  </a:cubicBezTo>
                  <a:cubicBezTo>
                    <a:pt x="149" y="9"/>
                    <a:pt x="146" y="10"/>
                    <a:pt x="144" y="11"/>
                  </a:cubicBezTo>
                  <a:cubicBezTo>
                    <a:pt x="143" y="11"/>
                    <a:pt x="143" y="11"/>
                    <a:pt x="143" y="11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4" y="11"/>
                    <a:pt x="143" y="11"/>
                    <a:pt x="143" y="11"/>
                  </a:cubicBezTo>
                  <a:cubicBezTo>
                    <a:pt x="142" y="11"/>
                    <a:pt x="142" y="10"/>
                    <a:pt x="142" y="10"/>
                  </a:cubicBezTo>
                  <a:cubicBezTo>
                    <a:pt x="142" y="11"/>
                    <a:pt x="143" y="11"/>
                    <a:pt x="143" y="11"/>
                  </a:cubicBezTo>
                  <a:cubicBezTo>
                    <a:pt x="141" y="11"/>
                    <a:pt x="139" y="12"/>
                    <a:pt x="138" y="12"/>
                  </a:cubicBezTo>
                  <a:cubicBezTo>
                    <a:pt x="135" y="11"/>
                    <a:pt x="133" y="11"/>
                    <a:pt x="133" y="11"/>
                  </a:cubicBezTo>
                  <a:cubicBezTo>
                    <a:pt x="135" y="11"/>
                    <a:pt x="136" y="12"/>
                    <a:pt x="137" y="12"/>
                  </a:cubicBezTo>
                  <a:cubicBezTo>
                    <a:pt x="137" y="13"/>
                    <a:pt x="136" y="13"/>
                    <a:pt x="135" y="13"/>
                  </a:cubicBezTo>
                  <a:cubicBezTo>
                    <a:pt x="132" y="11"/>
                    <a:pt x="128" y="9"/>
                    <a:pt x="123" y="8"/>
                  </a:cubicBezTo>
                  <a:cubicBezTo>
                    <a:pt x="123" y="8"/>
                    <a:pt x="129" y="10"/>
                    <a:pt x="134" y="14"/>
                  </a:cubicBezTo>
                  <a:cubicBezTo>
                    <a:pt x="133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2" y="15"/>
                    <a:pt x="132" y="16"/>
                  </a:cubicBezTo>
                  <a:cubicBezTo>
                    <a:pt x="131" y="16"/>
                    <a:pt x="131" y="16"/>
                    <a:pt x="131" y="16"/>
                  </a:cubicBezTo>
                  <a:cubicBezTo>
                    <a:pt x="130" y="16"/>
                    <a:pt x="130" y="16"/>
                    <a:pt x="130" y="16"/>
                  </a:cubicBezTo>
                  <a:cubicBezTo>
                    <a:pt x="130" y="16"/>
                    <a:pt x="131" y="16"/>
                    <a:pt x="131" y="17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9" y="17"/>
                    <a:pt x="129" y="17"/>
                    <a:pt x="128" y="16"/>
                  </a:cubicBezTo>
                  <a:cubicBezTo>
                    <a:pt x="131" y="15"/>
                    <a:pt x="133" y="14"/>
                    <a:pt x="133" y="14"/>
                  </a:cubicBezTo>
                  <a:cubicBezTo>
                    <a:pt x="131" y="15"/>
                    <a:pt x="130" y="15"/>
                    <a:pt x="128" y="16"/>
                  </a:cubicBezTo>
                  <a:cubicBezTo>
                    <a:pt x="127" y="16"/>
                    <a:pt x="127" y="16"/>
                    <a:pt x="126" y="15"/>
                  </a:cubicBezTo>
                  <a:cubicBezTo>
                    <a:pt x="124" y="12"/>
                    <a:pt x="121" y="11"/>
                    <a:pt x="121" y="11"/>
                  </a:cubicBezTo>
                  <a:cubicBezTo>
                    <a:pt x="123" y="12"/>
                    <a:pt x="124" y="13"/>
                    <a:pt x="125" y="14"/>
                  </a:cubicBezTo>
                  <a:cubicBezTo>
                    <a:pt x="122" y="13"/>
                    <a:pt x="120" y="12"/>
                    <a:pt x="120" y="12"/>
                  </a:cubicBezTo>
                  <a:cubicBezTo>
                    <a:pt x="122" y="13"/>
                    <a:pt x="124" y="14"/>
                    <a:pt x="125" y="15"/>
                  </a:cubicBezTo>
                  <a:cubicBezTo>
                    <a:pt x="126" y="16"/>
                    <a:pt x="126" y="17"/>
                    <a:pt x="126" y="17"/>
                  </a:cubicBezTo>
                  <a:cubicBezTo>
                    <a:pt x="125" y="17"/>
                    <a:pt x="124" y="18"/>
                    <a:pt x="124" y="18"/>
                  </a:cubicBezTo>
                  <a:cubicBezTo>
                    <a:pt x="124" y="18"/>
                    <a:pt x="123" y="18"/>
                    <a:pt x="123" y="18"/>
                  </a:cubicBezTo>
                  <a:cubicBezTo>
                    <a:pt x="123" y="18"/>
                    <a:pt x="123" y="18"/>
                    <a:pt x="123" y="18"/>
                  </a:cubicBezTo>
                  <a:cubicBezTo>
                    <a:pt x="124" y="17"/>
                    <a:pt x="125" y="17"/>
                    <a:pt x="125" y="17"/>
                  </a:cubicBezTo>
                  <a:cubicBezTo>
                    <a:pt x="124" y="17"/>
                    <a:pt x="123" y="17"/>
                    <a:pt x="123" y="18"/>
                  </a:cubicBezTo>
                  <a:cubicBezTo>
                    <a:pt x="121" y="14"/>
                    <a:pt x="117" y="13"/>
                    <a:pt x="115" y="12"/>
                  </a:cubicBezTo>
                  <a:cubicBezTo>
                    <a:pt x="119" y="9"/>
                    <a:pt x="123" y="8"/>
                    <a:pt x="123" y="8"/>
                  </a:cubicBezTo>
                  <a:cubicBezTo>
                    <a:pt x="120" y="9"/>
                    <a:pt x="117" y="10"/>
                    <a:pt x="114" y="12"/>
                  </a:cubicBezTo>
                  <a:cubicBezTo>
                    <a:pt x="114" y="12"/>
                    <a:pt x="114" y="11"/>
                    <a:pt x="114" y="11"/>
                  </a:cubicBezTo>
                  <a:cubicBezTo>
                    <a:pt x="114" y="11"/>
                    <a:pt x="115" y="11"/>
                    <a:pt x="115" y="11"/>
                  </a:cubicBezTo>
                  <a:cubicBezTo>
                    <a:pt x="114" y="11"/>
                    <a:pt x="114" y="11"/>
                    <a:pt x="113" y="11"/>
                  </a:cubicBezTo>
                  <a:cubicBezTo>
                    <a:pt x="112" y="11"/>
                    <a:pt x="112" y="11"/>
                    <a:pt x="112" y="11"/>
                  </a:cubicBezTo>
                  <a:cubicBezTo>
                    <a:pt x="112" y="11"/>
                    <a:pt x="113" y="11"/>
                    <a:pt x="113" y="11"/>
                  </a:cubicBezTo>
                  <a:cubicBezTo>
                    <a:pt x="112" y="12"/>
                    <a:pt x="112" y="12"/>
                    <a:pt x="111" y="12"/>
                  </a:cubicBezTo>
                  <a:cubicBezTo>
                    <a:pt x="109" y="11"/>
                    <a:pt x="106" y="9"/>
                    <a:pt x="102" y="8"/>
                  </a:cubicBezTo>
                  <a:cubicBezTo>
                    <a:pt x="102" y="8"/>
                    <a:pt x="106" y="10"/>
                    <a:pt x="110" y="12"/>
                  </a:cubicBezTo>
                  <a:cubicBezTo>
                    <a:pt x="108" y="13"/>
                    <a:pt x="105" y="14"/>
                    <a:pt x="104" y="15"/>
                  </a:cubicBezTo>
                  <a:cubicBezTo>
                    <a:pt x="101" y="14"/>
                    <a:pt x="99" y="13"/>
                    <a:pt x="99" y="13"/>
                  </a:cubicBezTo>
                  <a:cubicBezTo>
                    <a:pt x="101" y="14"/>
                    <a:pt x="102" y="14"/>
                    <a:pt x="103" y="15"/>
                  </a:cubicBezTo>
                  <a:cubicBezTo>
                    <a:pt x="101" y="17"/>
                    <a:pt x="100" y="18"/>
                    <a:pt x="99" y="19"/>
                  </a:cubicBezTo>
                  <a:cubicBezTo>
                    <a:pt x="99" y="19"/>
                    <a:pt x="99" y="19"/>
                    <a:pt x="98" y="19"/>
                  </a:cubicBezTo>
                  <a:cubicBezTo>
                    <a:pt x="98" y="18"/>
                    <a:pt x="97" y="16"/>
                    <a:pt x="96" y="15"/>
                  </a:cubicBezTo>
                  <a:cubicBezTo>
                    <a:pt x="94" y="13"/>
                    <a:pt x="91" y="11"/>
                    <a:pt x="91" y="11"/>
                  </a:cubicBezTo>
                  <a:cubicBezTo>
                    <a:pt x="94" y="13"/>
                    <a:pt x="95" y="14"/>
                    <a:pt x="96" y="15"/>
                  </a:cubicBezTo>
                  <a:cubicBezTo>
                    <a:pt x="95" y="16"/>
                    <a:pt x="93" y="16"/>
                    <a:pt x="92" y="17"/>
                  </a:cubicBezTo>
                  <a:cubicBezTo>
                    <a:pt x="89" y="13"/>
                    <a:pt x="84" y="12"/>
                    <a:pt x="83" y="12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1"/>
                    <a:pt x="83" y="12"/>
                    <a:pt x="83" y="12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12"/>
                    <a:pt x="82" y="12"/>
                    <a:pt x="81" y="12"/>
                  </a:cubicBezTo>
                  <a:cubicBezTo>
                    <a:pt x="79" y="11"/>
                    <a:pt x="76" y="10"/>
                    <a:pt x="72" y="9"/>
                  </a:cubicBezTo>
                  <a:cubicBezTo>
                    <a:pt x="72" y="9"/>
                    <a:pt x="76" y="10"/>
                    <a:pt x="80" y="12"/>
                  </a:cubicBezTo>
                  <a:cubicBezTo>
                    <a:pt x="78" y="13"/>
                    <a:pt x="76" y="14"/>
                    <a:pt x="74" y="15"/>
                  </a:cubicBezTo>
                  <a:cubicBezTo>
                    <a:pt x="74" y="15"/>
                    <a:pt x="73" y="15"/>
                    <a:pt x="73" y="15"/>
                  </a:cubicBezTo>
                  <a:cubicBezTo>
                    <a:pt x="74" y="14"/>
                    <a:pt x="76" y="14"/>
                    <a:pt x="76" y="14"/>
                  </a:cubicBezTo>
                  <a:cubicBezTo>
                    <a:pt x="75" y="14"/>
                    <a:pt x="74" y="14"/>
                    <a:pt x="72" y="15"/>
                  </a:cubicBezTo>
                  <a:cubicBezTo>
                    <a:pt x="71" y="14"/>
                    <a:pt x="69" y="13"/>
                    <a:pt x="69" y="13"/>
                  </a:cubicBezTo>
                  <a:cubicBezTo>
                    <a:pt x="70" y="14"/>
                    <a:pt x="71" y="14"/>
                    <a:pt x="72" y="15"/>
                  </a:cubicBezTo>
                  <a:cubicBezTo>
                    <a:pt x="67" y="16"/>
                    <a:pt x="65" y="18"/>
                    <a:pt x="63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2" y="20"/>
                    <a:pt x="61" y="21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60" y="21"/>
                    <a:pt x="60" y="20"/>
                    <a:pt x="60" y="20"/>
                  </a:cubicBezTo>
                  <a:cubicBezTo>
                    <a:pt x="63" y="18"/>
                    <a:pt x="65" y="17"/>
                    <a:pt x="65" y="17"/>
                  </a:cubicBezTo>
                  <a:cubicBezTo>
                    <a:pt x="63" y="18"/>
                    <a:pt x="61" y="19"/>
                    <a:pt x="59" y="19"/>
                  </a:cubicBezTo>
                  <a:cubicBezTo>
                    <a:pt x="58" y="17"/>
                    <a:pt x="57" y="16"/>
                    <a:pt x="55" y="15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5" y="14"/>
                    <a:pt x="55" y="14"/>
                  </a:cubicBezTo>
                  <a:cubicBezTo>
                    <a:pt x="54" y="14"/>
                    <a:pt x="53" y="13"/>
                    <a:pt x="53" y="13"/>
                  </a:cubicBezTo>
                  <a:cubicBezTo>
                    <a:pt x="54" y="14"/>
                    <a:pt x="54" y="14"/>
                    <a:pt x="55" y="15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1" y="16"/>
                    <a:pt x="50" y="16"/>
                    <a:pt x="50" y="15"/>
                  </a:cubicBezTo>
                  <a:cubicBezTo>
                    <a:pt x="55" y="10"/>
                    <a:pt x="64" y="7"/>
                    <a:pt x="65" y="7"/>
                  </a:cubicBezTo>
                  <a:cubicBezTo>
                    <a:pt x="60" y="8"/>
                    <a:pt x="56" y="10"/>
                    <a:pt x="53" y="12"/>
                  </a:cubicBezTo>
                  <a:cubicBezTo>
                    <a:pt x="51" y="13"/>
                    <a:pt x="49" y="13"/>
                    <a:pt x="47" y="14"/>
                  </a:cubicBezTo>
                  <a:cubicBezTo>
                    <a:pt x="47" y="14"/>
                    <a:pt x="47" y="14"/>
                    <a:pt x="46" y="14"/>
                  </a:cubicBezTo>
                  <a:cubicBezTo>
                    <a:pt x="46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50" y="11"/>
                    <a:pt x="56" y="10"/>
                    <a:pt x="57" y="10"/>
                  </a:cubicBezTo>
                  <a:cubicBezTo>
                    <a:pt x="51" y="10"/>
                    <a:pt x="47" y="12"/>
                    <a:pt x="45" y="14"/>
                  </a:cubicBezTo>
                  <a:cubicBezTo>
                    <a:pt x="45" y="14"/>
                    <a:pt x="44" y="14"/>
                    <a:pt x="44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4" y="14"/>
                    <a:pt x="44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2" y="13"/>
                    <a:pt x="40" y="12"/>
                    <a:pt x="38" y="12"/>
                  </a:cubicBezTo>
                  <a:cubicBezTo>
                    <a:pt x="36" y="10"/>
                    <a:pt x="34" y="9"/>
                    <a:pt x="34" y="9"/>
                  </a:cubicBezTo>
                  <a:cubicBezTo>
                    <a:pt x="35" y="10"/>
                    <a:pt x="36" y="10"/>
                    <a:pt x="37" y="11"/>
                  </a:cubicBezTo>
                  <a:cubicBezTo>
                    <a:pt x="36" y="11"/>
                    <a:pt x="36" y="11"/>
                    <a:pt x="35" y="11"/>
                  </a:cubicBezTo>
                  <a:cubicBezTo>
                    <a:pt x="35" y="11"/>
                    <a:pt x="36" y="11"/>
                    <a:pt x="37" y="11"/>
                  </a:cubicBezTo>
                  <a:cubicBezTo>
                    <a:pt x="38" y="13"/>
                    <a:pt x="39" y="15"/>
                    <a:pt x="39" y="16"/>
                  </a:cubicBezTo>
                  <a:cubicBezTo>
                    <a:pt x="38" y="16"/>
                    <a:pt x="37" y="17"/>
                    <a:pt x="37" y="17"/>
                  </a:cubicBezTo>
                  <a:cubicBezTo>
                    <a:pt x="37" y="17"/>
                    <a:pt x="37" y="17"/>
                    <a:pt x="36" y="17"/>
                  </a:cubicBezTo>
                  <a:cubicBezTo>
                    <a:pt x="33" y="10"/>
                    <a:pt x="25" y="9"/>
                    <a:pt x="25" y="9"/>
                  </a:cubicBezTo>
                  <a:cubicBezTo>
                    <a:pt x="30" y="11"/>
                    <a:pt x="33" y="13"/>
                    <a:pt x="34" y="16"/>
                  </a:cubicBezTo>
                  <a:cubicBezTo>
                    <a:pt x="32" y="14"/>
                    <a:pt x="28" y="11"/>
                    <a:pt x="22" y="9"/>
                  </a:cubicBezTo>
                  <a:cubicBezTo>
                    <a:pt x="24" y="10"/>
                    <a:pt x="32" y="14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2" y="20"/>
                    <a:pt x="31" y="19"/>
                    <a:pt x="29" y="17"/>
                  </a:cubicBezTo>
                  <a:cubicBezTo>
                    <a:pt x="27" y="15"/>
                    <a:pt x="25" y="13"/>
                    <a:pt x="25" y="13"/>
                  </a:cubicBezTo>
                  <a:cubicBezTo>
                    <a:pt x="26" y="14"/>
                    <a:pt x="27" y="15"/>
                    <a:pt x="27" y="16"/>
                  </a:cubicBezTo>
                  <a:cubicBezTo>
                    <a:pt x="26" y="15"/>
                    <a:pt x="25" y="14"/>
                    <a:pt x="24" y="14"/>
                  </a:cubicBezTo>
                  <a:cubicBezTo>
                    <a:pt x="24" y="14"/>
                    <a:pt x="28" y="16"/>
                    <a:pt x="29" y="19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8" y="19"/>
                    <a:pt x="26" y="18"/>
                    <a:pt x="24" y="16"/>
                  </a:cubicBezTo>
                  <a:cubicBezTo>
                    <a:pt x="24" y="16"/>
                    <a:pt x="26" y="18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3" y="15"/>
                    <a:pt x="12" y="11"/>
                    <a:pt x="12" y="11"/>
                  </a:cubicBezTo>
                  <a:cubicBezTo>
                    <a:pt x="15" y="12"/>
                    <a:pt x="17" y="13"/>
                    <a:pt x="19" y="15"/>
                  </a:cubicBezTo>
                  <a:cubicBezTo>
                    <a:pt x="17" y="14"/>
                    <a:pt x="15" y="13"/>
                    <a:pt x="15" y="13"/>
                  </a:cubicBezTo>
                  <a:cubicBezTo>
                    <a:pt x="18" y="14"/>
                    <a:pt x="19" y="15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0" y="17"/>
                    <a:pt x="20" y="17"/>
                  </a:cubicBezTo>
                  <a:cubicBezTo>
                    <a:pt x="18" y="16"/>
                    <a:pt x="15" y="15"/>
                    <a:pt x="12" y="14"/>
                  </a:cubicBezTo>
                  <a:cubicBezTo>
                    <a:pt x="14" y="14"/>
                    <a:pt x="16" y="15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8" y="17"/>
                    <a:pt x="18" y="17"/>
                  </a:cubicBezTo>
                  <a:cubicBezTo>
                    <a:pt x="18" y="17"/>
                    <a:pt x="18" y="17"/>
                    <a:pt x="19" y="18"/>
                  </a:cubicBezTo>
                  <a:cubicBezTo>
                    <a:pt x="18" y="18"/>
                    <a:pt x="17" y="18"/>
                    <a:pt x="16" y="19"/>
                  </a:cubicBezTo>
                  <a:cubicBezTo>
                    <a:pt x="15" y="19"/>
                    <a:pt x="15" y="18"/>
                    <a:pt x="14" y="18"/>
                  </a:cubicBezTo>
                  <a:cubicBezTo>
                    <a:pt x="14" y="18"/>
                    <a:pt x="15" y="18"/>
                    <a:pt x="16" y="19"/>
                  </a:cubicBezTo>
                  <a:cubicBezTo>
                    <a:pt x="15" y="20"/>
                    <a:pt x="14" y="20"/>
                    <a:pt x="13" y="21"/>
                  </a:cubicBezTo>
                  <a:cubicBezTo>
                    <a:pt x="13" y="20"/>
                    <a:pt x="13" y="20"/>
                    <a:pt x="12" y="20"/>
                  </a:cubicBezTo>
                  <a:cubicBezTo>
                    <a:pt x="13" y="20"/>
                    <a:pt x="14" y="19"/>
                    <a:pt x="15" y="19"/>
                  </a:cubicBezTo>
                  <a:cubicBezTo>
                    <a:pt x="15" y="19"/>
                    <a:pt x="14" y="19"/>
                    <a:pt x="12" y="20"/>
                  </a:cubicBezTo>
                  <a:cubicBezTo>
                    <a:pt x="9" y="17"/>
                    <a:pt x="5" y="16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7" y="17"/>
                    <a:pt x="9" y="19"/>
                    <a:pt x="11" y="20"/>
                  </a:cubicBezTo>
                  <a:cubicBezTo>
                    <a:pt x="11" y="20"/>
                    <a:pt x="10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3"/>
                    <a:pt x="7" y="24"/>
                    <a:pt x="6" y="25"/>
                  </a:cubicBezTo>
                  <a:cubicBezTo>
                    <a:pt x="6" y="25"/>
                    <a:pt x="5" y="26"/>
                    <a:pt x="4" y="26"/>
                  </a:cubicBezTo>
                  <a:cubicBezTo>
                    <a:pt x="4" y="26"/>
                    <a:pt x="4" y="26"/>
                    <a:pt x="4" y="25"/>
                  </a:cubicBezTo>
                  <a:cubicBezTo>
                    <a:pt x="5" y="25"/>
                    <a:pt x="5" y="24"/>
                    <a:pt x="6" y="24"/>
                  </a:cubicBezTo>
                  <a:cubicBezTo>
                    <a:pt x="6" y="24"/>
                    <a:pt x="5" y="24"/>
                    <a:pt x="4" y="25"/>
                  </a:cubicBezTo>
                  <a:cubicBezTo>
                    <a:pt x="4" y="23"/>
                    <a:pt x="4" y="21"/>
                    <a:pt x="7" y="19"/>
                  </a:cubicBezTo>
                  <a:cubicBezTo>
                    <a:pt x="7" y="19"/>
                    <a:pt x="3" y="21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7"/>
                    <a:pt x="2" y="27"/>
                    <a:pt x="2" y="27"/>
                  </a:cubicBezTo>
                  <a:close/>
                  <a:moveTo>
                    <a:pt x="331" y="24"/>
                  </a:moveTo>
                  <a:cubicBezTo>
                    <a:pt x="332" y="22"/>
                    <a:pt x="332" y="20"/>
                    <a:pt x="333" y="19"/>
                  </a:cubicBezTo>
                  <a:cubicBezTo>
                    <a:pt x="333" y="20"/>
                    <a:pt x="334" y="20"/>
                    <a:pt x="334" y="20"/>
                  </a:cubicBezTo>
                  <a:cubicBezTo>
                    <a:pt x="332" y="22"/>
                    <a:pt x="331" y="24"/>
                    <a:pt x="331" y="24"/>
                  </a:cubicBezTo>
                  <a:close/>
                  <a:moveTo>
                    <a:pt x="333" y="18"/>
                  </a:moveTo>
                  <a:cubicBezTo>
                    <a:pt x="334" y="17"/>
                    <a:pt x="335" y="16"/>
                    <a:pt x="337" y="15"/>
                  </a:cubicBezTo>
                  <a:cubicBezTo>
                    <a:pt x="337" y="16"/>
                    <a:pt x="338" y="16"/>
                    <a:pt x="339" y="17"/>
                  </a:cubicBezTo>
                  <a:cubicBezTo>
                    <a:pt x="337" y="18"/>
                    <a:pt x="336" y="19"/>
                    <a:pt x="335" y="20"/>
                  </a:cubicBezTo>
                  <a:cubicBezTo>
                    <a:pt x="334" y="19"/>
                    <a:pt x="334" y="19"/>
                    <a:pt x="333" y="18"/>
                  </a:cubicBezTo>
                  <a:close/>
                  <a:moveTo>
                    <a:pt x="336" y="22"/>
                  </a:moveTo>
                  <a:cubicBezTo>
                    <a:pt x="336" y="22"/>
                    <a:pt x="336" y="22"/>
                    <a:pt x="336" y="22"/>
                  </a:cubicBezTo>
                  <a:cubicBezTo>
                    <a:pt x="336" y="20"/>
                    <a:pt x="338" y="19"/>
                    <a:pt x="339" y="17"/>
                  </a:cubicBezTo>
                  <a:cubicBezTo>
                    <a:pt x="340" y="18"/>
                    <a:pt x="341" y="18"/>
                    <a:pt x="341" y="19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0" y="19"/>
                    <a:pt x="340" y="18"/>
                    <a:pt x="339" y="18"/>
                  </a:cubicBezTo>
                  <a:cubicBezTo>
                    <a:pt x="339" y="18"/>
                    <a:pt x="340" y="18"/>
                    <a:pt x="341" y="19"/>
                  </a:cubicBezTo>
                  <a:cubicBezTo>
                    <a:pt x="338" y="20"/>
                    <a:pt x="337" y="21"/>
                    <a:pt x="336" y="22"/>
                  </a:cubicBezTo>
                  <a:close/>
                  <a:moveTo>
                    <a:pt x="341" y="19"/>
                  </a:moveTo>
                  <a:cubicBezTo>
                    <a:pt x="341" y="19"/>
                    <a:pt x="342" y="20"/>
                    <a:pt x="342" y="20"/>
                  </a:cubicBezTo>
                  <a:cubicBezTo>
                    <a:pt x="343" y="20"/>
                    <a:pt x="343" y="20"/>
                    <a:pt x="343" y="20"/>
                  </a:cubicBezTo>
                  <a:cubicBezTo>
                    <a:pt x="341" y="22"/>
                    <a:pt x="340" y="23"/>
                    <a:pt x="339" y="24"/>
                  </a:cubicBezTo>
                  <a:cubicBezTo>
                    <a:pt x="337" y="22"/>
                    <a:pt x="339" y="20"/>
                    <a:pt x="341" y="19"/>
                  </a:cubicBezTo>
                  <a:close/>
                  <a:moveTo>
                    <a:pt x="341" y="19"/>
                  </a:move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2" y="19"/>
                    <a:pt x="342" y="19"/>
                  </a:cubicBezTo>
                  <a:cubicBezTo>
                    <a:pt x="342" y="19"/>
                    <a:pt x="341" y="19"/>
                    <a:pt x="341" y="19"/>
                  </a:cubicBezTo>
                  <a:close/>
                  <a:moveTo>
                    <a:pt x="341" y="27"/>
                  </a:moveTo>
                  <a:cubicBezTo>
                    <a:pt x="341" y="27"/>
                    <a:pt x="340" y="28"/>
                    <a:pt x="340" y="28"/>
                  </a:cubicBezTo>
                  <a:cubicBezTo>
                    <a:pt x="340" y="28"/>
                    <a:pt x="340" y="27"/>
                    <a:pt x="340" y="27"/>
                  </a:cubicBezTo>
                  <a:cubicBezTo>
                    <a:pt x="340" y="27"/>
                    <a:pt x="340" y="27"/>
                    <a:pt x="340" y="27"/>
                  </a:cubicBezTo>
                  <a:cubicBezTo>
                    <a:pt x="341" y="27"/>
                    <a:pt x="341" y="27"/>
                    <a:pt x="341" y="26"/>
                  </a:cubicBezTo>
                  <a:cubicBezTo>
                    <a:pt x="341" y="27"/>
                    <a:pt x="341" y="27"/>
                    <a:pt x="342" y="27"/>
                  </a:cubicBezTo>
                  <a:cubicBezTo>
                    <a:pt x="342" y="27"/>
                    <a:pt x="342" y="27"/>
                    <a:pt x="341" y="27"/>
                  </a:cubicBezTo>
                  <a:close/>
                  <a:moveTo>
                    <a:pt x="343" y="25"/>
                  </a:moveTo>
                  <a:cubicBezTo>
                    <a:pt x="343" y="26"/>
                    <a:pt x="342" y="26"/>
                    <a:pt x="342" y="26"/>
                  </a:cubicBezTo>
                  <a:cubicBezTo>
                    <a:pt x="342" y="26"/>
                    <a:pt x="341" y="26"/>
                    <a:pt x="341" y="26"/>
                  </a:cubicBezTo>
                  <a:cubicBezTo>
                    <a:pt x="342" y="24"/>
                    <a:pt x="343" y="23"/>
                    <a:pt x="344" y="21"/>
                  </a:cubicBezTo>
                  <a:cubicBezTo>
                    <a:pt x="345" y="22"/>
                    <a:pt x="345" y="23"/>
                    <a:pt x="346" y="23"/>
                  </a:cubicBezTo>
                  <a:cubicBezTo>
                    <a:pt x="345" y="24"/>
                    <a:pt x="344" y="25"/>
                    <a:pt x="343" y="25"/>
                  </a:cubicBezTo>
                  <a:cubicBezTo>
                    <a:pt x="343" y="25"/>
                    <a:pt x="343" y="25"/>
                    <a:pt x="342" y="25"/>
                  </a:cubicBezTo>
                  <a:cubicBezTo>
                    <a:pt x="342" y="25"/>
                    <a:pt x="343" y="25"/>
                    <a:pt x="343" y="25"/>
                  </a:cubicBezTo>
                  <a:close/>
                  <a:moveTo>
                    <a:pt x="344" y="30"/>
                  </a:moveTo>
                  <a:cubicBezTo>
                    <a:pt x="344" y="30"/>
                    <a:pt x="344" y="30"/>
                    <a:pt x="344" y="30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30"/>
                    <a:pt x="344" y="30"/>
                    <a:pt x="344" y="30"/>
                  </a:cubicBezTo>
                  <a:close/>
                  <a:moveTo>
                    <a:pt x="347" y="27"/>
                  </a:moveTo>
                  <a:cubicBezTo>
                    <a:pt x="347" y="27"/>
                    <a:pt x="347" y="27"/>
                    <a:pt x="346" y="26"/>
                  </a:cubicBezTo>
                  <a:cubicBezTo>
                    <a:pt x="346" y="26"/>
                    <a:pt x="347" y="27"/>
                    <a:pt x="347" y="27"/>
                  </a:cubicBezTo>
                  <a:cubicBezTo>
                    <a:pt x="347" y="27"/>
                    <a:pt x="347" y="27"/>
                    <a:pt x="347" y="27"/>
                  </a:cubicBezTo>
                  <a:cubicBezTo>
                    <a:pt x="346" y="27"/>
                    <a:pt x="346" y="28"/>
                    <a:pt x="345" y="28"/>
                  </a:cubicBezTo>
                  <a:cubicBezTo>
                    <a:pt x="345" y="28"/>
                    <a:pt x="345" y="27"/>
                    <a:pt x="345" y="27"/>
                  </a:cubicBezTo>
                  <a:cubicBezTo>
                    <a:pt x="345" y="27"/>
                    <a:pt x="345" y="27"/>
                    <a:pt x="346" y="26"/>
                  </a:cubicBezTo>
                  <a:cubicBezTo>
                    <a:pt x="346" y="26"/>
                    <a:pt x="347" y="26"/>
                    <a:pt x="347" y="26"/>
                  </a:cubicBezTo>
                  <a:cubicBezTo>
                    <a:pt x="348" y="26"/>
                    <a:pt x="348" y="26"/>
                    <a:pt x="348" y="26"/>
                  </a:cubicBezTo>
                  <a:cubicBezTo>
                    <a:pt x="348" y="27"/>
                    <a:pt x="347" y="27"/>
                    <a:pt x="347" y="27"/>
                  </a:cubicBezTo>
                  <a:close/>
                  <a:moveTo>
                    <a:pt x="346" y="26"/>
                  </a:moveTo>
                  <a:cubicBezTo>
                    <a:pt x="346" y="25"/>
                    <a:pt x="347" y="25"/>
                    <a:pt x="347" y="25"/>
                  </a:cubicBezTo>
                  <a:cubicBezTo>
                    <a:pt x="347" y="25"/>
                    <a:pt x="347" y="25"/>
                    <a:pt x="347" y="25"/>
                  </a:cubicBezTo>
                  <a:cubicBezTo>
                    <a:pt x="347" y="26"/>
                    <a:pt x="346" y="26"/>
                    <a:pt x="346" y="26"/>
                  </a:cubicBezTo>
                  <a:close/>
                  <a:moveTo>
                    <a:pt x="348" y="30"/>
                  </a:moveTo>
                  <a:cubicBezTo>
                    <a:pt x="348" y="30"/>
                    <a:pt x="348" y="31"/>
                    <a:pt x="348" y="31"/>
                  </a:cubicBezTo>
                  <a:cubicBezTo>
                    <a:pt x="348" y="31"/>
                    <a:pt x="348" y="30"/>
                    <a:pt x="348" y="30"/>
                  </a:cubicBezTo>
                  <a:cubicBezTo>
                    <a:pt x="348" y="30"/>
                    <a:pt x="348" y="29"/>
                    <a:pt x="349" y="28"/>
                  </a:cubicBezTo>
                  <a:cubicBezTo>
                    <a:pt x="349" y="28"/>
                    <a:pt x="349" y="29"/>
                    <a:pt x="349" y="29"/>
                  </a:cubicBezTo>
                  <a:cubicBezTo>
                    <a:pt x="349" y="29"/>
                    <a:pt x="349" y="29"/>
                    <a:pt x="349" y="29"/>
                  </a:cubicBezTo>
                  <a:cubicBezTo>
                    <a:pt x="349" y="30"/>
                    <a:pt x="349" y="30"/>
                    <a:pt x="348" y="30"/>
                  </a:cubicBezTo>
                  <a:close/>
                  <a:moveTo>
                    <a:pt x="349" y="25"/>
                  </a:moveTo>
                  <a:cubicBezTo>
                    <a:pt x="349" y="25"/>
                    <a:pt x="349" y="25"/>
                    <a:pt x="349" y="25"/>
                  </a:cubicBezTo>
                  <a:cubicBezTo>
                    <a:pt x="349" y="25"/>
                    <a:pt x="348" y="24"/>
                    <a:pt x="348" y="24"/>
                  </a:cubicBezTo>
                  <a:cubicBezTo>
                    <a:pt x="348" y="24"/>
                    <a:pt x="348" y="24"/>
                    <a:pt x="348" y="24"/>
                  </a:cubicBezTo>
                  <a:cubicBezTo>
                    <a:pt x="348" y="24"/>
                    <a:pt x="349" y="25"/>
                    <a:pt x="350" y="25"/>
                  </a:cubicBezTo>
                  <a:cubicBezTo>
                    <a:pt x="349" y="25"/>
                    <a:pt x="349" y="25"/>
                    <a:pt x="349" y="25"/>
                  </a:cubicBezTo>
                  <a:close/>
                  <a:moveTo>
                    <a:pt x="353" y="25"/>
                  </a:moveTo>
                  <a:cubicBezTo>
                    <a:pt x="353" y="25"/>
                    <a:pt x="354" y="25"/>
                    <a:pt x="354" y="26"/>
                  </a:cubicBezTo>
                  <a:cubicBezTo>
                    <a:pt x="353" y="26"/>
                    <a:pt x="353" y="26"/>
                    <a:pt x="353" y="26"/>
                  </a:cubicBezTo>
                  <a:cubicBezTo>
                    <a:pt x="352" y="26"/>
                    <a:pt x="352" y="26"/>
                    <a:pt x="352" y="26"/>
                  </a:cubicBezTo>
                  <a:cubicBezTo>
                    <a:pt x="352" y="25"/>
                    <a:pt x="353" y="25"/>
                    <a:pt x="353" y="25"/>
                  </a:cubicBezTo>
                  <a:close/>
                  <a:moveTo>
                    <a:pt x="351" y="25"/>
                  </a:moveTo>
                  <a:cubicBezTo>
                    <a:pt x="352" y="25"/>
                    <a:pt x="352" y="24"/>
                    <a:pt x="353" y="24"/>
                  </a:cubicBezTo>
                  <a:cubicBezTo>
                    <a:pt x="353" y="24"/>
                    <a:pt x="353" y="24"/>
                    <a:pt x="353" y="25"/>
                  </a:cubicBezTo>
                  <a:cubicBezTo>
                    <a:pt x="352" y="25"/>
                    <a:pt x="352" y="25"/>
                    <a:pt x="351" y="25"/>
                  </a:cubicBezTo>
                  <a:close/>
                  <a:moveTo>
                    <a:pt x="353" y="23"/>
                  </a:moveTo>
                  <a:cubicBezTo>
                    <a:pt x="354" y="23"/>
                    <a:pt x="355" y="22"/>
                    <a:pt x="356" y="22"/>
                  </a:cubicBezTo>
                  <a:cubicBezTo>
                    <a:pt x="356" y="22"/>
                    <a:pt x="356" y="23"/>
                    <a:pt x="357" y="23"/>
                  </a:cubicBezTo>
                  <a:cubicBezTo>
                    <a:pt x="356" y="24"/>
                    <a:pt x="355" y="24"/>
                    <a:pt x="354" y="24"/>
                  </a:cubicBezTo>
                  <a:cubicBezTo>
                    <a:pt x="354" y="24"/>
                    <a:pt x="354" y="24"/>
                    <a:pt x="353" y="23"/>
                  </a:cubicBezTo>
                  <a:close/>
                  <a:moveTo>
                    <a:pt x="353" y="23"/>
                  </a:moveTo>
                  <a:cubicBezTo>
                    <a:pt x="352" y="22"/>
                    <a:pt x="351" y="22"/>
                    <a:pt x="351" y="21"/>
                  </a:cubicBezTo>
                  <a:cubicBezTo>
                    <a:pt x="352" y="21"/>
                    <a:pt x="352" y="20"/>
                    <a:pt x="353" y="19"/>
                  </a:cubicBezTo>
                  <a:cubicBezTo>
                    <a:pt x="354" y="20"/>
                    <a:pt x="355" y="21"/>
                    <a:pt x="355" y="22"/>
                  </a:cubicBezTo>
                  <a:cubicBezTo>
                    <a:pt x="355" y="22"/>
                    <a:pt x="354" y="23"/>
                    <a:pt x="353" y="23"/>
                  </a:cubicBezTo>
                  <a:close/>
                  <a:moveTo>
                    <a:pt x="352" y="23"/>
                  </a:moveTo>
                  <a:cubicBezTo>
                    <a:pt x="351" y="22"/>
                    <a:pt x="350" y="22"/>
                    <a:pt x="350" y="22"/>
                  </a:cubicBezTo>
                  <a:cubicBezTo>
                    <a:pt x="350" y="22"/>
                    <a:pt x="350" y="22"/>
                    <a:pt x="350" y="21"/>
                  </a:cubicBezTo>
                  <a:cubicBezTo>
                    <a:pt x="351" y="22"/>
                    <a:pt x="351" y="22"/>
                    <a:pt x="352" y="23"/>
                  </a:cubicBezTo>
                  <a:close/>
                  <a:moveTo>
                    <a:pt x="352" y="23"/>
                  </a:moveTo>
                  <a:cubicBezTo>
                    <a:pt x="351" y="24"/>
                    <a:pt x="351" y="24"/>
                    <a:pt x="350" y="24"/>
                  </a:cubicBezTo>
                  <a:cubicBezTo>
                    <a:pt x="350" y="24"/>
                    <a:pt x="349" y="24"/>
                    <a:pt x="348" y="23"/>
                  </a:cubicBezTo>
                  <a:cubicBezTo>
                    <a:pt x="349" y="23"/>
                    <a:pt x="349" y="22"/>
                    <a:pt x="349" y="22"/>
                  </a:cubicBezTo>
                  <a:cubicBezTo>
                    <a:pt x="350" y="23"/>
                    <a:pt x="351" y="23"/>
                    <a:pt x="352" y="23"/>
                  </a:cubicBezTo>
                  <a:close/>
                  <a:moveTo>
                    <a:pt x="350" y="27"/>
                  </a:moveTo>
                  <a:cubicBezTo>
                    <a:pt x="350" y="26"/>
                    <a:pt x="350" y="26"/>
                    <a:pt x="350" y="26"/>
                  </a:cubicBezTo>
                  <a:cubicBezTo>
                    <a:pt x="350" y="26"/>
                    <a:pt x="350" y="26"/>
                    <a:pt x="351" y="26"/>
                  </a:cubicBezTo>
                  <a:cubicBezTo>
                    <a:pt x="351" y="26"/>
                    <a:pt x="351" y="27"/>
                    <a:pt x="352" y="27"/>
                  </a:cubicBezTo>
                  <a:cubicBezTo>
                    <a:pt x="351" y="27"/>
                    <a:pt x="351" y="28"/>
                    <a:pt x="351" y="28"/>
                  </a:cubicBezTo>
                  <a:cubicBezTo>
                    <a:pt x="351" y="27"/>
                    <a:pt x="350" y="27"/>
                    <a:pt x="350" y="27"/>
                  </a:cubicBezTo>
                  <a:close/>
                  <a:moveTo>
                    <a:pt x="353" y="31"/>
                  </a:moveTo>
                  <a:cubicBezTo>
                    <a:pt x="353" y="31"/>
                    <a:pt x="352" y="31"/>
                    <a:pt x="352" y="31"/>
                  </a:cubicBezTo>
                  <a:cubicBezTo>
                    <a:pt x="352" y="30"/>
                    <a:pt x="352" y="29"/>
                    <a:pt x="351" y="29"/>
                  </a:cubicBezTo>
                  <a:cubicBezTo>
                    <a:pt x="352" y="28"/>
                    <a:pt x="352" y="28"/>
                    <a:pt x="352" y="28"/>
                  </a:cubicBezTo>
                  <a:cubicBezTo>
                    <a:pt x="352" y="28"/>
                    <a:pt x="352" y="28"/>
                    <a:pt x="352" y="28"/>
                  </a:cubicBezTo>
                  <a:cubicBezTo>
                    <a:pt x="353" y="29"/>
                    <a:pt x="353" y="30"/>
                    <a:pt x="353" y="31"/>
                  </a:cubicBezTo>
                  <a:close/>
                  <a:moveTo>
                    <a:pt x="353" y="27"/>
                  </a:moveTo>
                  <a:cubicBezTo>
                    <a:pt x="353" y="27"/>
                    <a:pt x="354" y="26"/>
                    <a:pt x="354" y="26"/>
                  </a:cubicBezTo>
                  <a:cubicBezTo>
                    <a:pt x="355" y="27"/>
                    <a:pt x="355" y="28"/>
                    <a:pt x="355" y="29"/>
                  </a:cubicBezTo>
                  <a:cubicBezTo>
                    <a:pt x="355" y="28"/>
                    <a:pt x="354" y="28"/>
                    <a:pt x="353" y="27"/>
                  </a:cubicBezTo>
                  <a:close/>
                  <a:moveTo>
                    <a:pt x="359" y="32"/>
                  </a:moveTo>
                  <a:cubicBezTo>
                    <a:pt x="359" y="32"/>
                    <a:pt x="359" y="32"/>
                    <a:pt x="359" y="32"/>
                  </a:cubicBezTo>
                  <a:cubicBezTo>
                    <a:pt x="358" y="29"/>
                    <a:pt x="357" y="27"/>
                    <a:pt x="355" y="25"/>
                  </a:cubicBezTo>
                  <a:cubicBezTo>
                    <a:pt x="356" y="25"/>
                    <a:pt x="357" y="24"/>
                    <a:pt x="357" y="24"/>
                  </a:cubicBezTo>
                  <a:cubicBezTo>
                    <a:pt x="356" y="25"/>
                    <a:pt x="356" y="25"/>
                    <a:pt x="355" y="25"/>
                  </a:cubicBezTo>
                  <a:cubicBezTo>
                    <a:pt x="355" y="25"/>
                    <a:pt x="355" y="25"/>
                    <a:pt x="355" y="25"/>
                  </a:cubicBezTo>
                  <a:cubicBezTo>
                    <a:pt x="354" y="25"/>
                    <a:pt x="354" y="24"/>
                    <a:pt x="354" y="24"/>
                  </a:cubicBezTo>
                  <a:cubicBezTo>
                    <a:pt x="355" y="24"/>
                    <a:pt x="356" y="24"/>
                    <a:pt x="357" y="23"/>
                  </a:cubicBezTo>
                  <a:cubicBezTo>
                    <a:pt x="358" y="26"/>
                    <a:pt x="359" y="29"/>
                    <a:pt x="359" y="32"/>
                  </a:cubicBezTo>
                  <a:cubicBezTo>
                    <a:pt x="359" y="32"/>
                    <a:pt x="359" y="32"/>
                    <a:pt x="359" y="32"/>
                  </a:cubicBezTo>
                  <a:close/>
                  <a:moveTo>
                    <a:pt x="368" y="22"/>
                  </a:moveTo>
                  <a:cubicBezTo>
                    <a:pt x="369" y="23"/>
                    <a:pt x="370" y="24"/>
                    <a:pt x="371" y="24"/>
                  </a:cubicBezTo>
                  <a:cubicBezTo>
                    <a:pt x="370" y="24"/>
                    <a:pt x="370" y="25"/>
                    <a:pt x="369" y="25"/>
                  </a:cubicBezTo>
                  <a:cubicBezTo>
                    <a:pt x="369" y="25"/>
                    <a:pt x="369" y="24"/>
                    <a:pt x="369" y="24"/>
                  </a:cubicBezTo>
                  <a:cubicBezTo>
                    <a:pt x="368" y="24"/>
                    <a:pt x="368" y="23"/>
                    <a:pt x="368" y="22"/>
                  </a:cubicBezTo>
                  <a:close/>
                  <a:moveTo>
                    <a:pt x="369" y="28"/>
                  </a:moveTo>
                  <a:cubicBezTo>
                    <a:pt x="369" y="28"/>
                    <a:pt x="369" y="28"/>
                    <a:pt x="369" y="29"/>
                  </a:cubicBezTo>
                  <a:cubicBezTo>
                    <a:pt x="369" y="28"/>
                    <a:pt x="369" y="27"/>
                    <a:pt x="369" y="26"/>
                  </a:cubicBezTo>
                  <a:cubicBezTo>
                    <a:pt x="369" y="26"/>
                    <a:pt x="369" y="26"/>
                    <a:pt x="369" y="26"/>
                  </a:cubicBezTo>
                  <a:cubicBezTo>
                    <a:pt x="370" y="26"/>
                    <a:pt x="370" y="27"/>
                    <a:pt x="370" y="27"/>
                  </a:cubicBezTo>
                  <a:cubicBezTo>
                    <a:pt x="370" y="27"/>
                    <a:pt x="370" y="28"/>
                    <a:pt x="369" y="28"/>
                  </a:cubicBezTo>
                  <a:close/>
                  <a:moveTo>
                    <a:pt x="371" y="25"/>
                  </a:moveTo>
                  <a:cubicBezTo>
                    <a:pt x="371" y="25"/>
                    <a:pt x="371" y="25"/>
                    <a:pt x="370" y="25"/>
                  </a:cubicBezTo>
                  <a:cubicBezTo>
                    <a:pt x="371" y="25"/>
                    <a:pt x="371" y="25"/>
                    <a:pt x="371" y="25"/>
                  </a:cubicBezTo>
                  <a:cubicBezTo>
                    <a:pt x="371" y="26"/>
                    <a:pt x="371" y="26"/>
                    <a:pt x="371" y="26"/>
                  </a:cubicBezTo>
                  <a:cubicBezTo>
                    <a:pt x="370" y="26"/>
                    <a:pt x="370" y="26"/>
                    <a:pt x="370" y="26"/>
                  </a:cubicBezTo>
                  <a:cubicBezTo>
                    <a:pt x="370" y="25"/>
                    <a:pt x="370" y="25"/>
                    <a:pt x="370" y="25"/>
                  </a:cubicBezTo>
                  <a:cubicBezTo>
                    <a:pt x="371" y="25"/>
                    <a:pt x="371" y="25"/>
                    <a:pt x="371" y="25"/>
                  </a:cubicBezTo>
                  <a:cubicBezTo>
                    <a:pt x="371" y="25"/>
                    <a:pt x="371" y="25"/>
                    <a:pt x="371" y="25"/>
                  </a:cubicBezTo>
                  <a:close/>
                  <a:moveTo>
                    <a:pt x="372" y="30"/>
                  </a:moveTo>
                  <a:cubicBezTo>
                    <a:pt x="372" y="30"/>
                    <a:pt x="372" y="30"/>
                    <a:pt x="372" y="29"/>
                  </a:cubicBezTo>
                  <a:cubicBezTo>
                    <a:pt x="372" y="30"/>
                    <a:pt x="372" y="30"/>
                    <a:pt x="372" y="30"/>
                  </a:cubicBezTo>
                  <a:cubicBezTo>
                    <a:pt x="372" y="30"/>
                    <a:pt x="372" y="30"/>
                    <a:pt x="372" y="30"/>
                  </a:cubicBezTo>
                  <a:close/>
                  <a:moveTo>
                    <a:pt x="375" y="27"/>
                  </a:moveTo>
                  <a:cubicBezTo>
                    <a:pt x="375" y="27"/>
                    <a:pt x="375" y="27"/>
                    <a:pt x="375" y="27"/>
                  </a:cubicBezTo>
                  <a:cubicBezTo>
                    <a:pt x="374" y="27"/>
                    <a:pt x="374" y="26"/>
                    <a:pt x="374" y="26"/>
                  </a:cubicBezTo>
                  <a:cubicBezTo>
                    <a:pt x="374" y="26"/>
                    <a:pt x="374" y="26"/>
                    <a:pt x="374" y="26"/>
                  </a:cubicBezTo>
                  <a:cubicBezTo>
                    <a:pt x="375" y="26"/>
                    <a:pt x="375" y="26"/>
                    <a:pt x="375" y="26"/>
                  </a:cubicBezTo>
                  <a:cubicBezTo>
                    <a:pt x="375" y="27"/>
                    <a:pt x="375" y="27"/>
                    <a:pt x="375" y="27"/>
                  </a:cubicBezTo>
                  <a:close/>
                  <a:moveTo>
                    <a:pt x="376" y="26"/>
                  </a:moveTo>
                  <a:cubicBezTo>
                    <a:pt x="375" y="26"/>
                    <a:pt x="375" y="26"/>
                    <a:pt x="375" y="26"/>
                  </a:cubicBezTo>
                  <a:cubicBezTo>
                    <a:pt x="375" y="25"/>
                    <a:pt x="376" y="25"/>
                    <a:pt x="377" y="24"/>
                  </a:cubicBezTo>
                  <a:cubicBezTo>
                    <a:pt x="377" y="25"/>
                    <a:pt x="377" y="25"/>
                    <a:pt x="377" y="25"/>
                  </a:cubicBezTo>
                  <a:cubicBezTo>
                    <a:pt x="377" y="25"/>
                    <a:pt x="376" y="26"/>
                    <a:pt x="376" y="26"/>
                  </a:cubicBezTo>
                  <a:close/>
                  <a:moveTo>
                    <a:pt x="377" y="29"/>
                  </a:moveTo>
                  <a:cubicBezTo>
                    <a:pt x="377" y="29"/>
                    <a:pt x="377" y="29"/>
                    <a:pt x="377" y="29"/>
                  </a:cubicBezTo>
                  <a:cubicBezTo>
                    <a:pt x="377" y="29"/>
                    <a:pt x="377" y="28"/>
                    <a:pt x="377" y="28"/>
                  </a:cubicBezTo>
                  <a:cubicBezTo>
                    <a:pt x="378" y="28"/>
                    <a:pt x="378" y="29"/>
                    <a:pt x="379" y="29"/>
                  </a:cubicBezTo>
                  <a:cubicBezTo>
                    <a:pt x="378" y="29"/>
                    <a:pt x="378" y="29"/>
                    <a:pt x="377" y="29"/>
                  </a:cubicBezTo>
                  <a:close/>
                  <a:moveTo>
                    <a:pt x="378" y="27"/>
                  </a:moveTo>
                  <a:cubicBezTo>
                    <a:pt x="378" y="27"/>
                    <a:pt x="378" y="27"/>
                    <a:pt x="378" y="26"/>
                  </a:cubicBezTo>
                  <a:cubicBezTo>
                    <a:pt x="379" y="27"/>
                    <a:pt x="379" y="27"/>
                    <a:pt x="379" y="28"/>
                  </a:cubicBezTo>
                  <a:cubicBezTo>
                    <a:pt x="379" y="28"/>
                    <a:pt x="378" y="27"/>
                    <a:pt x="378" y="27"/>
                  </a:cubicBezTo>
                  <a:close/>
                  <a:moveTo>
                    <a:pt x="380" y="28"/>
                  </a:moveTo>
                  <a:cubicBezTo>
                    <a:pt x="380" y="27"/>
                    <a:pt x="379" y="27"/>
                    <a:pt x="379" y="26"/>
                  </a:cubicBezTo>
                  <a:cubicBezTo>
                    <a:pt x="379" y="26"/>
                    <a:pt x="380" y="27"/>
                    <a:pt x="380" y="27"/>
                  </a:cubicBezTo>
                  <a:cubicBezTo>
                    <a:pt x="380" y="28"/>
                    <a:pt x="380" y="28"/>
                    <a:pt x="380" y="28"/>
                  </a:cubicBezTo>
                  <a:close/>
                  <a:moveTo>
                    <a:pt x="385" y="24"/>
                  </a:moveTo>
                  <a:cubicBezTo>
                    <a:pt x="385" y="25"/>
                    <a:pt x="384" y="25"/>
                    <a:pt x="384" y="25"/>
                  </a:cubicBezTo>
                  <a:cubicBezTo>
                    <a:pt x="383" y="25"/>
                    <a:pt x="382" y="24"/>
                    <a:pt x="381" y="24"/>
                  </a:cubicBezTo>
                  <a:cubicBezTo>
                    <a:pt x="382" y="23"/>
                    <a:pt x="383" y="22"/>
                    <a:pt x="383" y="21"/>
                  </a:cubicBezTo>
                  <a:cubicBezTo>
                    <a:pt x="384" y="22"/>
                    <a:pt x="385" y="23"/>
                    <a:pt x="387" y="24"/>
                  </a:cubicBezTo>
                  <a:cubicBezTo>
                    <a:pt x="386" y="24"/>
                    <a:pt x="386" y="24"/>
                    <a:pt x="385" y="24"/>
                  </a:cubicBezTo>
                  <a:cubicBezTo>
                    <a:pt x="384" y="24"/>
                    <a:pt x="383" y="23"/>
                    <a:pt x="382" y="23"/>
                  </a:cubicBezTo>
                  <a:cubicBezTo>
                    <a:pt x="382" y="23"/>
                    <a:pt x="384" y="23"/>
                    <a:pt x="385" y="24"/>
                  </a:cubicBezTo>
                  <a:close/>
                  <a:moveTo>
                    <a:pt x="383" y="26"/>
                  </a:moveTo>
                  <a:cubicBezTo>
                    <a:pt x="382" y="26"/>
                    <a:pt x="382" y="26"/>
                    <a:pt x="381" y="27"/>
                  </a:cubicBezTo>
                  <a:cubicBezTo>
                    <a:pt x="381" y="26"/>
                    <a:pt x="380" y="26"/>
                    <a:pt x="379" y="25"/>
                  </a:cubicBezTo>
                  <a:cubicBezTo>
                    <a:pt x="380" y="25"/>
                    <a:pt x="380" y="24"/>
                    <a:pt x="380" y="24"/>
                  </a:cubicBezTo>
                  <a:cubicBezTo>
                    <a:pt x="381" y="25"/>
                    <a:pt x="382" y="25"/>
                    <a:pt x="383" y="26"/>
                  </a:cubicBezTo>
                  <a:close/>
                  <a:moveTo>
                    <a:pt x="381" y="29"/>
                  </a:moveTo>
                  <a:cubicBezTo>
                    <a:pt x="381" y="28"/>
                    <a:pt x="381" y="28"/>
                    <a:pt x="381" y="28"/>
                  </a:cubicBezTo>
                  <a:cubicBezTo>
                    <a:pt x="382" y="28"/>
                    <a:pt x="382" y="28"/>
                    <a:pt x="382" y="28"/>
                  </a:cubicBezTo>
                  <a:cubicBezTo>
                    <a:pt x="382" y="29"/>
                    <a:pt x="381" y="29"/>
                    <a:pt x="381" y="29"/>
                  </a:cubicBezTo>
                  <a:close/>
                  <a:moveTo>
                    <a:pt x="384" y="28"/>
                  </a:moveTo>
                  <a:cubicBezTo>
                    <a:pt x="384" y="28"/>
                    <a:pt x="384" y="28"/>
                    <a:pt x="384" y="28"/>
                  </a:cubicBezTo>
                  <a:cubicBezTo>
                    <a:pt x="383" y="28"/>
                    <a:pt x="383" y="28"/>
                    <a:pt x="382" y="27"/>
                  </a:cubicBezTo>
                  <a:cubicBezTo>
                    <a:pt x="383" y="27"/>
                    <a:pt x="383" y="27"/>
                    <a:pt x="383" y="26"/>
                  </a:cubicBezTo>
                  <a:cubicBezTo>
                    <a:pt x="384" y="27"/>
                    <a:pt x="385" y="27"/>
                    <a:pt x="385" y="28"/>
                  </a:cubicBezTo>
                  <a:cubicBezTo>
                    <a:pt x="385" y="28"/>
                    <a:pt x="385" y="28"/>
                    <a:pt x="384" y="28"/>
                  </a:cubicBezTo>
                  <a:close/>
                  <a:moveTo>
                    <a:pt x="384" y="26"/>
                  </a:moveTo>
                  <a:cubicBezTo>
                    <a:pt x="385" y="25"/>
                    <a:pt x="385" y="25"/>
                    <a:pt x="385" y="25"/>
                  </a:cubicBezTo>
                  <a:cubicBezTo>
                    <a:pt x="386" y="25"/>
                    <a:pt x="387" y="26"/>
                    <a:pt x="387" y="26"/>
                  </a:cubicBezTo>
                  <a:cubicBezTo>
                    <a:pt x="387" y="27"/>
                    <a:pt x="387" y="27"/>
                    <a:pt x="386" y="27"/>
                  </a:cubicBezTo>
                  <a:cubicBezTo>
                    <a:pt x="386" y="27"/>
                    <a:pt x="385" y="26"/>
                    <a:pt x="384" y="26"/>
                  </a:cubicBezTo>
                  <a:close/>
                  <a:moveTo>
                    <a:pt x="387" y="28"/>
                  </a:moveTo>
                  <a:cubicBezTo>
                    <a:pt x="387" y="28"/>
                    <a:pt x="387" y="28"/>
                    <a:pt x="387" y="28"/>
                  </a:cubicBezTo>
                  <a:cubicBezTo>
                    <a:pt x="387" y="28"/>
                    <a:pt x="387" y="27"/>
                    <a:pt x="388" y="27"/>
                  </a:cubicBezTo>
                  <a:cubicBezTo>
                    <a:pt x="388" y="28"/>
                    <a:pt x="387" y="28"/>
                    <a:pt x="387" y="28"/>
                  </a:cubicBezTo>
                  <a:close/>
                  <a:moveTo>
                    <a:pt x="386" y="24"/>
                  </a:moveTo>
                  <a:cubicBezTo>
                    <a:pt x="386" y="24"/>
                    <a:pt x="386" y="24"/>
                    <a:pt x="387" y="24"/>
                  </a:cubicBezTo>
                  <a:cubicBezTo>
                    <a:pt x="387" y="24"/>
                    <a:pt x="388" y="25"/>
                    <a:pt x="389" y="26"/>
                  </a:cubicBezTo>
                  <a:cubicBezTo>
                    <a:pt x="389" y="26"/>
                    <a:pt x="388" y="26"/>
                    <a:pt x="388" y="26"/>
                  </a:cubicBezTo>
                  <a:cubicBezTo>
                    <a:pt x="388" y="26"/>
                    <a:pt x="387" y="25"/>
                    <a:pt x="386" y="24"/>
                  </a:cubicBezTo>
                  <a:close/>
                  <a:moveTo>
                    <a:pt x="389" y="27"/>
                  </a:moveTo>
                  <a:cubicBezTo>
                    <a:pt x="389" y="27"/>
                    <a:pt x="389" y="27"/>
                    <a:pt x="389" y="27"/>
                  </a:cubicBezTo>
                  <a:cubicBezTo>
                    <a:pt x="389" y="27"/>
                    <a:pt x="389" y="26"/>
                    <a:pt x="389" y="26"/>
                  </a:cubicBezTo>
                  <a:cubicBezTo>
                    <a:pt x="389" y="27"/>
                    <a:pt x="389" y="27"/>
                    <a:pt x="389" y="27"/>
                  </a:cubicBezTo>
                  <a:close/>
                  <a:moveTo>
                    <a:pt x="390" y="25"/>
                  </a:moveTo>
                  <a:cubicBezTo>
                    <a:pt x="389" y="24"/>
                    <a:pt x="388" y="24"/>
                    <a:pt x="387" y="23"/>
                  </a:cubicBezTo>
                  <a:cubicBezTo>
                    <a:pt x="386" y="23"/>
                    <a:pt x="385" y="22"/>
                    <a:pt x="384" y="21"/>
                  </a:cubicBezTo>
                  <a:cubicBezTo>
                    <a:pt x="384" y="21"/>
                    <a:pt x="385" y="21"/>
                    <a:pt x="385" y="20"/>
                  </a:cubicBezTo>
                  <a:cubicBezTo>
                    <a:pt x="387" y="21"/>
                    <a:pt x="389" y="23"/>
                    <a:pt x="390" y="24"/>
                  </a:cubicBezTo>
                  <a:cubicBezTo>
                    <a:pt x="390" y="24"/>
                    <a:pt x="390" y="25"/>
                    <a:pt x="390" y="25"/>
                  </a:cubicBezTo>
                  <a:close/>
                  <a:moveTo>
                    <a:pt x="392" y="27"/>
                  </a:moveTo>
                  <a:cubicBezTo>
                    <a:pt x="391" y="26"/>
                    <a:pt x="391" y="26"/>
                    <a:pt x="391" y="26"/>
                  </a:cubicBezTo>
                  <a:cubicBezTo>
                    <a:pt x="391" y="26"/>
                    <a:pt x="391" y="26"/>
                    <a:pt x="391" y="25"/>
                  </a:cubicBezTo>
                  <a:cubicBezTo>
                    <a:pt x="392" y="26"/>
                    <a:pt x="392" y="26"/>
                    <a:pt x="392" y="26"/>
                  </a:cubicBezTo>
                  <a:cubicBezTo>
                    <a:pt x="392" y="26"/>
                    <a:pt x="392" y="27"/>
                    <a:pt x="392" y="27"/>
                  </a:cubicBezTo>
                  <a:close/>
                  <a:moveTo>
                    <a:pt x="390" y="25"/>
                  </a:moveTo>
                  <a:cubicBezTo>
                    <a:pt x="390" y="25"/>
                    <a:pt x="390" y="25"/>
                    <a:pt x="391" y="24"/>
                  </a:cubicBezTo>
                  <a:cubicBezTo>
                    <a:pt x="391" y="25"/>
                    <a:pt x="391" y="25"/>
                    <a:pt x="391" y="25"/>
                  </a:cubicBezTo>
                  <a:cubicBezTo>
                    <a:pt x="391" y="25"/>
                    <a:pt x="391" y="25"/>
                    <a:pt x="390" y="25"/>
                  </a:cubicBezTo>
                  <a:close/>
                  <a:moveTo>
                    <a:pt x="393" y="28"/>
                  </a:moveTo>
                  <a:cubicBezTo>
                    <a:pt x="393" y="28"/>
                    <a:pt x="393" y="28"/>
                    <a:pt x="392" y="27"/>
                  </a:cubicBezTo>
                  <a:cubicBezTo>
                    <a:pt x="392" y="27"/>
                    <a:pt x="392" y="27"/>
                    <a:pt x="392" y="27"/>
                  </a:cubicBezTo>
                  <a:cubicBezTo>
                    <a:pt x="393" y="27"/>
                    <a:pt x="393" y="28"/>
                    <a:pt x="393" y="28"/>
                  </a:cubicBezTo>
                  <a:cubicBezTo>
                    <a:pt x="393" y="28"/>
                    <a:pt x="393" y="28"/>
                    <a:pt x="393" y="28"/>
                  </a:cubicBezTo>
                  <a:close/>
                  <a:moveTo>
                    <a:pt x="391" y="23"/>
                  </a:moveTo>
                  <a:cubicBezTo>
                    <a:pt x="391" y="23"/>
                    <a:pt x="392" y="23"/>
                    <a:pt x="392" y="22"/>
                  </a:cubicBezTo>
                  <a:cubicBezTo>
                    <a:pt x="393" y="23"/>
                    <a:pt x="393" y="24"/>
                    <a:pt x="394" y="25"/>
                  </a:cubicBezTo>
                  <a:cubicBezTo>
                    <a:pt x="394" y="25"/>
                    <a:pt x="393" y="25"/>
                    <a:pt x="393" y="25"/>
                  </a:cubicBezTo>
                  <a:cubicBezTo>
                    <a:pt x="393" y="24"/>
                    <a:pt x="392" y="24"/>
                    <a:pt x="391" y="23"/>
                  </a:cubicBezTo>
                  <a:close/>
                  <a:moveTo>
                    <a:pt x="393" y="25"/>
                  </a:moveTo>
                  <a:cubicBezTo>
                    <a:pt x="394" y="25"/>
                    <a:pt x="394" y="25"/>
                    <a:pt x="394" y="25"/>
                  </a:cubicBezTo>
                  <a:cubicBezTo>
                    <a:pt x="394" y="25"/>
                    <a:pt x="394" y="25"/>
                    <a:pt x="394" y="25"/>
                  </a:cubicBezTo>
                  <a:cubicBezTo>
                    <a:pt x="394" y="25"/>
                    <a:pt x="394" y="25"/>
                    <a:pt x="394" y="25"/>
                  </a:cubicBezTo>
                  <a:cubicBezTo>
                    <a:pt x="394" y="25"/>
                    <a:pt x="393" y="25"/>
                    <a:pt x="393" y="25"/>
                  </a:cubicBezTo>
                  <a:close/>
                  <a:moveTo>
                    <a:pt x="395" y="26"/>
                  </a:moveTo>
                  <a:cubicBezTo>
                    <a:pt x="394" y="26"/>
                    <a:pt x="394" y="26"/>
                    <a:pt x="394" y="26"/>
                  </a:cubicBezTo>
                  <a:cubicBezTo>
                    <a:pt x="394" y="26"/>
                    <a:pt x="394" y="26"/>
                    <a:pt x="395" y="26"/>
                  </a:cubicBezTo>
                  <a:cubicBezTo>
                    <a:pt x="395" y="26"/>
                    <a:pt x="395" y="26"/>
                    <a:pt x="395" y="26"/>
                  </a:cubicBezTo>
                  <a:cubicBezTo>
                    <a:pt x="395" y="26"/>
                    <a:pt x="395" y="26"/>
                    <a:pt x="395" y="26"/>
                  </a:cubicBezTo>
                  <a:close/>
                  <a:moveTo>
                    <a:pt x="396" y="24"/>
                  </a:moveTo>
                  <a:cubicBezTo>
                    <a:pt x="396" y="24"/>
                    <a:pt x="396" y="24"/>
                    <a:pt x="395" y="24"/>
                  </a:cubicBezTo>
                  <a:cubicBezTo>
                    <a:pt x="396" y="24"/>
                    <a:pt x="396" y="24"/>
                    <a:pt x="396" y="24"/>
                  </a:cubicBezTo>
                  <a:cubicBezTo>
                    <a:pt x="396" y="24"/>
                    <a:pt x="396" y="24"/>
                    <a:pt x="396" y="24"/>
                  </a:cubicBezTo>
                  <a:cubicBezTo>
                    <a:pt x="396" y="24"/>
                    <a:pt x="396" y="24"/>
                    <a:pt x="396" y="24"/>
                  </a:cubicBezTo>
                  <a:close/>
                  <a:moveTo>
                    <a:pt x="397" y="22"/>
                  </a:moveTo>
                  <a:cubicBezTo>
                    <a:pt x="398" y="23"/>
                    <a:pt x="398" y="23"/>
                    <a:pt x="399" y="23"/>
                  </a:cubicBezTo>
                  <a:cubicBezTo>
                    <a:pt x="398" y="23"/>
                    <a:pt x="398" y="23"/>
                    <a:pt x="398" y="23"/>
                  </a:cubicBezTo>
                  <a:cubicBezTo>
                    <a:pt x="398" y="23"/>
                    <a:pt x="398" y="23"/>
                    <a:pt x="397" y="22"/>
                  </a:cubicBezTo>
                  <a:close/>
                  <a:moveTo>
                    <a:pt x="400" y="25"/>
                  </a:moveTo>
                  <a:cubicBezTo>
                    <a:pt x="400" y="25"/>
                    <a:pt x="399" y="25"/>
                    <a:pt x="399" y="25"/>
                  </a:cubicBezTo>
                  <a:cubicBezTo>
                    <a:pt x="399" y="25"/>
                    <a:pt x="399" y="24"/>
                    <a:pt x="398" y="24"/>
                  </a:cubicBezTo>
                  <a:cubicBezTo>
                    <a:pt x="398" y="24"/>
                    <a:pt x="399" y="23"/>
                    <a:pt x="399" y="23"/>
                  </a:cubicBezTo>
                  <a:cubicBezTo>
                    <a:pt x="399" y="23"/>
                    <a:pt x="400" y="24"/>
                    <a:pt x="400" y="24"/>
                  </a:cubicBezTo>
                  <a:cubicBezTo>
                    <a:pt x="400" y="24"/>
                    <a:pt x="400" y="25"/>
                    <a:pt x="400" y="25"/>
                  </a:cubicBezTo>
                  <a:cubicBezTo>
                    <a:pt x="400" y="25"/>
                    <a:pt x="400" y="25"/>
                    <a:pt x="400" y="25"/>
                  </a:cubicBezTo>
                  <a:close/>
                  <a:moveTo>
                    <a:pt x="402" y="24"/>
                  </a:moveTo>
                  <a:cubicBezTo>
                    <a:pt x="402" y="24"/>
                    <a:pt x="402" y="24"/>
                    <a:pt x="402" y="24"/>
                  </a:cubicBezTo>
                  <a:cubicBezTo>
                    <a:pt x="402" y="24"/>
                    <a:pt x="402" y="23"/>
                    <a:pt x="402" y="23"/>
                  </a:cubicBezTo>
                  <a:cubicBezTo>
                    <a:pt x="402" y="23"/>
                    <a:pt x="402" y="23"/>
                    <a:pt x="402" y="23"/>
                  </a:cubicBezTo>
                  <a:cubicBezTo>
                    <a:pt x="402" y="23"/>
                    <a:pt x="402" y="23"/>
                    <a:pt x="402" y="24"/>
                  </a:cubicBezTo>
                  <a:close/>
                  <a:moveTo>
                    <a:pt x="405" y="26"/>
                  </a:moveTo>
                  <a:cubicBezTo>
                    <a:pt x="405" y="26"/>
                    <a:pt x="405" y="26"/>
                    <a:pt x="405" y="26"/>
                  </a:cubicBezTo>
                  <a:cubicBezTo>
                    <a:pt x="405" y="26"/>
                    <a:pt x="404" y="25"/>
                    <a:pt x="404" y="25"/>
                  </a:cubicBezTo>
                  <a:cubicBezTo>
                    <a:pt x="404" y="25"/>
                    <a:pt x="404" y="24"/>
                    <a:pt x="404" y="24"/>
                  </a:cubicBezTo>
                  <a:cubicBezTo>
                    <a:pt x="405" y="24"/>
                    <a:pt x="405" y="24"/>
                    <a:pt x="406" y="25"/>
                  </a:cubicBezTo>
                  <a:cubicBezTo>
                    <a:pt x="405" y="25"/>
                    <a:pt x="405" y="25"/>
                    <a:pt x="405" y="26"/>
                  </a:cubicBezTo>
                  <a:close/>
                  <a:moveTo>
                    <a:pt x="408" y="26"/>
                  </a:moveTo>
                  <a:cubicBezTo>
                    <a:pt x="408" y="26"/>
                    <a:pt x="407" y="26"/>
                    <a:pt x="407" y="26"/>
                  </a:cubicBezTo>
                  <a:cubicBezTo>
                    <a:pt x="407" y="26"/>
                    <a:pt x="407" y="26"/>
                    <a:pt x="407" y="26"/>
                  </a:cubicBezTo>
                  <a:cubicBezTo>
                    <a:pt x="407" y="26"/>
                    <a:pt x="408" y="26"/>
                    <a:pt x="408" y="26"/>
                  </a:cubicBezTo>
                  <a:close/>
                  <a:moveTo>
                    <a:pt x="408" y="21"/>
                  </a:moveTo>
                  <a:cubicBezTo>
                    <a:pt x="408" y="21"/>
                    <a:pt x="408" y="21"/>
                    <a:pt x="409" y="22"/>
                  </a:cubicBezTo>
                  <a:cubicBezTo>
                    <a:pt x="407" y="22"/>
                    <a:pt x="407" y="23"/>
                    <a:pt x="406" y="24"/>
                  </a:cubicBezTo>
                  <a:cubicBezTo>
                    <a:pt x="405" y="24"/>
                    <a:pt x="405" y="24"/>
                    <a:pt x="404" y="24"/>
                  </a:cubicBezTo>
                  <a:cubicBezTo>
                    <a:pt x="404" y="23"/>
                    <a:pt x="405" y="23"/>
                    <a:pt x="405" y="23"/>
                  </a:cubicBezTo>
                  <a:cubicBezTo>
                    <a:pt x="406" y="22"/>
                    <a:pt x="407" y="22"/>
                    <a:pt x="408" y="21"/>
                  </a:cubicBezTo>
                  <a:close/>
                  <a:moveTo>
                    <a:pt x="406" y="17"/>
                  </a:moveTo>
                  <a:cubicBezTo>
                    <a:pt x="407" y="17"/>
                    <a:pt x="407" y="17"/>
                    <a:pt x="408" y="17"/>
                  </a:cubicBezTo>
                  <a:cubicBezTo>
                    <a:pt x="408" y="18"/>
                    <a:pt x="408" y="18"/>
                    <a:pt x="407" y="18"/>
                  </a:cubicBezTo>
                  <a:cubicBezTo>
                    <a:pt x="407" y="18"/>
                    <a:pt x="406" y="17"/>
                    <a:pt x="406" y="17"/>
                  </a:cubicBezTo>
                  <a:cubicBezTo>
                    <a:pt x="406" y="17"/>
                    <a:pt x="406" y="17"/>
                    <a:pt x="406" y="17"/>
                  </a:cubicBezTo>
                  <a:close/>
                  <a:moveTo>
                    <a:pt x="407" y="18"/>
                  </a:moveTo>
                  <a:cubicBezTo>
                    <a:pt x="405" y="20"/>
                    <a:pt x="403" y="22"/>
                    <a:pt x="403" y="23"/>
                  </a:cubicBezTo>
                  <a:cubicBezTo>
                    <a:pt x="402" y="23"/>
                    <a:pt x="402" y="23"/>
                    <a:pt x="402" y="23"/>
                  </a:cubicBezTo>
                  <a:cubicBezTo>
                    <a:pt x="401" y="23"/>
                    <a:pt x="401" y="23"/>
                    <a:pt x="401" y="22"/>
                  </a:cubicBezTo>
                  <a:cubicBezTo>
                    <a:pt x="402" y="22"/>
                    <a:pt x="402" y="22"/>
                    <a:pt x="402" y="22"/>
                  </a:cubicBezTo>
                  <a:cubicBezTo>
                    <a:pt x="402" y="22"/>
                    <a:pt x="402" y="22"/>
                    <a:pt x="402" y="22"/>
                  </a:cubicBezTo>
                  <a:cubicBezTo>
                    <a:pt x="402" y="22"/>
                    <a:pt x="402" y="22"/>
                    <a:pt x="402" y="22"/>
                  </a:cubicBezTo>
                  <a:cubicBezTo>
                    <a:pt x="402" y="22"/>
                    <a:pt x="402" y="22"/>
                    <a:pt x="402" y="22"/>
                  </a:cubicBezTo>
                  <a:cubicBezTo>
                    <a:pt x="402" y="22"/>
                    <a:pt x="402" y="22"/>
                    <a:pt x="402" y="22"/>
                  </a:cubicBezTo>
                  <a:cubicBezTo>
                    <a:pt x="402" y="21"/>
                    <a:pt x="403" y="19"/>
                    <a:pt x="405" y="17"/>
                  </a:cubicBezTo>
                  <a:cubicBezTo>
                    <a:pt x="406" y="18"/>
                    <a:pt x="406" y="18"/>
                    <a:pt x="407" y="18"/>
                  </a:cubicBezTo>
                  <a:close/>
                  <a:moveTo>
                    <a:pt x="397" y="14"/>
                  </a:moveTo>
                  <a:cubicBezTo>
                    <a:pt x="398" y="14"/>
                    <a:pt x="401" y="15"/>
                    <a:pt x="405" y="17"/>
                  </a:cubicBezTo>
                  <a:cubicBezTo>
                    <a:pt x="403" y="18"/>
                    <a:pt x="401" y="19"/>
                    <a:pt x="400" y="22"/>
                  </a:cubicBezTo>
                  <a:cubicBezTo>
                    <a:pt x="399" y="22"/>
                    <a:pt x="399" y="22"/>
                    <a:pt x="398" y="22"/>
                  </a:cubicBezTo>
                  <a:cubicBezTo>
                    <a:pt x="398" y="22"/>
                    <a:pt x="399" y="22"/>
                    <a:pt x="400" y="23"/>
                  </a:cubicBezTo>
                  <a:cubicBezTo>
                    <a:pt x="400" y="23"/>
                    <a:pt x="400" y="23"/>
                    <a:pt x="400" y="23"/>
                  </a:cubicBezTo>
                  <a:cubicBezTo>
                    <a:pt x="400" y="23"/>
                    <a:pt x="400" y="23"/>
                    <a:pt x="399" y="23"/>
                  </a:cubicBezTo>
                  <a:cubicBezTo>
                    <a:pt x="399" y="23"/>
                    <a:pt x="398" y="22"/>
                    <a:pt x="397" y="22"/>
                  </a:cubicBezTo>
                  <a:cubicBezTo>
                    <a:pt x="397" y="20"/>
                    <a:pt x="397" y="18"/>
                    <a:pt x="399" y="16"/>
                  </a:cubicBezTo>
                  <a:cubicBezTo>
                    <a:pt x="399" y="16"/>
                    <a:pt x="396" y="18"/>
                    <a:pt x="396" y="21"/>
                  </a:cubicBezTo>
                  <a:cubicBezTo>
                    <a:pt x="394" y="21"/>
                    <a:pt x="392" y="20"/>
                    <a:pt x="390" y="19"/>
                  </a:cubicBezTo>
                  <a:cubicBezTo>
                    <a:pt x="390" y="19"/>
                    <a:pt x="393" y="20"/>
                    <a:pt x="396" y="22"/>
                  </a:cubicBezTo>
                  <a:cubicBezTo>
                    <a:pt x="396" y="22"/>
                    <a:pt x="396" y="23"/>
                    <a:pt x="396" y="24"/>
                  </a:cubicBezTo>
                  <a:cubicBezTo>
                    <a:pt x="396" y="24"/>
                    <a:pt x="396" y="24"/>
                    <a:pt x="395" y="24"/>
                  </a:cubicBezTo>
                  <a:cubicBezTo>
                    <a:pt x="395" y="23"/>
                    <a:pt x="394" y="22"/>
                    <a:pt x="393" y="21"/>
                  </a:cubicBezTo>
                  <a:cubicBezTo>
                    <a:pt x="393" y="21"/>
                    <a:pt x="393" y="21"/>
                    <a:pt x="393" y="21"/>
                  </a:cubicBezTo>
                  <a:cubicBezTo>
                    <a:pt x="393" y="21"/>
                    <a:pt x="393" y="21"/>
                    <a:pt x="393" y="21"/>
                  </a:cubicBezTo>
                  <a:cubicBezTo>
                    <a:pt x="392" y="20"/>
                    <a:pt x="390" y="19"/>
                    <a:pt x="388" y="19"/>
                  </a:cubicBezTo>
                  <a:cubicBezTo>
                    <a:pt x="392" y="16"/>
                    <a:pt x="396" y="15"/>
                    <a:pt x="397" y="14"/>
                  </a:cubicBezTo>
                  <a:close/>
                  <a:moveTo>
                    <a:pt x="387" y="19"/>
                  </a:moveTo>
                  <a:cubicBezTo>
                    <a:pt x="389" y="20"/>
                    <a:pt x="390" y="21"/>
                    <a:pt x="392" y="22"/>
                  </a:cubicBezTo>
                  <a:cubicBezTo>
                    <a:pt x="392" y="22"/>
                    <a:pt x="391" y="23"/>
                    <a:pt x="391" y="23"/>
                  </a:cubicBezTo>
                  <a:cubicBezTo>
                    <a:pt x="390" y="22"/>
                    <a:pt x="388" y="21"/>
                    <a:pt x="386" y="20"/>
                  </a:cubicBezTo>
                  <a:cubicBezTo>
                    <a:pt x="386" y="19"/>
                    <a:pt x="387" y="19"/>
                    <a:pt x="387" y="19"/>
                  </a:cubicBezTo>
                  <a:close/>
                  <a:moveTo>
                    <a:pt x="385" y="18"/>
                  </a:moveTo>
                  <a:cubicBezTo>
                    <a:pt x="385" y="18"/>
                    <a:pt x="386" y="18"/>
                    <a:pt x="386" y="18"/>
                  </a:cubicBezTo>
                  <a:cubicBezTo>
                    <a:pt x="386" y="19"/>
                    <a:pt x="385" y="19"/>
                    <a:pt x="385" y="19"/>
                  </a:cubicBezTo>
                  <a:cubicBezTo>
                    <a:pt x="384" y="19"/>
                    <a:pt x="384" y="19"/>
                    <a:pt x="383" y="18"/>
                  </a:cubicBezTo>
                  <a:cubicBezTo>
                    <a:pt x="384" y="18"/>
                    <a:pt x="384" y="18"/>
                    <a:pt x="385" y="18"/>
                  </a:cubicBezTo>
                  <a:close/>
                  <a:moveTo>
                    <a:pt x="383" y="19"/>
                  </a:moveTo>
                  <a:cubicBezTo>
                    <a:pt x="383" y="19"/>
                    <a:pt x="384" y="19"/>
                    <a:pt x="384" y="20"/>
                  </a:cubicBezTo>
                  <a:cubicBezTo>
                    <a:pt x="384" y="20"/>
                    <a:pt x="383" y="20"/>
                    <a:pt x="382" y="21"/>
                  </a:cubicBezTo>
                  <a:cubicBezTo>
                    <a:pt x="382" y="21"/>
                    <a:pt x="382" y="20"/>
                    <a:pt x="381" y="20"/>
                  </a:cubicBezTo>
                  <a:cubicBezTo>
                    <a:pt x="381" y="20"/>
                    <a:pt x="382" y="20"/>
                    <a:pt x="382" y="21"/>
                  </a:cubicBezTo>
                  <a:cubicBezTo>
                    <a:pt x="381" y="21"/>
                    <a:pt x="380" y="22"/>
                    <a:pt x="379" y="23"/>
                  </a:cubicBezTo>
                  <a:cubicBezTo>
                    <a:pt x="379" y="23"/>
                    <a:pt x="378" y="22"/>
                    <a:pt x="378" y="22"/>
                  </a:cubicBezTo>
                  <a:cubicBezTo>
                    <a:pt x="378" y="22"/>
                    <a:pt x="379" y="22"/>
                    <a:pt x="379" y="22"/>
                  </a:cubicBezTo>
                  <a:cubicBezTo>
                    <a:pt x="378" y="22"/>
                    <a:pt x="378" y="22"/>
                    <a:pt x="378" y="22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79" y="20"/>
                    <a:pt x="381" y="19"/>
                    <a:pt x="383" y="19"/>
                  </a:cubicBezTo>
                  <a:close/>
                  <a:moveTo>
                    <a:pt x="376" y="22"/>
                  </a:moveTo>
                  <a:cubicBezTo>
                    <a:pt x="377" y="22"/>
                    <a:pt x="377" y="22"/>
                    <a:pt x="377" y="22"/>
                  </a:cubicBezTo>
                  <a:cubicBezTo>
                    <a:pt x="377" y="22"/>
                    <a:pt x="376" y="22"/>
                    <a:pt x="376" y="22"/>
                  </a:cubicBezTo>
                  <a:cubicBezTo>
                    <a:pt x="376" y="22"/>
                    <a:pt x="376" y="22"/>
                    <a:pt x="376" y="22"/>
                  </a:cubicBezTo>
                  <a:close/>
                  <a:moveTo>
                    <a:pt x="377" y="22"/>
                  </a:moveTo>
                  <a:cubicBezTo>
                    <a:pt x="378" y="23"/>
                    <a:pt x="378" y="23"/>
                    <a:pt x="379" y="23"/>
                  </a:cubicBezTo>
                  <a:cubicBezTo>
                    <a:pt x="379" y="23"/>
                    <a:pt x="379" y="23"/>
                    <a:pt x="379" y="23"/>
                  </a:cubicBezTo>
                  <a:cubicBezTo>
                    <a:pt x="378" y="23"/>
                    <a:pt x="378" y="23"/>
                    <a:pt x="378" y="24"/>
                  </a:cubicBezTo>
                  <a:cubicBezTo>
                    <a:pt x="378" y="23"/>
                    <a:pt x="378" y="23"/>
                    <a:pt x="379" y="23"/>
                  </a:cubicBezTo>
                  <a:cubicBezTo>
                    <a:pt x="378" y="24"/>
                    <a:pt x="378" y="24"/>
                    <a:pt x="378" y="24"/>
                  </a:cubicBezTo>
                  <a:cubicBezTo>
                    <a:pt x="378" y="24"/>
                    <a:pt x="377" y="24"/>
                    <a:pt x="377" y="24"/>
                  </a:cubicBezTo>
                  <a:cubicBezTo>
                    <a:pt x="378" y="24"/>
                    <a:pt x="378" y="24"/>
                    <a:pt x="378" y="24"/>
                  </a:cubicBezTo>
                  <a:cubicBezTo>
                    <a:pt x="378" y="24"/>
                    <a:pt x="378" y="24"/>
                    <a:pt x="377" y="24"/>
                  </a:cubicBezTo>
                  <a:cubicBezTo>
                    <a:pt x="377" y="24"/>
                    <a:pt x="377" y="24"/>
                    <a:pt x="377" y="24"/>
                  </a:cubicBezTo>
                  <a:cubicBezTo>
                    <a:pt x="376" y="23"/>
                    <a:pt x="376" y="23"/>
                    <a:pt x="376" y="23"/>
                  </a:cubicBezTo>
                  <a:cubicBezTo>
                    <a:pt x="376" y="23"/>
                    <a:pt x="377" y="23"/>
                    <a:pt x="377" y="22"/>
                  </a:cubicBezTo>
                  <a:close/>
                  <a:moveTo>
                    <a:pt x="376" y="23"/>
                  </a:moveTo>
                  <a:cubicBezTo>
                    <a:pt x="376" y="23"/>
                    <a:pt x="376" y="23"/>
                    <a:pt x="376" y="23"/>
                  </a:cubicBezTo>
                  <a:cubicBezTo>
                    <a:pt x="376" y="23"/>
                    <a:pt x="376" y="23"/>
                    <a:pt x="376" y="23"/>
                  </a:cubicBezTo>
                  <a:cubicBezTo>
                    <a:pt x="376" y="23"/>
                    <a:pt x="376" y="23"/>
                    <a:pt x="376" y="23"/>
                  </a:cubicBezTo>
                  <a:close/>
                  <a:moveTo>
                    <a:pt x="375" y="23"/>
                  </a:moveTo>
                  <a:cubicBezTo>
                    <a:pt x="375" y="24"/>
                    <a:pt x="376" y="24"/>
                    <a:pt x="376" y="24"/>
                  </a:cubicBezTo>
                  <a:cubicBezTo>
                    <a:pt x="376" y="25"/>
                    <a:pt x="375" y="25"/>
                    <a:pt x="374" y="25"/>
                  </a:cubicBezTo>
                  <a:cubicBezTo>
                    <a:pt x="374" y="25"/>
                    <a:pt x="374" y="25"/>
                    <a:pt x="374" y="25"/>
                  </a:cubicBezTo>
                  <a:cubicBezTo>
                    <a:pt x="374" y="25"/>
                    <a:pt x="375" y="24"/>
                    <a:pt x="375" y="23"/>
                  </a:cubicBezTo>
                  <a:close/>
                  <a:moveTo>
                    <a:pt x="374" y="25"/>
                  </a:moveTo>
                  <a:cubicBezTo>
                    <a:pt x="374" y="25"/>
                    <a:pt x="374" y="25"/>
                    <a:pt x="374" y="26"/>
                  </a:cubicBezTo>
                  <a:cubicBezTo>
                    <a:pt x="374" y="26"/>
                    <a:pt x="374" y="26"/>
                    <a:pt x="374" y="26"/>
                  </a:cubicBezTo>
                  <a:cubicBezTo>
                    <a:pt x="374" y="26"/>
                    <a:pt x="374" y="26"/>
                    <a:pt x="373" y="26"/>
                  </a:cubicBezTo>
                  <a:cubicBezTo>
                    <a:pt x="374" y="25"/>
                    <a:pt x="374" y="25"/>
                    <a:pt x="374" y="25"/>
                  </a:cubicBezTo>
                  <a:close/>
                  <a:moveTo>
                    <a:pt x="374" y="27"/>
                  </a:moveTo>
                  <a:cubicBezTo>
                    <a:pt x="374" y="27"/>
                    <a:pt x="374" y="27"/>
                    <a:pt x="374" y="28"/>
                  </a:cubicBezTo>
                  <a:cubicBezTo>
                    <a:pt x="374" y="27"/>
                    <a:pt x="374" y="27"/>
                    <a:pt x="373" y="27"/>
                  </a:cubicBezTo>
                  <a:cubicBezTo>
                    <a:pt x="373" y="27"/>
                    <a:pt x="374" y="27"/>
                    <a:pt x="374" y="28"/>
                  </a:cubicBezTo>
                  <a:cubicBezTo>
                    <a:pt x="374" y="28"/>
                    <a:pt x="374" y="28"/>
                    <a:pt x="373" y="29"/>
                  </a:cubicBezTo>
                  <a:cubicBezTo>
                    <a:pt x="373" y="29"/>
                    <a:pt x="373" y="28"/>
                    <a:pt x="372" y="28"/>
                  </a:cubicBezTo>
                  <a:cubicBezTo>
                    <a:pt x="372" y="28"/>
                    <a:pt x="373" y="27"/>
                    <a:pt x="373" y="27"/>
                  </a:cubicBezTo>
                  <a:cubicBezTo>
                    <a:pt x="373" y="27"/>
                    <a:pt x="373" y="27"/>
                    <a:pt x="373" y="26"/>
                  </a:cubicBezTo>
                  <a:cubicBezTo>
                    <a:pt x="373" y="26"/>
                    <a:pt x="373" y="27"/>
                    <a:pt x="374" y="27"/>
                  </a:cubicBezTo>
                  <a:close/>
                  <a:moveTo>
                    <a:pt x="373" y="23"/>
                  </a:moveTo>
                  <a:cubicBezTo>
                    <a:pt x="373" y="23"/>
                    <a:pt x="373" y="23"/>
                    <a:pt x="372" y="24"/>
                  </a:cubicBezTo>
                  <a:cubicBezTo>
                    <a:pt x="372" y="24"/>
                    <a:pt x="372" y="24"/>
                    <a:pt x="371" y="24"/>
                  </a:cubicBezTo>
                  <a:cubicBezTo>
                    <a:pt x="370" y="23"/>
                    <a:pt x="369" y="22"/>
                    <a:pt x="368" y="22"/>
                  </a:cubicBezTo>
                  <a:cubicBezTo>
                    <a:pt x="367" y="21"/>
                    <a:pt x="367" y="20"/>
                    <a:pt x="366" y="19"/>
                  </a:cubicBezTo>
                  <a:cubicBezTo>
                    <a:pt x="368" y="20"/>
                    <a:pt x="371" y="21"/>
                    <a:pt x="373" y="23"/>
                  </a:cubicBezTo>
                  <a:close/>
                  <a:moveTo>
                    <a:pt x="362" y="15"/>
                  </a:moveTo>
                  <a:cubicBezTo>
                    <a:pt x="363" y="16"/>
                    <a:pt x="364" y="17"/>
                    <a:pt x="365" y="18"/>
                  </a:cubicBezTo>
                  <a:cubicBezTo>
                    <a:pt x="364" y="18"/>
                    <a:pt x="362" y="17"/>
                    <a:pt x="361" y="17"/>
                  </a:cubicBezTo>
                  <a:cubicBezTo>
                    <a:pt x="361" y="17"/>
                    <a:pt x="363" y="17"/>
                    <a:pt x="365" y="18"/>
                  </a:cubicBezTo>
                  <a:cubicBezTo>
                    <a:pt x="366" y="20"/>
                    <a:pt x="366" y="21"/>
                    <a:pt x="367" y="23"/>
                  </a:cubicBezTo>
                  <a:cubicBezTo>
                    <a:pt x="365" y="21"/>
                    <a:pt x="362" y="20"/>
                    <a:pt x="360" y="18"/>
                  </a:cubicBezTo>
                  <a:cubicBezTo>
                    <a:pt x="360" y="18"/>
                    <a:pt x="363" y="20"/>
                    <a:pt x="367" y="23"/>
                  </a:cubicBezTo>
                  <a:cubicBezTo>
                    <a:pt x="367" y="25"/>
                    <a:pt x="367" y="26"/>
                    <a:pt x="366" y="27"/>
                  </a:cubicBezTo>
                  <a:cubicBezTo>
                    <a:pt x="366" y="27"/>
                    <a:pt x="366" y="27"/>
                    <a:pt x="366" y="27"/>
                  </a:cubicBezTo>
                  <a:cubicBezTo>
                    <a:pt x="366" y="27"/>
                    <a:pt x="366" y="27"/>
                    <a:pt x="366" y="27"/>
                  </a:cubicBezTo>
                  <a:cubicBezTo>
                    <a:pt x="366" y="27"/>
                    <a:pt x="366" y="27"/>
                    <a:pt x="366" y="28"/>
                  </a:cubicBezTo>
                  <a:cubicBezTo>
                    <a:pt x="366" y="28"/>
                    <a:pt x="365" y="28"/>
                    <a:pt x="365" y="29"/>
                  </a:cubicBezTo>
                  <a:cubicBezTo>
                    <a:pt x="365" y="29"/>
                    <a:pt x="365" y="29"/>
                    <a:pt x="364" y="29"/>
                  </a:cubicBezTo>
                  <a:cubicBezTo>
                    <a:pt x="363" y="23"/>
                    <a:pt x="360" y="19"/>
                    <a:pt x="357" y="17"/>
                  </a:cubicBezTo>
                  <a:cubicBezTo>
                    <a:pt x="359" y="16"/>
                    <a:pt x="360" y="15"/>
                    <a:pt x="362" y="15"/>
                  </a:cubicBezTo>
                  <a:close/>
                  <a:moveTo>
                    <a:pt x="357" y="17"/>
                  </a:moveTo>
                  <a:cubicBezTo>
                    <a:pt x="360" y="20"/>
                    <a:pt x="361" y="23"/>
                    <a:pt x="362" y="26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60" y="24"/>
                    <a:pt x="359" y="23"/>
                    <a:pt x="359" y="23"/>
                  </a:cubicBezTo>
                  <a:cubicBezTo>
                    <a:pt x="359" y="22"/>
                    <a:pt x="360" y="22"/>
                    <a:pt x="360" y="22"/>
                  </a:cubicBezTo>
                  <a:cubicBezTo>
                    <a:pt x="359" y="22"/>
                    <a:pt x="359" y="23"/>
                    <a:pt x="359" y="23"/>
                  </a:cubicBezTo>
                  <a:cubicBezTo>
                    <a:pt x="358" y="23"/>
                    <a:pt x="358" y="23"/>
                    <a:pt x="358" y="23"/>
                  </a:cubicBezTo>
                  <a:cubicBezTo>
                    <a:pt x="357" y="21"/>
                    <a:pt x="356" y="20"/>
                    <a:pt x="355" y="19"/>
                  </a:cubicBezTo>
                  <a:cubicBezTo>
                    <a:pt x="355" y="18"/>
                    <a:pt x="356" y="18"/>
                    <a:pt x="357" y="17"/>
                  </a:cubicBezTo>
                  <a:close/>
                  <a:moveTo>
                    <a:pt x="355" y="16"/>
                  </a:moveTo>
                  <a:cubicBezTo>
                    <a:pt x="355" y="16"/>
                    <a:pt x="356" y="17"/>
                    <a:pt x="356" y="17"/>
                  </a:cubicBezTo>
                  <a:cubicBezTo>
                    <a:pt x="355" y="17"/>
                    <a:pt x="354" y="18"/>
                    <a:pt x="354" y="18"/>
                  </a:cubicBezTo>
                  <a:cubicBezTo>
                    <a:pt x="353" y="18"/>
                    <a:pt x="353" y="17"/>
                    <a:pt x="353" y="17"/>
                  </a:cubicBezTo>
                  <a:cubicBezTo>
                    <a:pt x="353" y="17"/>
                    <a:pt x="354" y="16"/>
                    <a:pt x="355" y="16"/>
                  </a:cubicBezTo>
                  <a:close/>
                  <a:moveTo>
                    <a:pt x="353" y="18"/>
                  </a:moveTo>
                  <a:cubicBezTo>
                    <a:pt x="351" y="19"/>
                    <a:pt x="350" y="20"/>
                    <a:pt x="349" y="20"/>
                  </a:cubicBezTo>
                  <a:cubicBezTo>
                    <a:pt x="349" y="20"/>
                    <a:pt x="349" y="20"/>
                    <a:pt x="349" y="20"/>
                  </a:cubicBezTo>
                  <a:cubicBezTo>
                    <a:pt x="349" y="20"/>
                    <a:pt x="349" y="20"/>
                    <a:pt x="349" y="20"/>
                  </a:cubicBezTo>
                  <a:cubicBezTo>
                    <a:pt x="348" y="21"/>
                    <a:pt x="348" y="22"/>
                    <a:pt x="347" y="22"/>
                  </a:cubicBezTo>
                  <a:cubicBezTo>
                    <a:pt x="346" y="22"/>
                    <a:pt x="346" y="21"/>
                    <a:pt x="345" y="21"/>
                  </a:cubicBezTo>
                  <a:cubicBezTo>
                    <a:pt x="347" y="19"/>
                    <a:pt x="349" y="18"/>
                    <a:pt x="352" y="17"/>
                  </a:cubicBezTo>
                  <a:cubicBezTo>
                    <a:pt x="352" y="18"/>
                    <a:pt x="352" y="18"/>
                    <a:pt x="353" y="18"/>
                  </a:cubicBezTo>
                  <a:close/>
                  <a:moveTo>
                    <a:pt x="351" y="17"/>
                  </a:moveTo>
                  <a:cubicBezTo>
                    <a:pt x="348" y="18"/>
                    <a:pt x="346" y="19"/>
                    <a:pt x="344" y="20"/>
                  </a:cubicBezTo>
                  <a:cubicBezTo>
                    <a:pt x="343" y="19"/>
                    <a:pt x="342" y="19"/>
                    <a:pt x="342" y="19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343" y="18"/>
                    <a:pt x="342" y="18"/>
                    <a:pt x="342" y="18"/>
                  </a:cubicBezTo>
                  <a:cubicBezTo>
                    <a:pt x="341" y="18"/>
                    <a:pt x="340" y="17"/>
                    <a:pt x="340" y="17"/>
                  </a:cubicBezTo>
                  <a:cubicBezTo>
                    <a:pt x="342" y="16"/>
                    <a:pt x="343" y="15"/>
                    <a:pt x="343" y="15"/>
                  </a:cubicBezTo>
                  <a:cubicBezTo>
                    <a:pt x="342" y="15"/>
                    <a:pt x="340" y="16"/>
                    <a:pt x="339" y="17"/>
                  </a:cubicBezTo>
                  <a:cubicBezTo>
                    <a:pt x="338" y="16"/>
                    <a:pt x="337" y="15"/>
                    <a:pt x="337" y="15"/>
                  </a:cubicBezTo>
                  <a:cubicBezTo>
                    <a:pt x="339" y="13"/>
                    <a:pt x="341" y="12"/>
                    <a:pt x="344" y="11"/>
                  </a:cubicBezTo>
                  <a:cubicBezTo>
                    <a:pt x="346" y="12"/>
                    <a:pt x="349" y="14"/>
                    <a:pt x="351" y="17"/>
                  </a:cubicBezTo>
                  <a:close/>
                  <a:moveTo>
                    <a:pt x="342" y="10"/>
                  </a:moveTo>
                  <a:cubicBezTo>
                    <a:pt x="342" y="10"/>
                    <a:pt x="343" y="11"/>
                    <a:pt x="344" y="11"/>
                  </a:cubicBezTo>
                  <a:cubicBezTo>
                    <a:pt x="338" y="13"/>
                    <a:pt x="334" y="15"/>
                    <a:pt x="332" y="17"/>
                  </a:cubicBezTo>
                  <a:cubicBezTo>
                    <a:pt x="331" y="16"/>
                    <a:pt x="331" y="16"/>
                    <a:pt x="331" y="16"/>
                  </a:cubicBezTo>
                  <a:cubicBezTo>
                    <a:pt x="334" y="12"/>
                    <a:pt x="339" y="11"/>
                    <a:pt x="342" y="10"/>
                  </a:cubicBezTo>
                  <a:close/>
                  <a:moveTo>
                    <a:pt x="330" y="16"/>
                  </a:moveTo>
                  <a:cubicBezTo>
                    <a:pt x="331" y="16"/>
                    <a:pt x="331" y="17"/>
                    <a:pt x="331" y="17"/>
                  </a:cubicBezTo>
                  <a:cubicBezTo>
                    <a:pt x="330" y="18"/>
                    <a:pt x="329" y="19"/>
                    <a:pt x="328" y="20"/>
                  </a:cubicBezTo>
                  <a:cubicBezTo>
                    <a:pt x="329" y="18"/>
                    <a:pt x="330" y="17"/>
                    <a:pt x="330" y="16"/>
                  </a:cubicBezTo>
                  <a:close/>
                  <a:moveTo>
                    <a:pt x="327" y="18"/>
                  </a:moveTo>
                  <a:cubicBezTo>
                    <a:pt x="326" y="18"/>
                    <a:pt x="326" y="19"/>
                    <a:pt x="326" y="19"/>
                  </a:cubicBezTo>
                  <a:cubicBezTo>
                    <a:pt x="326" y="19"/>
                    <a:pt x="326" y="19"/>
                    <a:pt x="326" y="18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6" y="18"/>
                    <a:pt x="326" y="18"/>
                    <a:pt x="327" y="18"/>
                  </a:cubicBezTo>
                  <a:close/>
                  <a:moveTo>
                    <a:pt x="326" y="20"/>
                  </a:moveTo>
                  <a:cubicBezTo>
                    <a:pt x="326" y="20"/>
                    <a:pt x="326" y="20"/>
                    <a:pt x="326" y="20"/>
                  </a:cubicBezTo>
                  <a:cubicBezTo>
                    <a:pt x="326" y="20"/>
                    <a:pt x="326" y="20"/>
                    <a:pt x="326" y="20"/>
                  </a:cubicBezTo>
                  <a:cubicBezTo>
                    <a:pt x="326" y="20"/>
                    <a:pt x="326" y="20"/>
                    <a:pt x="326" y="20"/>
                  </a:cubicBezTo>
                  <a:close/>
                  <a:moveTo>
                    <a:pt x="323" y="16"/>
                  </a:moveTo>
                  <a:cubicBezTo>
                    <a:pt x="323" y="16"/>
                    <a:pt x="323" y="17"/>
                    <a:pt x="323" y="17"/>
                  </a:cubicBezTo>
                  <a:cubicBezTo>
                    <a:pt x="323" y="17"/>
                    <a:pt x="322" y="17"/>
                    <a:pt x="322" y="16"/>
                  </a:cubicBezTo>
                  <a:cubicBezTo>
                    <a:pt x="322" y="16"/>
                    <a:pt x="323" y="16"/>
                    <a:pt x="323" y="16"/>
                  </a:cubicBezTo>
                  <a:close/>
                  <a:moveTo>
                    <a:pt x="321" y="17"/>
                  </a:moveTo>
                  <a:cubicBezTo>
                    <a:pt x="322" y="17"/>
                    <a:pt x="323" y="17"/>
                    <a:pt x="323" y="18"/>
                  </a:cubicBezTo>
                  <a:cubicBezTo>
                    <a:pt x="323" y="18"/>
                    <a:pt x="322" y="19"/>
                    <a:pt x="322" y="19"/>
                  </a:cubicBezTo>
                  <a:cubicBezTo>
                    <a:pt x="322" y="19"/>
                    <a:pt x="322" y="19"/>
                    <a:pt x="322" y="19"/>
                  </a:cubicBezTo>
                  <a:cubicBezTo>
                    <a:pt x="322" y="19"/>
                    <a:pt x="321" y="19"/>
                    <a:pt x="321" y="19"/>
                  </a:cubicBezTo>
                  <a:cubicBezTo>
                    <a:pt x="321" y="18"/>
                    <a:pt x="321" y="18"/>
                    <a:pt x="321" y="17"/>
                  </a:cubicBezTo>
                  <a:cubicBezTo>
                    <a:pt x="321" y="17"/>
                    <a:pt x="321" y="17"/>
                    <a:pt x="321" y="17"/>
                  </a:cubicBezTo>
                  <a:close/>
                  <a:moveTo>
                    <a:pt x="321" y="16"/>
                  </a:moveTo>
                  <a:cubicBezTo>
                    <a:pt x="321" y="16"/>
                    <a:pt x="320" y="16"/>
                    <a:pt x="320" y="16"/>
                  </a:cubicBezTo>
                  <a:cubicBezTo>
                    <a:pt x="320" y="16"/>
                    <a:pt x="320" y="16"/>
                    <a:pt x="320" y="16"/>
                  </a:cubicBezTo>
                  <a:cubicBezTo>
                    <a:pt x="320" y="16"/>
                    <a:pt x="321" y="16"/>
                    <a:pt x="321" y="16"/>
                  </a:cubicBezTo>
                  <a:close/>
                  <a:moveTo>
                    <a:pt x="299" y="21"/>
                  </a:moveTo>
                  <a:cubicBezTo>
                    <a:pt x="299" y="21"/>
                    <a:pt x="299" y="21"/>
                    <a:pt x="299" y="20"/>
                  </a:cubicBezTo>
                  <a:cubicBezTo>
                    <a:pt x="299" y="20"/>
                    <a:pt x="299" y="19"/>
                    <a:pt x="299" y="19"/>
                  </a:cubicBezTo>
                  <a:cubicBezTo>
                    <a:pt x="299" y="19"/>
                    <a:pt x="300" y="19"/>
                    <a:pt x="300" y="19"/>
                  </a:cubicBezTo>
                  <a:cubicBezTo>
                    <a:pt x="299" y="20"/>
                    <a:pt x="299" y="20"/>
                    <a:pt x="299" y="21"/>
                  </a:cubicBezTo>
                  <a:close/>
                  <a:moveTo>
                    <a:pt x="300" y="19"/>
                  </a:moveTo>
                  <a:cubicBezTo>
                    <a:pt x="300" y="19"/>
                    <a:pt x="299" y="19"/>
                    <a:pt x="299" y="19"/>
                  </a:cubicBezTo>
                  <a:cubicBezTo>
                    <a:pt x="300" y="18"/>
                    <a:pt x="300" y="17"/>
                    <a:pt x="300" y="17"/>
                  </a:cubicBezTo>
                  <a:cubicBezTo>
                    <a:pt x="301" y="17"/>
                    <a:pt x="301" y="17"/>
                    <a:pt x="301" y="18"/>
                  </a:cubicBezTo>
                  <a:cubicBezTo>
                    <a:pt x="301" y="18"/>
                    <a:pt x="300" y="19"/>
                    <a:pt x="300" y="19"/>
                  </a:cubicBezTo>
                  <a:close/>
                  <a:moveTo>
                    <a:pt x="302" y="17"/>
                  </a:moveTo>
                  <a:cubicBezTo>
                    <a:pt x="301" y="17"/>
                    <a:pt x="301" y="16"/>
                    <a:pt x="301" y="16"/>
                  </a:cubicBezTo>
                  <a:cubicBezTo>
                    <a:pt x="301" y="15"/>
                    <a:pt x="302" y="15"/>
                    <a:pt x="302" y="14"/>
                  </a:cubicBezTo>
                  <a:cubicBezTo>
                    <a:pt x="303" y="15"/>
                    <a:pt x="303" y="15"/>
                    <a:pt x="304" y="16"/>
                  </a:cubicBezTo>
                  <a:cubicBezTo>
                    <a:pt x="303" y="16"/>
                    <a:pt x="303" y="17"/>
                    <a:pt x="302" y="17"/>
                  </a:cubicBezTo>
                  <a:cubicBezTo>
                    <a:pt x="302" y="17"/>
                    <a:pt x="302" y="17"/>
                    <a:pt x="302" y="17"/>
                  </a:cubicBezTo>
                  <a:close/>
                  <a:moveTo>
                    <a:pt x="309" y="13"/>
                  </a:moveTo>
                  <a:cubicBezTo>
                    <a:pt x="308" y="12"/>
                    <a:pt x="307" y="12"/>
                    <a:pt x="306" y="12"/>
                  </a:cubicBezTo>
                  <a:cubicBezTo>
                    <a:pt x="307" y="11"/>
                    <a:pt x="308" y="10"/>
                    <a:pt x="308" y="10"/>
                  </a:cubicBezTo>
                  <a:cubicBezTo>
                    <a:pt x="310" y="11"/>
                    <a:pt x="312" y="13"/>
                    <a:pt x="313" y="15"/>
                  </a:cubicBezTo>
                  <a:cubicBezTo>
                    <a:pt x="312" y="14"/>
                    <a:pt x="311" y="14"/>
                    <a:pt x="310" y="13"/>
                  </a:cubicBezTo>
                  <a:cubicBezTo>
                    <a:pt x="310" y="13"/>
                    <a:pt x="310" y="13"/>
                    <a:pt x="310" y="13"/>
                  </a:cubicBezTo>
                  <a:cubicBezTo>
                    <a:pt x="310" y="13"/>
                    <a:pt x="310" y="13"/>
                    <a:pt x="309" y="13"/>
                  </a:cubicBezTo>
                  <a:close/>
                  <a:moveTo>
                    <a:pt x="309" y="13"/>
                  </a:moveTo>
                  <a:cubicBezTo>
                    <a:pt x="309" y="13"/>
                    <a:pt x="309" y="13"/>
                    <a:pt x="308" y="13"/>
                  </a:cubicBezTo>
                  <a:cubicBezTo>
                    <a:pt x="308" y="13"/>
                    <a:pt x="307" y="13"/>
                    <a:pt x="306" y="12"/>
                  </a:cubicBezTo>
                  <a:cubicBezTo>
                    <a:pt x="306" y="12"/>
                    <a:pt x="307" y="13"/>
                    <a:pt x="308" y="14"/>
                  </a:cubicBezTo>
                  <a:cubicBezTo>
                    <a:pt x="307" y="14"/>
                    <a:pt x="306" y="15"/>
                    <a:pt x="305" y="15"/>
                  </a:cubicBezTo>
                  <a:cubicBezTo>
                    <a:pt x="304" y="15"/>
                    <a:pt x="304" y="14"/>
                    <a:pt x="303" y="14"/>
                  </a:cubicBezTo>
                  <a:cubicBezTo>
                    <a:pt x="304" y="13"/>
                    <a:pt x="305" y="12"/>
                    <a:pt x="306" y="12"/>
                  </a:cubicBezTo>
                  <a:cubicBezTo>
                    <a:pt x="307" y="12"/>
                    <a:pt x="308" y="12"/>
                    <a:pt x="309" y="13"/>
                  </a:cubicBezTo>
                  <a:close/>
                  <a:moveTo>
                    <a:pt x="302" y="22"/>
                  </a:moveTo>
                  <a:cubicBezTo>
                    <a:pt x="302" y="22"/>
                    <a:pt x="302" y="22"/>
                    <a:pt x="302" y="22"/>
                  </a:cubicBezTo>
                  <a:cubicBezTo>
                    <a:pt x="302" y="22"/>
                    <a:pt x="302" y="21"/>
                    <a:pt x="302" y="21"/>
                  </a:cubicBezTo>
                  <a:cubicBezTo>
                    <a:pt x="302" y="21"/>
                    <a:pt x="302" y="22"/>
                    <a:pt x="302" y="22"/>
                  </a:cubicBezTo>
                  <a:close/>
                  <a:moveTo>
                    <a:pt x="304" y="20"/>
                  </a:moveTo>
                  <a:cubicBezTo>
                    <a:pt x="303" y="19"/>
                    <a:pt x="303" y="19"/>
                    <a:pt x="303" y="19"/>
                  </a:cubicBezTo>
                  <a:cubicBezTo>
                    <a:pt x="303" y="19"/>
                    <a:pt x="303" y="18"/>
                    <a:pt x="303" y="18"/>
                  </a:cubicBezTo>
                  <a:cubicBezTo>
                    <a:pt x="304" y="18"/>
                    <a:pt x="304" y="19"/>
                    <a:pt x="304" y="19"/>
                  </a:cubicBezTo>
                  <a:cubicBezTo>
                    <a:pt x="304" y="19"/>
                    <a:pt x="304" y="19"/>
                    <a:pt x="304" y="20"/>
                  </a:cubicBezTo>
                  <a:close/>
                  <a:moveTo>
                    <a:pt x="304" y="18"/>
                  </a:moveTo>
                  <a:cubicBezTo>
                    <a:pt x="304" y="18"/>
                    <a:pt x="304" y="17"/>
                    <a:pt x="305" y="17"/>
                  </a:cubicBezTo>
                  <a:cubicBezTo>
                    <a:pt x="305" y="17"/>
                    <a:pt x="305" y="18"/>
                    <a:pt x="306" y="18"/>
                  </a:cubicBezTo>
                  <a:cubicBezTo>
                    <a:pt x="305" y="18"/>
                    <a:pt x="305" y="18"/>
                    <a:pt x="305" y="19"/>
                  </a:cubicBezTo>
                  <a:cubicBezTo>
                    <a:pt x="304" y="18"/>
                    <a:pt x="304" y="18"/>
                    <a:pt x="304" y="18"/>
                  </a:cubicBezTo>
                  <a:close/>
                  <a:moveTo>
                    <a:pt x="306" y="22"/>
                  </a:moveTo>
                  <a:cubicBezTo>
                    <a:pt x="305" y="21"/>
                    <a:pt x="305" y="20"/>
                    <a:pt x="305" y="19"/>
                  </a:cubicBezTo>
                  <a:cubicBezTo>
                    <a:pt x="306" y="20"/>
                    <a:pt x="306" y="20"/>
                    <a:pt x="307" y="20"/>
                  </a:cubicBezTo>
                  <a:cubicBezTo>
                    <a:pt x="307" y="20"/>
                    <a:pt x="307" y="21"/>
                    <a:pt x="307" y="21"/>
                  </a:cubicBezTo>
                  <a:cubicBezTo>
                    <a:pt x="306" y="21"/>
                    <a:pt x="306" y="22"/>
                    <a:pt x="306" y="22"/>
                  </a:cubicBezTo>
                  <a:close/>
                  <a:moveTo>
                    <a:pt x="306" y="19"/>
                  </a:moveTo>
                  <a:cubicBezTo>
                    <a:pt x="306" y="19"/>
                    <a:pt x="306" y="19"/>
                    <a:pt x="306" y="19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06" y="16"/>
                  </a:moveTo>
                  <a:cubicBezTo>
                    <a:pt x="306" y="16"/>
                    <a:pt x="306" y="16"/>
                    <a:pt x="306" y="15"/>
                  </a:cubicBezTo>
                  <a:cubicBezTo>
                    <a:pt x="306" y="16"/>
                    <a:pt x="307" y="16"/>
                    <a:pt x="308" y="17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7" y="17"/>
                    <a:pt x="306" y="16"/>
                    <a:pt x="306" y="16"/>
                  </a:cubicBezTo>
                  <a:close/>
                  <a:moveTo>
                    <a:pt x="309" y="20"/>
                  </a:moveTo>
                  <a:cubicBezTo>
                    <a:pt x="309" y="20"/>
                    <a:pt x="309" y="19"/>
                    <a:pt x="309" y="19"/>
                  </a:cubicBezTo>
                  <a:cubicBezTo>
                    <a:pt x="309" y="19"/>
                    <a:pt x="309" y="19"/>
                    <a:pt x="309" y="20"/>
                  </a:cubicBezTo>
                  <a:cubicBezTo>
                    <a:pt x="309" y="20"/>
                    <a:pt x="309" y="20"/>
                    <a:pt x="309" y="20"/>
                  </a:cubicBezTo>
                  <a:close/>
                  <a:moveTo>
                    <a:pt x="309" y="19"/>
                  </a:moveTo>
                  <a:cubicBezTo>
                    <a:pt x="308" y="19"/>
                    <a:pt x="308" y="18"/>
                    <a:pt x="307" y="17"/>
                  </a:cubicBezTo>
                  <a:cubicBezTo>
                    <a:pt x="307" y="17"/>
                    <a:pt x="308" y="17"/>
                    <a:pt x="308" y="17"/>
                  </a:cubicBezTo>
                  <a:cubicBezTo>
                    <a:pt x="309" y="18"/>
                    <a:pt x="309" y="18"/>
                    <a:pt x="310" y="19"/>
                  </a:cubicBezTo>
                  <a:cubicBezTo>
                    <a:pt x="309" y="19"/>
                    <a:pt x="309" y="19"/>
                    <a:pt x="309" y="19"/>
                  </a:cubicBezTo>
                  <a:cubicBezTo>
                    <a:pt x="309" y="19"/>
                    <a:pt x="309" y="19"/>
                    <a:pt x="309" y="19"/>
                  </a:cubicBezTo>
                  <a:close/>
                  <a:moveTo>
                    <a:pt x="310" y="21"/>
                  </a:moveTo>
                  <a:cubicBezTo>
                    <a:pt x="310" y="21"/>
                    <a:pt x="310" y="21"/>
                    <a:pt x="310" y="21"/>
                  </a:cubicBezTo>
                  <a:cubicBezTo>
                    <a:pt x="310" y="21"/>
                    <a:pt x="310" y="21"/>
                    <a:pt x="310" y="21"/>
                  </a:cubicBezTo>
                  <a:cubicBezTo>
                    <a:pt x="310" y="21"/>
                    <a:pt x="310" y="21"/>
                    <a:pt x="310" y="21"/>
                  </a:cubicBezTo>
                  <a:close/>
                  <a:moveTo>
                    <a:pt x="308" y="17"/>
                  </a:moveTo>
                  <a:cubicBezTo>
                    <a:pt x="309" y="16"/>
                    <a:pt x="310" y="16"/>
                    <a:pt x="310" y="16"/>
                  </a:cubicBezTo>
                  <a:cubicBezTo>
                    <a:pt x="309" y="16"/>
                    <a:pt x="309" y="16"/>
                    <a:pt x="308" y="17"/>
                  </a:cubicBezTo>
                  <a:cubicBezTo>
                    <a:pt x="307" y="16"/>
                    <a:pt x="307" y="16"/>
                    <a:pt x="306" y="15"/>
                  </a:cubicBezTo>
                  <a:cubicBezTo>
                    <a:pt x="307" y="15"/>
                    <a:pt x="308" y="14"/>
                    <a:pt x="308" y="14"/>
                  </a:cubicBezTo>
                  <a:cubicBezTo>
                    <a:pt x="309" y="15"/>
                    <a:pt x="311" y="16"/>
                    <a:pt x="312" y="18"/>
                  </a:cubicBezTo>
                  <a:cubicBezTo>
                    <a:pt x="311" y="18"/>
                    <a:pt x="311" y="18"/>
                    <a:pt x="310" y="19"/>
                  </a:cubicBezTo>
                  <a:cubicBezTo>
                    <a:pt x="310" y="18"/>
                    <a:pt x="309" y="17"/>
                    <a:pt x="308" y="17"/>
                  </a:cubicBezTo>
                  <a:close/>
                  <a:moveTo>
                    <a:pt x="313" y="21"/>
                  </a:moveTo>
                  <a:cubicBezTo>
                    <a:pt x="312" y="21"/>
                    <a:pt x="312" y="21"/>
                    <a:pt x="312" y="21"/>
                  </a:cubicBezTo>
                  <a:cubicBezTo>
                    <a:pt x="312" y="20"/>
                    <a:pt x="312" y="20"/>
                    <a:pt x="311" y="20"/>
                  </a:cubicBezTo>
                  <a:cubicBezTo>
                    <a:pt x="312" y="19"/>
                    <a:pt x="312" y="19"/>
                    <a:pt x="312" y="19"/>
                  </a:cubicBezTo>
                  <a:cubicBezTo>
                    <a:pt x="312" y="20"/>
                    <a:pt x="313" y="20"/>
                    <a:pt x="313" y="21"/>
                  </a:cubicBezTo>
                  <a:cubicBezTo>
                    <a:pt x="313" y="21"/>
                    <a:pt x="313" y="21"/>
                    <a:pt x="313" y="21"/>
                  </a:cubicBezTo>
                  <a:close/>
                  <a:moveTo>
                    <a:pt x="309" y="14"/>
                  </a:moveTo>
                  <a:cubicBezTo>
                    <a:pt x="309" y="13"/>
                    <a:pt x="309" y="13"/>
                    <a:pt x="309" y="13"/>
                  </a:cubicBezTo>
                  <a:cubicBezTo>
                    <a:pt x="311" y="14"/>
                    <a:pt x="313" y="15"/>
                    <a:pt x="314" y="16"/>
                  </a:cubicBezTo>
                  <a:cubicBezTo>
                    <a:pt x="314" y="16"/>
                    <a:pt x="315" y="16"/>
                    <a:pt x="315" y="17"/>
                  </a:cubicBezTo>
                  <a:cubicBezTo>
                    <a:pt x="314" y="17"/>
                    <a:pt x="314" y="17"/>
                    <a:pt x="313" y="17"/>
                  </a:cubicBezTo>
                  <a:cubicBezTo>
                    <a:pt x="312" y="16"/>
                    <a:pt x="310" y="15"/>
                    <a:pt x="309" y="14"/>
                  </a:cubicBezTo>
                  <a:close/>
                  <a:moveTo>
                    <a:pt x="314" y="18"/>
                  </a:moveTo>
                  <a:cubicBezTo>
                    <a:pt x="314" y="18"/>
                    <a:pt x="315" y="17"/>
                    <a:pt x="315" y="17"/>
                  </a:cubicBezTo>
                  <a:cubicBezTo>
                    <a:pt x="315" y="18"/>
                    <a:pt x="316" y="18"/>
                    <a:pt x="316" y="19"/>
                  </a:cubicBezTo>
                  <a:cubicBezTo>
                    <a:pt x="316" y="19"/>
                    <a:pt x="315" y="19"/>
                    <a:pt x="315" y="19"/>
                  </a:cubicBezTo>
                  <a:cubicBezTo>
                    <a:pt x="315" y="19"/>
                    <a:pt x="314" y="19"/>
                    <a:pt x="314" y="18"/>
                  </a:cubicBezTo>
                  <a:close/>
                  <a:moveTo>
                    <a:pt x="316" y="21"/>
                  </a:moveTo>
                  <a:cubicBezTo>
                    <a:pt x="316" y="20"/>
                    <a:pt x="316" y="20"/>
                    <a:pt x="316" y="20"/>
                  </a:cubicBezTo>
                  <a:cubicBezTo>
                    <a:pt x="316" y="20"/>
                    <a:pt x="316" y="21"/>
                    <a:pt x="316" y="21"/>
                  </a:cubicBezTo>
                  <a:cubicBezTo>
                    <a:pt x="316" y="21"/>
                    <a:pt x="316" y="21"/>
                    <a:pt x="316" y="21"/>
                  </a:cubicBezTo>
                  <a:cubicBezTo>
                    <a:pt x="316" y="21"/>
                    <a:pt x="316" y="21"/>
                    <a:pt x="316" y="21"/>
                  </a:cubicBezTo>
                  <a:close/>
                  <a:moveTo>
                    <a:pt x="316" y="21"/>
                  </a:moveTo>
                  <a:cubicBezTo>
                    <a:pt x="316" y="21"/>
                    <a:pt x="316" y="21"/>
                    <a:pt x="316" y="21"/>
                  </a:cubicBezTo>
                  <a:cubicBezTo>
                    <a:pt x="316" y="21"/>
                    <a:pt x="316" y="21"/>
                    <a:pt x="316" y="21"/>
                  </a:cubicBezTo>
                  <a:cubicBezTo>
                    <a:pt x="316" y="21"/>
                    <a:pt x="316" y="21"/>
                    <a:pt x="316" y="21"/>
                  </a:cubicBezTo>
                  <a:cubicBezTo>
                    <a:pt x="316" y="21"/>
                    <a:pt x="316" y="21"/>
                    <a:pt x="316" y="21"/>
                  </a:cubicBezTo>
                  <a:close/>
                  <a:moveTo>
                    <a:pt x="316" y="22"/>
                  </a:moveTo>
                  <a:cubicBezTo>
                    <a:pt x="316" y="21"/>
                    <a:pt x="316" y="21"/>
                    <a:pt x="316" y="21"/>
                  </a:cubicBezTo>
                  <a:cubicBezTo>
                    <a:pt x="316" y="21"/>
                    <a:pt x="316" y="21"/>
                    <a:pt x="316" y="22"/>
                  </a:cubicBezTo>
                  <a:cubicBezTo>
                    <a:pt x="316" y="22"/>
                    <a:pt x="316" y="22"/>
                    <a:pt x="316" y="22"/>
                  </a:cubicBezTo>
                  <a:close/>
                  <a:moveTo>
                    <a:pt x="316" y="23"/>
                  </a:moveTo>
                  <a:cubicBezTo>
                    <a:pt x="316" y="23"/>
                    <a:pt x="316" y="23"/>
                    <a:pt x="316" y="22"/>
                  </a:cubicBezTo>
                  <a:cubicBezTo>
                    <a:pt x="316" y="22"/>
                    <a:pt x="316" y="22"/>
                    <a:pt x="316" y="22"/>
                  </a:cubicBezTo>
                  <a:cubicBezTo>
                    <a:pt x="316" y="22"/>
                    <a:pt x="317" y="23"/>
                    <a:pt x="317" y="23"/>
                  </a:cubicBezTo>
                  <a:cubicBezTo>
                    <a:pt x="317" y="23"/>
                    <a:pt x="317" y="23"/>
                    <a:pt x="316" y="23"/>
                  </a:cubicBezTo>
                  <a:close/>
                  <a:moveTo>
                    <a:pt x="318" y="17"/>
                  </a:moveTo>
                  <a:cubicBezTo>
                    <a:pt x="318" y="17"/>
                    <a:pt x="318" y="17"/>
                    <a:pt x="318" y="17"/>
                  </a:cubicBezTo>
                  <a:cubicBezTo>
                    <a:pt x="317" y="17"/>
                    <a:pt x="317" y="17"/>
                    <a:pt x="317" y="16"/>
                  </a:cubicBezTo>
                  <a:cubicBezTo>
                    <a:pt x="318" y="16"/>
                    <a:pt x="318" y="16"/>
                    <a:pt x="318" y="16"/>
                  </a:cubicBezTo>
                  <a:cubicBezTo>
                    <a:pt x="318" y="17"/>
                    <a:pt x="318" y="17"/>
                    <a:pt x="318" y="17"/>
                  </a:cubicBezTo>
                  <a:close/>
                  <a:moveTo>
                    <a:pt x="311" y="8"/>
                  </a:moveTo>
                  <a:cubicBezTo>
                    <a:pt x="315" y="11"/>
                    <a:pt x="317" y="13"/>
                    <a:pt x="318" y="15"/>
                  </a:cubicBezTo>
                  <a:cubicBezTo>
                    <a:pt x="317" y="15"/>
                    <a:pt x="317" y="15"/>
                    <a:pt x="317" y="15"/>
                  </a:cubicBezTo>
                  <a:cubicBezTo>
                    <a:pt x="317" y="15"/>
                    <a:pt x="318" y="15"/>
                    <a:pt x="318" y="15"/>
                  </a:cubicBezTo>
                  <a:cubicBezTo>
                    <a:pt x="318" y="16"/>
                    <a:pt x="318" y="16"/>
                    <a:pt x="318" y="16"/>
                  </a:cubicBezTo>
                  <a:cubicBezTo>
                    <a:pt x="318" y="16"/>
                    <a:pt x="317" y="16"/>
                    <a:pt x="317" y="16"/>
                  </a:cubicBezTo>
                  <a:cubicBezTo>
                    <a:pt x="315" y="14"/>
                    <a:pt x="313" y="12"/>
                    <a:pt x="309" y="9"/>
                  </a:cubicBezTo>
                  <a:cubicBezTo>
                    <a:pt x="310" y="9"/>
                    <a:pt x="310" y="9"/>
                    <a:pt x="311" y="8"/>
                  </a:cubicBezTo>
                  <a:close/>
                  <a:moveTo>
                    <a:pt x="309" y="8"/>
                  </a:moveTo>
                  <a:cubicBezTo>
                    <a:pt x="310" y="8"/>
                    <a:pt x="310" y="8"/>
                    <a:pt x="310" y="8"/>
                  </a:cubicBezTo>
                  <a:cubicBezTo>
                    <a:pt x="310" y="8"/>
                    <a:pt x="309" y="9"/>
                    <a:pt x="309" y="9"/>
                  </a:cubicBezTo>
                  <a:cubicBezTo>
                    <a:pt x="308" y="9"/>
                    <a:pt x="308" y="8"/>
                    <a:pt x="307" y="8"/>
                  </a:cubicBezTo>
                  <a:cubicBezTo>
                    <a:pt x="308" y="8"/>
                    <a:pt x="309" y="8"/>
                    <a:pt x="309" y="8"/>
                  </a:cubicBezTo>
                  <a:close/>
                  <a:moveTo>
                    <a:pt x="307" y="8"/>
                  </a:moveTo>
                  <a:cubicBezTo>
                    <a:pt x="307" y="9"/>
                    <a:pt x="307" y="9"/>
                    <a:pt x="308" y="9"/>
                  </a:cubicBezTo>
                  <a:cubicBezTo>
                    <a:pt x="305" y="10"/>
                    <a:pt x="303" y="12"/>
                    <a:pt x="302" y="13"/>
                  </a:cubicBezTo>
                  <a:cubicBezTo>
                    <a:pt x="301" y="12"/>
                    <a:pt x="301" y="12"/>
                    <a:pt x="300" y="12"/>
                  </a:cubicBezTo>
                  <a:cubicBezTo>
                    <a:pt x="302" y="10"/>
                    <a:pt x="305" y="9"/>
                    <a:pt x="307" y="8"/>
                  </a:cubicBezTo>
                  <a:close/>
                  <a:moveTo>
                    <a:pt x="299" y="12"/>
                  </a:moveTo>
                  <a:cubicBezTo>
                    <a:pt x="300" y="12"/>
                    <a:pt x="301" y="13"/>
                    <a:pt x="301" y="13"/>
                  </a:cubicBezTo>
                  <a:cubicBezTo>
                    <a:pt x="300" y="14"/>
                    <a:pt x="300" y="14"/>
                    <a:pt x="299" y="15"/>
                  </a:cubicBezTo>
                  <a:cubicBezTo>
                    <a:pt x="299" y="14"/>
                    <a:pt x="298" y="14"/>
                    <a:pt x="298" y="14"/>
                  </a:cubicBezTo>
                  <a:cubicBezTo>
                    <a:pt x="298" y="13"/>
                    <a:pt x="299" y="12"/>
                    <a:pt x="299" y="12"/>
                  </a:cubicBezTo>
                  <a:close/>
                  <a:moveTo>
                    <a:pt x="298" y="14"/>
                  </a:moveTo>
                  <a:cubicBezTo>
                    <a:pt x="298" y="14"/>
                    <a:pt x="299" y="14"/>
                    <a:pt x="299" y="15"/>
                  </a:cubicBezTo>
                  <a:cubicBezTo>
                    <a:pt x="298" y="16"/>
                    <a:pt x="297" y="17"/>
                    <a:pt x="296" y="18"/>
                  </a:cubicBezTo>
                  <a:cubicBezTo>
                    <a:pt x="296" y="18"/>
                    <a:pt x="296" y="17"/>
                    <a:pt x="296" y="17"/>
                  </a:cubicBezTo>
                  <a:cubicBezTo>
                    <a:pt x="296" y="16"/>
                    <a:pt x="297" y="15"/>
                    <a:pt x="298" y="14"/>
                  </a:cubicBezTo>
                  <a:close/>
                  <a:moveTo>
                    <a:pt x="295" y="18"/>
                  </a:moveTo>
                  <a:cubicBezTo>
                    <a:pt x="295" y="18"/>
                    <a:pt x="296" y="18"/>
                    <a:pt x="296" y="19"/>
                  </a:cubicBezTo>
                  <a:cubicBezTo>
                    <a:pt x="295" y="19"/>
                    <a:pt x="295" y="20"/>
                    <a:pt x="295" y="20"/>
                  </a:cubicBezTo>
                  <a:cubicBezTo>
                    <a:pt x="295" y="19"/>
                    <a:pt x="295" y="19"/>
                    <a:pt x="295" y="18"/>
                  </a:cubicBezTo>
                  <a:close/>
                  <a:moveTo>
                    <a:pt x="292" y="16"/>
                  </a:moveTo>
                  <a:cubicBezTo>
                    <a:pt x="293" y="16"/>
                    <a:pt x="293" y="16"/>
                    <a:pt x="293" y="16"/>
                  </a:cubicBezTo>
                  <a:cubicBezTo>
                    <a:pt x="293" y="17"/>
                    <a:pt x="293" y="18"/>
                    <a:pt x="293" y="18"/>
                  </a:cubicBezTo>
                  <a:cubicBezTo>
                    <a:pt x="292" y="18"/>
                    <a:pt x="292" y="18"/>
                    <a:pt x="292" y="18"/>
                  </a:cubicBezTo>
                  <a:cubicBezTo>
                    <a:pt x="293" y="17"/>
                    <a:pt x="293" y="16"/>
                    <a:pt x="292" y="16"/>
                  </a:cubicBezTo>
                  <a:close/>
                  <a:moveTo>
                    <a:pt x="289" y="17"/>
                  </a:moveTo>
                  <a:cubicBezTo>
                    <a:pt x="289" y="18"/>
                    <a:pt x="288" y="18"/>
                    <a:pt x="288" y="18"/>
                  </a:cubicBezTo>
                  <a:cubicBezTo>
                    <a:pt x="288" y="17"/>
                    <a:pt x="288" y="16"/>
                    <a:pt x="288" y="16"/>
                  </a:cubicBezTo>
                  <a:cubicBezTo>
                    <a:pt x="288" y="16"/>
                    <a:pt x="289" y="16"/>
                    <a:pt x="289" y="17"/>
                  </a:cubicBezTo>
                  <a:close/>
                  <a:moveTo>
                    <a:pt x="250" y="21"/>
                  </a:moveTo>
                  <a:cubicBezTo>
                    <a:pt x="250" y="19"/>
                    <a:pt x="251" y="17"/>
                    <a:pt x="252" y="16"/>
                  </a:cubicBezTo>
                  <a:cubicBezTo>
                    <a:pt x="252" y="16"/>
                    <a:pt x="252" y="17"/>
                    <a:pt x="253" y="17"/>
                  </a:cubicBezTo>
                  <a:cubicBezTo>
                    <a:pt x="251" y="19"/>
                    <a:pt x="250" y="21"/>
                    <a:pt x="250" y="21"/>
                  </a:cubicBezTo>
                  <a:close/>
                  <a:moveTo>
                    <a:pt x="264" y="20"/>
                  </a:moveTo>
                  <a:cubicBezTo>
                    <a:pt x="263" y="21"/>
                    <a:pt x="262" y="22"/>
                    <a:pt x="261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60" y="23"/>
                    <a:pt x="260" y="23"/>
                    <a:pt x="259" y="23"/>
                  </a:cubicBezTo>
                  <a:cubicBezTo>
                    <a:pt x="261" y="19"/>
                    <a:pt x="264" y="17"/>
                    <a:pt x="267" y="15"/>
                  </a:cubicBezTo>
                  <a:cubicBezTo>
                    <a:pt x="268" y="15"/>
                    <a:pt x="268" y="16"/>
                    <a:pt x="269" y="17"/>
                  </a:cubicBezTo>
                  <a:cubicBezTo>
                    <a:pt x="268" y="17"/>
                    <a:pt x="268" y="17"/>
                    <a:pt x="267" y="18"/>
                  </a:cubicBezTo>
                  <a:cubicBezTo>
                    <a:pt x="267" y="17"/>
                    <a:pt x="266" y="17"/>
                    <a:pt x="266" y="16"/>
                  </a:cubicBezTo>
                  <a:cubicBezTo>
                    <a:pt x="266" y="16"/>
                    <a:pt x="266" y="17"/>
                    <a:pt x="267" y="18"/>
                  </a:cubicBezTo>
                  <a:cubicBezTo>
                    <a:pt x="266" y="18"/>
                    <a:pt x="265" y="19"/>
                    <a:pt x="264" y="20"/>
                  </a:cubicBezTo>
                  <a:cubicBezTo>
                    <a:pt x="263" y="20"/>
                    <a:pt x="263" y="19"/>
                    <a:pt x="263" y="19"/>
                  </a:cubicBezTo>
                  <a:cubicBezTo>
                    <a:pt x="263" y="20"/>
                    <a:pt x="264" y="20"/>
                    <a:pt x="264" y="20"/>
                  </a:cubicBezTo>
                  <a:close/>
                  <a:moveTo>
                    <a:pt x="268" y="15"/>
                  </a:moveTo>
                  <a:cubicBezTo>
                    <a:pt x="268" y="15"/>
                    <a:pt x="268" y="15"/>
                    <a:pt x="268" y="15"/>
                  </a:cubicBezTo>
                  <a:cubicBezTo>
                    <a:pt x="269" y="15"/>
                    <a:pt x="269" y="15"/>
                    <a:pt x="270" y="16"/>
                  </a:cubicBezTo>
                  <a:cubicBezTo>
                    <a:pt x="270" y="16"/>
                    <a:pt x="269" y="16"/>
                    <a:pt x="269" y="16"/>
                  </a:cubicBezTo>
                  <a:cubicBezTo>
                    <a:pt x="269" y="16"/>
                    <a:pt x="268" y="15"/>
                    <a:pt x="268" y="15"/>
                  </a:cubicBezTo>
                  <a:close/>
                  <a:moveTo>
                    <a:pt x="265" y="23"/>
                  </a:moveTo>
                  <a:cubicBezTo>
                    <a:pt x="265" y="23"/>
                    <a:pt x="264" y="23"/>
                    <a:pt x="264" y="23"/>
                  </a:cubicBezTo>
                  <a:cubicBezTo>
                    <a:pt x="264" y="23"/>
                    <a:pt x="264" y="23"/>
                    <a:pt x="264" y="23"/>
                  </a:cubicBezTo>
                  <a:cubicBezTo>
                    <a:pt x="265" y="23"/>
                    <a:pt x="265" y="23"/>
                    <a:pt x="265" y="23"/>
                  </a:cubicBezTo>
                  <a:cubicBezTo>
                    <a:pt x="265" y="23"/>
                    <a:pt x="265" y="23"/>
                    <a:pt x="265" y="23"/>
                  </a:cubicBezTo>
                  <a:close/>
                  <a:moveTo>
                    <a:pt x="266" y="22"/>
                  </a:moveTo>
                  <a:cubicBezTo>
                    <a:pt x="266" y="22"/>
                    <a:pt x="266" y="22"/>
                    <a:pt x="266" y="22"/>
                  </a:cubicBezTo>
                  <a:cubicBezTo>
                    <a:pt x="266" y="22"/>
                    <a:pt x="265" y="22"/>
                    <a:pt x="265" y="22"/>
                  </a:cubicBezTo>
                  <a:cubicBezTo>
                    <a:pt x="265" y="22"/>
                    <a:pt x="265" y="21"/>
                    <a:pt x="266" y="21"/>
                  </a:cubicBezTo>
                  <a:cubicBezTo>
                    <a:pt x="266" y="21"/>
                    <a:pt x="266" y="21"/>
                    <a:pt x="267" y="22"/>
                  </a:cubicBezTo>
                  <a:cubicBezTo>
                    <a:pt x="266" y="22"/>
                    <a:pt x="266" y="22"/>
                    <a:pt x="266" y="22"/>
                  </a:cubicBezTo>
                  <a:close/>
                  <a:moveTo>
                    <a:pt x="267" y="21"/>
                  </a:moveTo>
                  <a:cubicBezTo>
                    <a:pt x="267" y="21"/>
                    <a:pt x="266" y="21"/>
                    <a:pt x="266" y="21"/>
                  </a:cubicBezTo>
                  <a:cubicBezTo>
                    <a:pt x="266" y="20"/>
                    <a:pt x="267" y="20"/>
                    <a:pt x="268" y="19"/>
                  </a:cubicBezTo>
                  <a:cubicBezTo>
                    <a:pt x="268" y="20"/>
                    <a:pt x="268" y="21"/>
                    <a:pt x="267" y="21"/>
                  </a:cubicBezTo>
                  <a:close/>
                  <a:moveTo>
                    <a:pt x="270" y="21"/>
                  </a:moveTo>
                  <a:cubicBezTo>
                    <a:pt x="269" y="21"/>
                    <a:pt x="269" y="21"/>
                    <a:pt x="269" y="21"/>
                  </a:cubicBezTo>
                  <a:cubicBezTo>
                    <a:pt x="269" y="20"/>
                    <a:pt x="269" y="20"/>
                    <a:pt x="268" y="19"/>
                  </a:cubicBezTo>
                  <a:cubicBezTo>
                    <a:pt x="268" y="18"/>
                    <a:pt x="269" y="18"/>
                    <a:pt x="269" y="18"/>
                  </a:cubicBezTo>
                  <a:cubicBezTo>
                    <a:pt x="270" y="19"/>
                    <a:pt x="270" y="20"/>
                    <a:pt x="270" y="21"/>
                  </a:cubicBezTo>
                  <a:close/>
                  <a:moveTo>
                    <a:pt x="270" y="17"/>
                  </a:moveTo>
                  <a:cubicBezTo>
                    <a:pt x="270" y="17"/>
                    <a:pt x="271" y="16"/>
                    <a:pt x="271" y="16"/>
                  </a:cubicBezTo>
                  <a:cubicBezTo>
                    <a:pt x="272" y="17"/>
                    <a:pt x="272" y="17"/>
                    <a:pt x="273" y="17"/>
                  </a:cubicBezTo>
                  <a:cubicBezTo>
                    <a:pt x="273" y="18"/>
                    <a:pt x="273" y="18"/>
                    <a:pt x="274" y="18"/>
                  </a:cubicBezTo>
                  <a:cubicBezTo>
                    <a:pt x="273" y="19"/>
                    <a:pt x="272" y="19"/>
                    <a:pt x="271" y="19"/>
                  </a:cubicBezTo>
                  <a:cubicBezTo>
                    <a:pt x="271" y="19"/>
                    <a:pt x="271" y="18"/>
                    <a:pt x="270" y="17"/>
                  </a:cubicBezTo>
                  <a:close/>
                  <a:moveTo>
                    <a:pt x="272" y="22"/>
                  </a:moveTo>
                  <a:cubicBezTo>
                    <a:pt x="272" y="22"/>
                    <a:pt x="272" y="22"/>
                    <a:pt x="272" y="21"/>
                  </a:cubicBezTo>
                  <a:cubicBezTo>
                    <a:pt x="272" y="21"/>
                    <a:pt x="272" y="21"/>
                    <a:pt x="273" y="21"/>
                  </a:cubicBezTo>
                  <a:cubicBezTo>
                    <a:pt x="272" y="21"/>
                    <a:pt x="272" y="22"/>
                    <a:pt x="272" y="22"/>
                  </a:cubicBezTo>
                  <a:close/>
                  <a:moveTo>
                    <a:pt x="273" y="21"/>
                  </a:move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0"/>
                    <a:pt x="272" y="20"/>
                  </a:cubicBezTo>
                  <a:cubicBezTo>
                    <a:pt x="272" y="20"/>
                    <a:pt x="273" y="19"/>
                    <a:pt x="274" y="19"/>
                  </a:cubicBezTo>
                  <a:cubicBezTo>
                    <a:pt x="274" y="19"/>
                    <a:pt x="274" y="19"/>
                    <a:pt x="274" y="19"/>
                  </a:cubicBezTo>
                  <a:cubicBezTo>
                    <a:pt x="273" y="19"/>
                    <a:pt x="273" y="20"/>
                    <a:pt x="273" y="21"/>
                  </a:cubicBezTo>
                  <a:close/>
                  <a:moveTo>
                    <a:pt x="277" y="19"/>
                  </a:moveTo>
                  <a:cubicBezTo>
                    <a:pt x="277" y="19"/>
                    <a:pt x="276" y="19"/>
                    <a:pt x="276" y="18"/>
                  </a:cubicBezTo>
                  <a:cubicBezTo>
                    <a:pt x="275" y="17"/>
                    <a:pt x="274" y="16"/>
                    <a:pt x="273" y="15"/>
                  </a:cubicBezTo>
                  <a:cubicBezTo>
                    <a:pt x="274" y="15"/>
                    <a:pt x="274" y="15"/>
                    <a:pt x="274" y="14"/>
                  </a:cubicBezTo>
                  <a:cubicBezTo>
                    <a:pt x="275" y="15"/>
                    <a:pt x="277" y="17"/>
                    <a:pt x="277" y="19"/>
                  </a:cubicBezTo>
                  <a:close/>
                  <a:moveTo>
                    <a:pt x="276" y="15"/>
                  </a:moveTo>
                  <a:cubicBezTo>
                    <a:pt x="277" y="16"/>
                    <a:pt x="278" y="17"/>
                    <a:pt x="279" y="18"/>
                  </a:cubicBezTo>
                  <a:cubicBezTo>
                    <a:pt x="279" y="18"/>
                    <a:pt x="279" y="18"/>
                    <a:pt x="280" y="19"/>
                  </a:cubicBezTo>
                  <a:cubicBezTo>
                    <a:pt x="279" y="18"/>
                    <a:pt x="279" y="18"/>
                    <a:pt x="279" y="18"/>
                  </a:cubicBezTo>
                  <a:cubicBezTo>
                    <a:pt x="278" y="17"/>
                    <a:pt x="277" y="16"/>
                    <a:pt x="276" y="15"/>
                  </a:cubicBezTo>
                  <a:close/>
                  <a:moveTo>
                    <a:pt x="280" y="20"/>
                  </a:moveTo>
                  <a:cubicBezTo>
                    <a:pt x="280" y="20"/>
                    <a:pt x="279" y="20"/>
                    <a:pt x="279" y="20"/>
                  </a:cubicBezTo>
                  <a:cubicBezTo>
                    <a:pt x="279" y="20"/>
                    <a:pt x="279" y="19"/>
                    <a:pt x="279" y="18"/>
                  </a:cubicBezTo>
                  <a:cubicBezTo>
                    <a:pt x="279" y="19"/>
                    <a:pt x="279" y="19"/>
                    <a:pt x="280" y="19"/>
                  </a:cubicBezTo>
                  <a:cubicBezTo>
                    <a:pt x="280" y="19"/>
                    <a:pt x="280" y="20"/>
                    <a:pt x="280" y="20"/>
                  </a:cubicBezTo>
                  <a:close/>
                  <a:moveTo>
                    <a:pt x="283" y="10"/>
                  </a:moveTo>
                  <a:cubicBezTo>
                    <a:pt x="284" y="11"/>
                    <a:pt x="284" y="12"/>
                    <a:pt x="285" y="13"/>
                  </a:cubicBezTo>
                  <a:cubicBezTo>
                    <a:pt x="283" y="12"/>
                    <a:pt x="282" y="11"/>
                    <a:pt x="281" y="11"/>
                  </a:cubicBezTo>
                  <a:cubicBezTo>
                    <a:pt x="281" y="10"/>
                    <a:pt x="282" y="10"/>
                    <a:pt x="283" y="10"/>
                  </a:cubicBezTo>
                  <a:close/>
                  <a:moveTo>
                    <a:pt x="285" y="14"/>
                  </a:moveTo>
                  <a:cubicBezTo>
                    <a:pt x="285" y="15"/>
                    <a:pt x="285" y="15"/>
                    <a:pt x="285" y="16"/>
                  </a:cubicBezTo>
                  <a:cubicBezTo>
                    <a:pt x="284" y="15"/>
                    <a:pt x="283" y="13"/>
                    <a:pt x="281" y="11"/>
                  </a:cubicBezTo>
                  <a:cubicBezTo>
                    <a:pt x="282" y="12"/>
                    <a:pt x="283" y="13"/>
                    <a:pt x="285" y="14"/>
                  </a:cubicBezTo>
                  <a:close/>
                  <a:moveTo>
                    <a:pt x="279" y="12"/>
                  </a:moveTo>
                  <a:cubicBezTo>
                    <a:pt x="282" y="14"/>
                    <a:pt x="283" y="17"/>
                    <a:pt x="283" y="20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2" y="18"/>
                    <a:pt x="280" y="15"/>
                    <a:pt x="277" y="13"/>
                  </a:cubicBezTo>
                  <a:cubicBezTo>
                    <a:pt x="278" y="12"/>
                    <a:pt x="278" y="12"/>
                    <a:pt x="279" y="12"/>
                  </a:cubicBezTo>
                  <a:close/>
                  <a:moveTo>
                    <a:pt x="276" y="13"/>
                  </a:moveTo>
                  <a:cubicBezTo>
                    <a:pt x="277" y="14"/>
                    <a:pt x="278" y="15"/>
                    <a:pt x="279" y="17"/>
                  </a:cubicBezTo>
                  <a:cubicBezTo>
                    <a:pt x="277" y="16"/>
                    <a:pt x="275" y="15"/>
                    <a:pt x="274" y="14"/>
                  </a:cubicBezTo>
                  <a:cubicBezTo>
                    <a:pt x="274" y="14"/>
                    <a:pt x="274" y="14"/>
                    <a:pt x="274" y="14"/>
                  </a:cubicBezTo>
                  <a:cubicBezTo>
                    <a:pt x="275" y="14"/>
                    <a:pt x="276" y="14"/>
                    <a:pt x="276" y="13"/>
                  </a:cubicBezTo>
                  <a:close/>
                  <a:moveTo>
                    <a:pt x="275" y="12"/>
                  </a:moveTo>
                  <a:cubicBezTo>
                    <a:pt x="275" y="12"/>
                    <a:pt x="276" y="12"/>
                    <a:pt x="276" y="13"/>
                  </a:cubicBezTo>
                  <a:cubicBezTo>
                    <a:pt x="275" y="13"/>
                    <a:pt x="274" y="13"/>
                    <a:pt x="273" y="14"/>
                  </a:cubicBezTo>
                  <a:cubicBezTo>
                    <a:pt x="273" y="14"/>
                    <a:pt x="273" y="14"/>
                    <a:pt x="273" y="13"/>
                  </a:cubicBezTo>
                  <a:cubicBezTo>
                    <a:pt x="273" y="13"/>
                    <a:pt x="273" y="14"/>
                    <a:pt x="273" y="14"/>
                  </a:cubicBezTo>
                  <a:cubicBezTo>
                    <a:pt x="273" y="14"/>
                    <a:pt x="273" y="14"/>
                    <a:pt x="273" y="14"/>
                  </a:cubicBezTo>
                  <a:cubicBezTo>
                    <a:pt x="272" y="14"/>
                    <a:pt x="272" y="14"/>
                    <a:pt x="272" y="13"/>
                  </a:cubicBezTo>
                  <a:cubicBezTo>
                    <a:pt x="273" y="13"/>
                    <a:pt x="274" y="12"/>
                    <a:pt x="275" y="12"/>
                  </a:cubicBezTo>
                  <a:close/>
                  <a:moveTo>
                    <a:pt x="272" y="16"/>
                  </a:moveTo>
                  <a:cubicBezTo>
                    <a:pt x="272" y="16"/>
                    <a:pt x="273" y="16"/>
                    <a:pt x="273" y="17"/>
                  </a:cubicBezTo>
                  <a:cubicBezTo>
                    <a:pt x="272" y="16"/>
                    <a:pt x="272" y="16"/>
                    <a:pt x="271" y="16"/>
                  </a:cubicBezTo>
                  <a:cubicBezTo>
                    <a:pt x="272" y="16"/>
                    <a:pt x="272" y="16"/>
                    <a:pt x="272" y="16"/>
                  </a:cubicBezTo>
                  <a:close/>
                  <a:moveTo>
                    <a:pt x="271" y="15"/>
                  </a:moveTo>
                  <a:cubicBezTo>
                    <a:pt x="271" y="15"/>
                    <a:pt x="271" y="15"/>
                    <a:pt x="270" y="15"/>
                  </a:cubicBezTo>
                  <a:cubicBezTo>
                    <a:pt x="270" y="15"/>
                    <a:pt x="269" y="15"/>
                    <a:pt x="268" y="15"/>
                  </a:cubicBezTo>
                  <a:cubicBezTo>
                    <a:pt x="269" y="14"/>
                    <a:pt x="270" y="14"/>
                    <a:pt x="270" y="14"/>
                  </a:cubicBezTo>
                  <a:cubicBezTo>
                    <a:pt x="271" y="14"/>
                    <a:pt x="271" y="14"/>
                    <a:pt x="271" y="15"/>
                  </a:cubicBezTo>
                  <a:close/>
                  <a:moveTo>
                    <a:pt x="270" y="13"/>
                  </a:moveTo>
                  <a:cubicBezTo>
                    <a:pt x="269" y="14"/>
                    <a:pt x="268" y="14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2" y="16"/>
                    <a:pt x="259" y="19"/>
                    <a:pt x="258" y="21"/>
                  </a:cubicBezTo>
                  <a:cubicBezTo>
                    <a:pt x="255" y="18"/>
                    <a:pt x="262" y="14"/>
                    <a:pt x="262" y="14"/>
                  </a:cubicBezTo>
                  <a:cubicBezTo>
                    <a:pt x="258" y="16"/>
                    <a:pt x="256" y="18"/>
                    <a:pt x="255" y="19"/>
                  </a:cubicBezTo>
                  <a:cubicBezTo>
                    <a:pt x="255" y="19"/>
                    <a:pt x="255" y="19"/>
                    <a:pt x="255" y="18"/>
                  </a:cubicBezTo>
                  <a:cubicBezTo>
                    <a:pt x="256" y="14"/>
                    <a:pt x="262" y="11"/>
                    <a:pt x="262" y="11"/>
                  </a:cubicBezTo>
                  <a:cubicBezTo>
                    <a:pt x="258" y="13"/>
                    <a:pt x="255" y="15"/>
                    <a:pt x="253" y="17"/>
                  </a:cubicBezTo>
                  <a:cubicBezTo>
                    <a:pt x="253" y="16"/>
                    <a:pt x="253" y="16"/>
                    <a:pt x="252" y="15"/>
                  </a:cubicBezTo>
                  <a:cubicBezTo>
                    <a:pt x="255" y="11"/>
                    <a:pt x="259" y="9"/>
                    <a:pt x="263" y="8"/>
                  </a:cubicBezTo>
                  <a:cubicBezTo>
                    <a:pt x="266" y="10"/>
                    <a:pt x="268" y="12"/>
                    <a:pt x="270" y="13"/>
                  </a:cubicBezTo>
                  <a:close/>
                  <a:moveTo>
                    <a:pt x="261" y="7"/>
                  </a:moveTo>
                  <a:cubicBezTo>
                    <a:pt x="261" y="7"/>
                    <a:pt x="262" y="7"/>
                    <a:pt x="263" y="7"/>
                  </a:cubicBezTo>
                  <a:cubicBezTo>
                    <a:pt x="257" y="10"/>
                    <a:pt x="253" y="12"/>
                    <a:pt x="250" y="14"/>
                  </a:cubicBezTo>
                  <a:cubicBezTo>
                    <a:pt x="250" y="13"/>
                    <a:pt x="250" y="13"/>
                    <a:pt x="249" y="13"/>
                  </a:cubicBezTo>
                  <a:cubicBezTo>
                    <a:pt x="252" y="9"/>
                    <a:pt x="258" y="7"/>
                    <a:pt x="261" y="7"/>
                  </a:cubicBezTo>
                  <a:close/>
                  <a:moveTo>
                    <a:pt x="249" y="13"/>
                  </a:moveTo>
                  <a:cubicBezTo>
                    <a:pt x="249" y="13"/>
                    <a:pt x="250" y="13"/>
                    <a:pt x="250" y="14"/>
                  </a:cubicBezTo>
                  <a:cubicBezTo>
                    <a:pt x="249" y="15"/>
                    <a:pt x="248" y="16"/>
                    <a:pt x="247" y="17"/>
                  </a:cubicBezTo>
                  <a:cubicBezTo>
                    <a:pt x="248" y="15"/>
                    <a:pt x="248" y="14"/>
                    <a:pt x="249" y="13"/>
                  </a:cubicBezTo>
                  <a:close/>
                  <a:moveTo>
                    <a:pt x="245" y="15"/>
                  </a:moveTo>
                  <a:cubicBezTo>
                    <a:pt x="245" y="15"/>
                    <a:pt x="245" y="15"/>
                    <a:pt x="245" y="16"/>
                  </a:cubicBezTo>
                  <a:cubicBezTo>
                    <a:pt x="245" y="16"/>
                    <a:pt x="245" y="16"/>
                    <a:pt x="245" y="15"/>
                  </a:cubicBezTo>
                  <a:cubicBezTo>
                    <a:pt x="245" y="15"/>
                    <a:pt x="245" y="15"/>
                    <a:pt x="245" y="15"/>
                  </a:cubicBezTo>
                  <a:cubicBezTo>
                    <a:pt x="245" y="15"/>
                    <a:pt x="245" y="15"/>
                    <a:pt x="245" y="15"/>
                  </a:cubicBezTo>
                  <a:close/>
                  <a:moveTo>
                    <a:pt x="245" y="16"/>
                  </a:moveTo>
                  <a:cubicBezTo>
                    <a:pt x="245" y="17"/>
                    <a:pt x="245" y="17"/>
                    <a:pt x="245" y="17"/>
                  </a:cubicBezTo>
                  <a:cubicBezTo>
                    <a:pt x="244" y="17"/>
                    <a:pt x="244" y="17"/>
                    <a:pt x="244" y="17"/>
                  </a:cubicBezTo>
                  <a:cubicBezTo>
                    <a:pt x="244" y="17"/>
                    <a:pt x="244" y="17"/>
                    <a:pt x="245" y="16"/>
                  </a:cubicBezTo>
                  <a:close/>
                  <a:moveTo>
                    <a:pt x="218" y="18"/>
                  </a:moveTo>
                  <a:cubicBezTo>
                    <a:pt x="218" y="18"/>
                    <a:pt x="218" y="18"/>
                    <a:pt x="218" y="18"/>
                  </a:cubicBezTo>
                  <a:cubicBezTo>
                    <a:pt x="218" y="17"/>
                    <a:pt x="218" y="17"/>
                    <a:pt x="218" y="16"/>
                  </a:cubicBezTo>
                  <a:cubicBezTo>
                    <a:pt x="218" y="16"/>
                    <a:pt x="219" y="16"/>
                    <a:pt x="219" y="17"/>
                  </a:cubicBezTo>
                  <a:cubicBezTo>
                    <a:pt x="218" y="17"/>
                    <a:pt x="218" y="18"/>
                    <a:pt x="218" y="18"/>
                  </a:cubicBezTo>
                  <a:close/>
                  <a:moveTo>
                    <a:pt x="219" y="17"/>
                  </a:moveTo>
                  <a:cubicBezTo>
                    <a:pt x="219" y="16"/>
                    <a:pt x="219" y="16"/>
                    <a:pt x="218" y="16"/>
                  </a:cubicBezTo>
                  <a:cubicBezTo>
                    <a:pt x="219" y="15"/>
                    <a:pt x="219" y="15"/>
                    <a:pt x="219" y="14"/>
                  </a:cubicBezTo>
                  <a:cubicBezTo>
                    <a:pt x="220" y="14"/>
                    <a:pt x="220" y="15"/>
                    <a:pt x="220" y="15"/>
                  </a:cubicBezTo>
                  <a:cubicBezTo>
                    <a:pt x="220" y="16"/>
                    <a:pt x="219" y="16"/>
                    <a:pt x="219" y="17"/>
                  </a:cubicBezTo>
                  <a:close/>
                  <a:moveTo>
                    <a:pt x="221" y="15"/>
                  </a:moveTo>
                  <a:cubicBezTo>
                    <a:pt x="220" y="14"/>
                    <a:pt x="220" y="14"/>
                    <a:pt x="220" y="13"/>
                  </a:cubicBezTo>
                  <a:cubicBezTo>
                    <a:pt x="220" y="13"/>
                    <a:pt x="221" y="12"/>
                    <a:pt x="221" y="12"/>
                  </a:cubicBezTo>
                  <a:cubicBezTo>
                    <a:pt x="222" y="12"/>
                    <a:pt x="222" y="13"/>
                    <a:pt x="223" y="13"/>
                  </a:cubicBezTo>
                  <a:cubicBezTo>
                    <a:pt x="222" y="14"/>
                    <a:pt x="222" y="14"/>
                    <a:pt x="221" y="15"/>
                  </a:cubicBezTo>
                  <a:cubicBezTo>
                    <a:pt x="221" y="15"/>
                    <a:pt x="221" y="15"/>
                    <a:pt x="221" y="15"/>
                  </a:cubicBezTo>
                  <a:close/>
                  <a:moveTo>
                    <a:pt x="227" y="14"/>
                  </a:moveTo>
                  <a:cubicBezTo>
                    <a:pt x="226" y="13"/>
                    <a:pt x="226" y="13"/>
                    <a:pt x="225" y="13"/>
                  </a:cubicBezTo>
                  <a:cubicBezTo>
                    <a:pt x="226" y="12"/>
                    <a:pt x="226" y="12"/>
                    <a:pt x="227" y="11"/>
                  </a:cubicBezTo>
                  <a:cubicBezTo>
                    <a:pt x="228" y="12"/>
                    <a:pt x="229" y="13"/>
                    <a:pt x="230" y="14"/>
                  </a:cubicBezTo>
                  <a:cubicBezTo>
                    <a:pt x="229" y="14"/>
                    <a:pt x="228" y="14"/>
                    <a:pt x="228" y="14"/>
                  </a:cubicBezTo>
                  <a:cubicBezTo>
                    <a:pt x="228" y="14"/>
                    <a:pt x="227" y="14"/>
                    <a:pt x="227" y="14"/>
                  </a:cubicBezTo>
                  <a:cubicBezTo>
                    <a:pt x="228" y="13"/>
                    <a:pt x="229" y="13"/>
                    <a:pt x="229" y="13"/>
                  </a:cubicBezTo>
                  <a:cubicBezTo>
                    <a:pt x="228" y="13"/>
                    <a:pt x="228" y="14"/>
                    <a:pt x="227" y="14"/>
                  </a:cubicBezTo>
                  <a:close/>
                  <a:moveTo>
                    <a:pt x="227" y="11"/>
                  </a:moveTo>
                  <a:cubicBezTo>
                    <a:pt x="228" y="11"/>
                    <a:pt x="228" y="10"/>
                    <a:pt x="228" y="10"/>
                  </a:cubicBezTo>
                  <a:cubicBezTo>
                    <a:pt x="230" y="11"/>
                    <a:pt x="231" y="12"/>
                    <a:pt x="233" y="1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2" y="13"/>
                    <a:pt x="232" y="13"/>
                    <a:pt x="231" y="14"/>
                  </a:cubicBezTo>
                  <a:cubicBezTo>
                    <a:pt x="230" y="13"/>
                    <a:pt x="229" y="12"/>
                    <a:pt x="227" y="11"/>
                  </a:cubicBezTo>
                  <a:close/>
                  <a:moveTo>
                    <a:pt x="228" y="10"/>
                  </a:moveTo>
                  <a:cubicBezTo>
                    <a:pt x="229" y="10"/>
                    <a:pt x="229" y="10"/>
                    <a:pt x="229" y="10"/>
                  </a:cubicBezTo>
                  <a:cubicBezTo>
                    <a:pt x="229" y="10"/>
                    <a:pt x="229" y="10"/>
                    <a:pt x="228" y="10"/>
                  </a:cubicBezTo>
                  <a:cubicBezTo>
                    <a:pt x="227" y="10"/>
                    <a:pt x="226" y="9"/>
                    <a:pt x="225" y="9"/>
                  </a:cubicBezTo>
                  <a:cubicBezTo>
                    <a:pt x="226" y="8"/>
                    <a:pt x="226" y="8"/>
                    <a:pt x="227" y="7"/>
                  </a:cubicBezTo>
                  <a:cubicBezTo>
                    <a:pt x="229" y="8"/>
                    <a:pt x="231" y="10"/>
                    <a:pt x="232" y="12"/>
                  </a:cubicBezTo>
                  <a:cubicBezTo>
                    <a:pt x="231" y="11"/>
                    <a:pt x="230" y="11"/>
                    <a:pt x="228" y="10"/>
                  </a:cubicBezTo>
                  <a:close/>
                  <a:moveTo>
                    <a:pt x="228" y="10"/>
                  </a:moveTo>
                  <a:cubicBezTo>
                    <a:pt x="228" y="10"/>
                    <a:pt x="227" y="11"/>
                    <a:pt x="227" y="11"/>
                  </a:cubicBezTo>
                  <a:cubicBezTo>
                    <a:pt x="226" y="10"/>
                    <a:pt x="226" y="10"/>
                    <a:pt x="225" y="9"/>
                  </a:cubicBezTo>
                  <a:cubicBezTo>
                    <a:pt x="225" y="9"/>
                    <a:pt x="226" y="10"/>
                    <a:pt x="227" y="11"/>
                  </a:cubicBezTo>
                  <a:cubicBezTo>
                    <a:pt x="226" y="11"/>
                    <a:pt x="225" y="12"/>
                    <a:pt x="224" y="12"/>
                  </a:cubicBezTo>
                  <a:cubicBezTo>
                    <a:pt x="223" y="12"/>
                    <a:pt x="223" y="11"/>
                    <a:pt x="222" y="11"/>
                  </a:cubicBezTo>
                  <a:cubicBezTo>
                    <a:pt x="223" y="10"/>
                    <a:pt x="224" y="9"/>
                    <a:pt x="225" y="9"/>
                  </a:cubicBezTo>
                  <a:cubicBezTo>
                    <a:pt x="225" y="9"/>
                    <a:pt x="227" y="10"/>
                    <a:pt x="228" y="10"/>
                  </a:cubicBezTo>
                  <a:close/>
                  <a:moveTo>
                    <a:pt x="223" y="17"/>
                  </a:moveTo>
                  <a:cubicBezTo>
                    <a:pt x="222" y="17"/>
                    <a:pt x="222" y="16"/>
                    <a:pt x="222" y="16"/>
                  </a:cubicBezTo>
                  <a:cubicBezTo>
                    <a:pt x="222" y="16"/>
                    <a:pt x="222" y="16"/>
                    <a:pt x="222" y="15"/>
                  </a:cubicBezTo>
                  <a:cubicBezTo>
                    <a:pt x="223" y="16"/>
                    <a:pt x="223" y="16"/>
                    <a:pt x="223" y="16"/>
                  </a:cubicBezTo>
                  <a:cubicBezTo>
                    <a:pt x="223" y="16"/>
                    <a:pt x="223" y="17"/>
                    <a:pt x="223" y="17"/>
                  </a:cubicBezTo>
                  <a:close/>
                  <a:moveTo>
                    <a:pt x="223" y="15"/>
                  </a:moveTo>
                  <a:cubicBezTo>
                    <a:pt x="223" y="15"/>
                    <a:pt x="223" y="14"/>
                    <a:pt x="224" y="14"/>
                  </a:cubicBezTo>
                  <a:cubicBezTo>
                    <a:pt x="224" y="14"/>
                    <a:pt x="224" y="15"/>
                    <a:pt x="224" y="15"/>
                  </a:cubicBezTo>
                  <a:cubicBezTo>
                    <a:pt x="224" y="15"/>
                    <a:pt x="224" y="16"/>
                    <a:pt x="224" y="16"/>
                  </a:cubicBezTo>
                  <a:cubicBezTo>
                    <a:pt x="223" y="16"/>
                    <a:pt x="223" y="15"/>
                    <a:pt x="223" y="15"/>
                  </a:cubicBezTo>
                  <a:close/>
                  <a:moveTo>
                    <a:pt x="225" y="20"/>
                  </a:moveTo>
                  <a:cubicBezTo>
                    <a:pt x="224" y="19"/>
                    <a:pt x="224" y="18"/>
                    <a:pt x="224" y="17"/>
                  </a:cubicBezTo>
                  <a:cubicBezTo>
                    <a:pt x="224" y="17"/>
                    <a:pt x="225" y="17"/>
                    <a:pt x="225" y="17"/>
                  </a:cubicBezTo>
                  <a:cubicBezTo>
                    <a:pt x="225" y="17"/>
                    <a:pt x="225" y="17"/>
                    <a:pt x="226" y="17"/>
                  </a:cubicBezTo>
                  <a:cubicBezTo>
                    <a:pt x="226" y="18"/>
                    <a:pt x="226" y="18"/>
                    <a:pt x="226" y="18"/>
                  </a:cubicBezTo>
                  <a:cubicBezTo>
                    <a:pt x="226" y="18"/>
                    <a:pt x="225" y="19"/>
                    <a:pt x="225" y="20"/>
                  </a:cubicBezTo>
                  <a:close/>
                  <a:moveTo>
                    <a:pt x="225" y="13"/>
                  </a:moveTo>
                  <a:cubicBezTo>
                    <a:pt x="225" y="13"/>
                    <a:pt x="225" y="13"/>
                    <a:pt x="225" y="13"/>
                  </a:cubicBezTo>
                  <a:cubicBezTo>
                    <a:pt x="225" y="13"/>
                    <a:pt x="226" y="13"/>
                    <a:pt x="227" y="14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5" y="14"/>
                    <a:pt x="225" y="13"/>
                    <a:pt x="225" y="13"/>
                  </a:cubicBezTo>
                  <a:close/>
                  <a:moveTo>
                    <a:pt x="227" y="14"/>
                  </a:moveTo>
                  <a:cubicBezTo>
                    <a:pt x="227" y="14"/>
                    <a:pt x="227" y="14"/>
                    <a:pt x="227" y="15"/>
                  </a:cubicBezTo>
                  <a:cubicBezTo>
                    <a:pt x="227" y="15"/>
                    <a:pt x="227" y="15"/>
                    <a:pt x="226" y="15"/>
                  </a:cubicBezTo>
                  <a:cubicBezTo>
                    <a:pt x="226" y="15"/>
                    <a:pt x="226" y="15"/>
                    <a:pt x="226" y="15"/>
                  </a:cubicBezTo>
                  <a:cubicBezTo>
                    <a:pt x="226" y="14"/>
                    <a:pt x="227" y="14"/>
                    <a:pt x="227" y="14"/>
                  </a:cubicBezTo>
                  <a:close/>
                  <a:moveTo>
                    <a:pt x="227" y="23"/>
                  </a:moveTo>
                  <a:cubicBezTo>
                    <a:pt x="227" y="23"/>
                    <a:pt x="226" y="23"/>
                    <a:pt x="226" y="23"/>
                  </a:cubicBezTo>
                  <a:cubicBezTo>
                    <a:pt x="226" y="23"/>
                    <a:pt x="226" y="23"/>
                    <a:pt x="226" y="23"/>
                  </a:cubicBezTo>
                  <a:cubicBezTo>
                    <a:pt x="226" y="23"/>
                    <a:pt x="226" y="23"/>
                    <a:pt x="227" y="2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23"/>
                    <a:pt x="227" y="23"/>
                    <a:pt x="227" y="23"/>
                  </a:cubicBezTo>
                  <a:close/>
                  <a:moveTo>
                    <a:pt x="227" y="23"/>
                  </a:moveTo>
                  <a:cubicBezTo>
                    <a:pt x="227" y="23"/>
                    <a:pt x="227" y="23"/>
                    <a:pt x="227" y="22"/>
                  </a:cubicBezTo>
                  <a:cubicBezTo>
                    <a:pt x="227" y="22"/>
                    <a:pt x="227" y="22"/>
                    <a:pt x="227" y="22"/>
                  </a:cubicBezTo>
                  <a:cubicBezTo>
                    <a:pt x="227" y="22"/>
                    <a:pt x="227" y="22"/>
                    <a:pt x="227" y="23"/>
                  </a:cubicBezTo>
                  <a:cubicBezTo>
                    <a:pt x="227" y="23"/>
                    <a:pt x="227" y="23"/>
                    <a:pt x="227" y="23"/>
                  </a:cubicBezTo>
                  <a:close/>
                  <a:moveTo>
                    <a:pt x="228" y="17"/>
                  </a:moveTo>
                  <a:cubicBezTo>
                    <a:pt x="228" y="17"/>
                    <a:pt x="228" y="17"/>
                    <a:pt x="228" y="17"/>
                  </a:cubicBezTo>
                  <a:cubicBezTo>
                    <a:pt x="228" y="17"/>
                    <a:pt x="228" y="17"/>
                    <a:pt x="228" y="17"/>
                  </a:cubicBezTo>
                  <a:cubicBezTo>
                    <a:pt x="228" y="17"/>
                    <a:pt x="228" y="17"/>
                    <a:pt x="228" y="17"/>
                  </a:cubicBezTo>
                  <a:close/>
                  <a:moveTo>
                    <a:pt x="228" y="16"/>
                  </a:moveTo>
                  <a:cubicBezTo>
                    <a:pt x="227" y="16"/>
                    <a:pt x="227" y="16"/>
                    <a:pt x="227" y="16"/>
                  </a:cubicBezTo>
                  <a:cubicBezTo>
                    <a:pt x="227" y="15"/>
                    <a:pt x="228" y="15"/>
                    <a:pt x="228" y="15"/>
                  </a:cubicBezTo>
                  <a:cubicBezTo>
                    <a:pt x="228" y="15"/>
                    <a:pt x="228" y="16"/>
                    <a:pt x="229" y="16"/>
                  </a:cubicBezTo>
                  <a:cubicBezTo>
                    <a:pt x="228" y="16"/>
                    <a:pt x="228" y="17"/>
                    <a:pt x="228" y="17"/>
                  </a:cubicBezTo>
                  <a:cubicBezTo>
                    <a:pt x="228" y="17"/>
                    <a:pt x="228" y="17"/>
                    <a:pt x="228" y="16"/>
                  </a:cubicBezTo>
                  <a:close/>
                  <a:moveTo>
                    <a:pt x="229" y="18"/>
                  </a:moveTo>
                  <a:cubicBezTo>
                    <a:pt x="229" y="18"/>
                    <a:pt x="229" y="18"/>
                    <a:pt x="229" y="18"/>
                  </a:cubicBezTo>
                  <a:cubicBezTo>
                    <a:pt x="229" y="18"/>
                    <a:pt x="229" y="18"/>
                    <a:pt x="229" y="18"/>
                  </a:cubicBezTo>
                  <a:cubicBezTo>
                    <a:pt x="229" y="18"/>
                    <a:pt x="229" y="18"/>
                    <a:pt x="229" y="18"/>
                  </a:cubicBezTo>
                  <a:close/>
                  <a:moveTo>
                    <a:pt x="228" y="15"/>
                  </a:moveTo>
                  <a:cubicBezTo>
                    <a:pt x="229" y="15"/>
                    <a:pt x="229" y="14"/>
                    <a:pt x="230" y="14"/>
                  </a:cubicBezTo>
                  <a:cubicBezTo>
                    <a:pt x="230" y="14"/>
                    <a:pt x="230" y="15"/>
                    <a:pt x="231" y="15"/>
                  </a:cubicBezTo>
                  <a:cubicBezTo>
                    <a:pt x="230" y="15"/>
                    <a:pt x="230" y="16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lose/>
                  <a:moveTo>
                    <a:pt x="232" y="18"/>
                  </a:moveTo>
                  <a:cubicBezTo>
                    <a:pt x="231" y="18"/>
                    <a:pt x="231" y="18"/>
                    <a:pt x="231" y="18"/>
                  </a:cubicBezTo>
                  <a:cubicBezTo>
                    <a:pt x="231" y="18"/>
                    <a:pt x="231" y="17"/>
                    <a:pt x="230" y="17"/>
                  </a:cubicBezTo>
                  <a:cubicBezTo>
                    <a:pt x="231" y="17"/>
                    <a:pt x="231" y="16"/>
                    <a:pt x="231" y="16"/>
                  </a:cubicBezTo>
                  <a:cubicBezTo>
                    <a:pt x="231" y="17"/>
                    <a:pt x="232" y="17"/>
                    <a:pt x="232" y="18"/>
                  </a:cubicBezTo>
                  <a:cubicBezTo>
                    <a:pt x="232" y="18"/>
                    <a:pt x="232" y="18"/>
                    <a:pt x="232" y="18"/>
                  </a:cubicBezTo>
                  <a:close/>
                  <a:moveTo>
                    <a:pt x="231" y="14"/>
                  </a:moveTo>
                  <a:cubicBezTo>
                    <a:pt x="232" y="13"/>
                    <a:pt x="233" y="13"/>
                    <a:pt x="233" y="13"/>
                  </a:cubicBezTo>
                  <a:cubicBezTo>
                    <a:pt x="233" y="13"/>
                    <a:pt x="233" y="13"/>
                    <a:pt x="234" y="14"/>
                  </a:cubicBezTo>
                  <a:cubicBezTo>
                    <a:pt x="233" y="14"/>
                    <a:pt x="232" y="14"/>
                    <a:pt x="232" y="14"/>
                  </a:cubicBezTo>
                  <a:cubicBezTo>
                    <a:pt x="232" y="14"/>
                    <a:pt x="231" y="14"/>
                    <a:pt x="231" y="14"/>
                  </a:cubicBezTo>
                  <a:close/>
                  <a:moveTo>
                    <a:pt x="233" y="15"/>
                  </a:moveTo>
                  <a:cubicBezTo>
                    <a:pt x="233" y="15"/>
                    <a:pt x="234" y="15"/>
                    <a:pt x="234" y="14"/>
                  </a:cubicBezTo>
                  <a:cubicBezTo>
                    <a:pt x="234" y="15"/>
                    <a:pt x="234" y="15"/>
                    <a:pt x="235" y="15"/>
                  </a:cubicBezTo>
                  <a:cubicBezTo>
                    <a:pt x="234" y="15"/>
                    <a:pt x="234" y="15"/>
                    <a:pt x="234" y="15"/>
                  </a:cubicBezTo>
                  <a:cubicBezTo>
                    <a:pt x="234" y="15"/>
                    <a:pt x="234" y="15"/>
                    <a:pt x="235" y="15"/>
                  </a:cubicBezTo>
                  <a:cubicBezTo>
                    <a:pt x="235" y="16"/>
                    <a:pt x="235" y="16"/>
                    <a:pt x="235" y="16"/>
                  </a:cubicBezTo>
                  <a:cubicBezTo>
                    <a:pt x="234" y="16"/>
                    <a:pt x="234" y="16"/>
                    <a:pt x="234" y="17"/>
                  </a:cubicBezTo>
                  <a:cubicBezTo>
                    <a:pt x="233" y="16"/>
                    <a:pt x="233" y="16"/>
                    <a:pt x="233" y="15"/>
                  </a:cubicBezTo>
                  <a:close/>
                  <a:moveTo>
                    <a:pt x="234" y="18"/>
                  </a:moveTo>
                  <a:cubicBezTo>
                    <a:pt x="235" y="18"/>
                    <a:pt x="235" y="17"/>
                    <a:pt x="235" y="17"/>
                  </a:cubicBezTo>
                  <a:cubicBezTo>
                    <a:pt x="235" y="17"/>
                    <a:pt x="235" y="18"/>
                    <a:pt x="235" y="18"/>
                  </a:cubicBezTo>
                  <a:cubicBezTo>
                    <a:pt x="235" y="18"/>
                    <a:pt x="235" y="18"/>
                    <a:pt x="235" y="18"/>
                  </a:cubicBezTo>
                  <a:cubicBezTo>
                    <a:pt x="235" y="18"/>
                    <a:pt x="235" y="18"/>
                    <a:pt x="234" y="18"/>
                  </a:cubicBezTo>
                  <a:close/>
                  <a:moveTo>
                    <a:pt x="235" y="18"/>
                  </a:moveTo>
                  <a:cubicBezTo>
                    <a:pt x="235" y="18"/>
                    <a:pt x="235" y="18"/>
                    <a:pt x="235" y="18"/>
                  </a:cubicBezTo>
                  <a:cubicBezTo>
                    <a:pt x="235" y="18"/>
                    <a:pt x="235" y="18"/>
                    <a:pt x="235" y="18"/>
                  </a:cubicBezTo>
                  <a:cubicBezTo>
                    <a:pt x="235" y="18"/>
                    <a:pt x="235" y="18"/>
                    <a:pt x="235" y="18"/>
                  </a:cubicBezTo>
                  <a:cubicBezTo>
                    <a:pt x="235" y="18"/>
                    <a:pt x="235" y="18"/>
                    <a:pt x="235" y="18"/>
                  </a:cubicBezTo>
                  <a:close/>
                  <a:moveTo>
                    <a:pt x="235" y="19"/>
                  </a:moveTo>
                  <a:cubicBezTo>
                    <a:pt x="235" y="19"/>
                    <a:pt x="235" y="18"/>
                    <a:pt x="235" y="18"/>
                  </a:cubicBezTo>
                  <a:cubicBezTo>
                    <a:pt x="235" y="18"/>
                    <a:pt x="235" y="19"/>
                    <a:pt x="235" y="19"/>
                  </a:cubicBezTo>
                  <a:cubicBezTo>
                    <a:pt x="235" y="19"/>
                    <a:pt x="235" y="19"/>
                    <a:pt x="235" y="19"/>
                  </a:cubicBezTo>
                  <a:close/>
                  <a:moveTo>
                    <a:pt x="235" y="20"/>
                  </a:moveTo>
                  <a:cubicBezTo>
                    <a:pt x="235" y="20"/>
                    <a:pt x="235" y="20"/>
                    <a:pt x="235" y="19"/>
                  </a:cubicBezTo>
                  <a:cubicBezTo>
                    <a:pt x="235" y="19"/>
                    <a:pt x="235" y="19"/>
                    <a:pt x="235" y="19"/>
                  </a:cubicBezTo>
                  <a:cubicBezTo>
                    <a:pt x="235" y="19"/>
                    <a:pt x="235" y="20"/>
                    <a:pt x="235" y="20"/>
                  </a:cubicBezTo>
                  <a:cubicBezTo>
                    <a:pt x="235" y="20"/>
                    <a:pt x="235" y="20"/>
                    <a:pt x="235" y="20"/>
                  </a:cubicBezTo>
                  <a:close/>
                  <a:moveTo>
                    <a:pt x="239" y="14"/>
                  </a:moveTo>
                  <a:cubicBezTo>
                    <a:pt x="239" y="13"/>
                    <a:pt x="239" y="13"/>
                    <a:pt x="239" y="13"/>
                  </a:cubicBezTo>
                  <a:cubicBezTo>
                    <a:pt x="239" y="13"/>
                    <a:pt x="239" y="13"/>
                    <a:pt x="239" y="13"/>
                  </a:cubicBezTo>
                  <a:cubicBezTo>
                    <a:pt x="239" y="13"/>
                    <a:pt x="239" y="13"/>
                    <a:pt x="239" y="14"/>
                  </a:cubicBezTo>
                  <a:close/>
                  <a:moveTo>
                    <a:pt x="241" y="16"/>
                  </a:moveTo>
                  <a:cubicBezTo>
                    <a:pt x="241" y="16"/>
                    <a:pt x="241" y="16"/>
                    <a:pt x="241" y="16"/>
                  </a:cubicBezTo>
                  <a:cubicBezTo>
                    <a:pt x="240" y="16"/>
                    <a:pt x="240" y="16"/>
                    <a:pt x="240" y="16"/>
                  </a:cubicBezTo>
                  <a:cubicBezTo>
                    <a:pt x="240" y="15"/>
                    <a:pt x="240" y="15"/>
                    <a:pt x="240" y="14"/>
                  </a:cubicBezTo>
                  <a:cubicBezTo>
                    <a:pt x="240" y="14"/>
                    <a:pt x="240" y="14"/>
                    <a:pt x="240" y="14"/>
                  </a:cubicBezTo>
                  <a:cubicBezTo>
                    <a:pt x="241" y="14"/>
                    <a:pt x="241" y="14"/>
                    <a:pt x="242" y="15"/>
                  </a:cubicBezTo>
                  <a:cubicBezTo>
                    <a:pt x="242" y="15"/>
                    <a:pt x="241" y="16"/>
                    <a:pt x="241" y="16"/>
                  </a:cubicBezTo>
                  <a:close/>
                  <a:moveTo>
                    <a:pt x="242" y="14"/>
                  </a:moveTo>
                  <a:cubicBezTo>
                    <a:pt x="242" y="14"/>
                    <a:pt x="241" y="14"/>
                    <a:pt x="241" y="13"/>
                  </a:cubicBezTo>
                  <a:cubicBezTo>
                    <a:pt x="241" y="13"/>
                    <a:pt x="242" y="13"/>
                    <a:pt x="242" y="13"/>
                  </a:cubicBezTo>
                  <a:cubicBezTo>
                    <a:pt x="242" y="13"/>
                    <a:pt x="242" y="14"/>
                    <a:pt x="242" y="14"/>
                  </a:cubicBezTo>
                  <a:close/>
                  <a:moveTo>
                    <a:pt x="242" y="10"/>
                  </a:moveTo>
                  <a:cubicBezTo>
                    <a:pt x="242" y="11"/>
                    <a:pt x="242" y="11"/>
                    <a:pt x="242" y="12"/>
                  </a:cubicBezTo>
                  <a:cubicBezTo>
                    <a:pt x="241" y="13"/>
                    <a:pt x="241" y="13"/>
                    <a:pt x="240" y="13"/>
                  </a:cubicBezTo>
                  <a:cubicBezTo>
                    <a:pt x="240" y="13"/>
                    <a:pt x="239" y="13"/>
                    <a:pt x="239" y="13"/>
                  </a:cubicBezTo>
                  <a:cubicBezTo>
                    <a:pt x="239" y="13"/>
                    <a:pt x="239" y="13"/>
                    <a:pt x="239" y="13"/>
                  </a:cubicBezTo>
                  <a:cubicBezTo>
                    <a:pt x="240" y="12"/>
                    <a:pt x="241" y="12"/>
                    <a:pt x="241" y="12"/>
                  </a:cubicBezTo>
                  <a:cubicBezTo>
                    <a:pt x="240" y="12"/>
                    <a:pt x="240" y="12"/>
                    <a:pt x="239" y="13"/>
                  </a:cubicBezTo>
                  <a:cubicBezTo>
                    <a:pt x="239" y="12"/>
                    <a:pt x="238" y="12"/>
                    <a:pt x="238" y="11"/>
                  </a:cubicBezTo>
                  <a:cubicBezTo>
                    <a:pt x="239" y="11"/>
                    <a:pt x="241" y="10"/>
                    <a:pt x="242" y="10"/>
                  </a:cubicBezTo>
                  <a:close/>
                  <a:moveTo>
                    <a:pt x="238" y="23"/>
                  </a:moveTo>
                  <a:cubicBezTo>
                    <a:pt x="238" y="23"/>
                    <a:pt x="238" y="23"/>
                    <a:pt x="238" y="23"/>
                  </a:cubicBezTo>
                  <a:cubicBezTo>
                    <a:pt x="238" y="23"/>
                    <a:pt x="238" y="23"/>
                    <a:pt x="238" y="23"/>
                  </a:cubicBezTo>
                  <a:cubicBezTo>
                    <a:pt x="238" y="23"/>
                    <a:pt x="238" y="23"/>
                    <a:pt x="238" y="23"/>
                  </a:cubicBezTo>
                  <a:cubicBezTo>
                    <a:pt x="238" y="23"/>
                    <a:pt x="238" y="23"/>
                    <a:pt x="238" y="23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37" y="14"/>
                  </a:moveTo>
                  <a:cubicBezTo>
                    <a:pt x="237" y="14"/>
                    <a:pt x="237" y="14"/>
                    <a:pt x="236" y="14"/>
                  </a:cubicBezTo>
                  <a:cubicBezTo>
                    <a:pt x="236" y="14"/>
                    <a:pt x="236" y="14"/>
                    <a:pt x="236" y="14"/>
                  </a:cubicBezTo>
                  <a:cubicBezTo>
                    <a:pt x="236" y="13"/>
                    <a:pt x="237" y="13"/>
                    <a:pt x="237" y="13"/>
                  </a:cubicBezTo>
                  <a:cubicBezTo>
                    <a:pt x="237" y="14"/>
                    <a:pt x="237" y="14"/>
                    <a:pt x="237" y="14"/>
                  </a:cubicBezTo>
                  <a:close/>
                  <a:moveTo>
                    <a:pt x="237" y="13"/>
                  </a:moveTo>
                  <a:cubicBezTo>
                    <a:pt x="237" y="13"/>
                    <a:pt x="236" y="13"/>
                    <a:pt x="236" y="13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36" y="13"/>
                    <a:pt x="236" y="13"/>
                    <a:pt x="237" y="12"/>
                  </a:cubicBezTo>
                  <a:cubicBezTo>
                    <a:pt x="237" y="12"/>
                    <a:pt x="237" y="12"/>
                    <a:pt x="237" y="12"/>
                  </a:cubicBezTo>
                  <a:cubicBezTo>
                    <a:pt x="237" y="13"/>
                    <a:pt x="237" y="13"/>
                    <a:pt x="237" y="13"/>
                  </a:cubicBezTo>
                  <a:close/>
                  <a:moveTo>
                    <a:pt x="230" y="6"/>
                  </a:moveTo>
                  <a:cubicBezTo>
                    <a:pt x="234" y="8"/>
                    <a:pt x="236" y="10"/>
                    <a:pt x="237" y="12"/>
                  </a:cubicBezTo>
                  <a:cubicBezTo>
                    <a:pt x="236" y="12"/>
                    <a:pt x="236" y="12"/>
                    <a:pt x="236" y="12"/>
                  </a:cubicBezTo>
                  <a:cubicBezTo>
                    <a:pt x="236" y="12"/>
                    <a:pt x="236" y="12"/>
                    <a:pt x="236" y="12"/>
                  </a:cubicBezTo>
                  <a:cubicBezTo>
                    <a:pt x="236" y="12"/>
                    <a:pt x="236" y="12"/>
                    <a:pt x="236" y="12"/>
                  </a:cubicBezTo>
                  <a:cubicBezTo>
                    <a:pt x="236" y="12"/>
                    <a:pt x="236" y="12"/>
                    <a:pt x="235" y="13"/>
                  </a:cubicBezTo>
                  <a:cubicBezTo>
                    <a:pt x="234" y="11"/>
                    <a:pt x="231" y="9"/>
                    <a:pt x="228" y="7"/>
                  </a:cubicBezTo>
                  <a:cubicBezTo>
                    <a:pt x="229" y="6"/>
                    <a:pt x="229" y="6"/>
                    <a:pt x="230" y="6"/>
                  </a:cubicBezTo>
                  <a:close/>
                  <a:moveTo>
                    <a:pt x="228" y="5"/>
                  </a:moveTo>
                  <a:cubicBezTo>
                    <a:pt x="229" y="5"/>
                    <a:pt x="229" y="5"/>
                    <a:pt x="229" y="5"/>
                  </a:cubicBezTo>
                  <a:cubicBezTo>
                    <a:pt x="228" y="6"/>
                    <a:pt x="228" y="6"/>
                    <a:pt x="227" y="6"/>
                  </a:cubicBezTo>
                  <a:cubicBezTo>
                    <a:pt x="227" y="6"/>
                    <a:pt x="227" y="6"/>
                    <a:pt x="226" y="5"/>
                  </a:cubicBezTo>
                  <a:cubicBezTo>
                    <a:pt x="227" y="5"/>
                    <a:pt x="228" y="5"/>
                    <a:pt x="228" y="5"/>
                  </a:cubicBezTo>
                  <a:close/>
                  <a:moveTo>
                    <a:pt x="225" y="6"/>
                  </a:moveTo>
                  <a:cubicBezTo>
                    <a:pt x="226" y="6"/>
                    <a:pt x="226" y="6"/>
                    <a:pt x="227" y="6"/>
                  </a:cubicBezTo>
                  <a:cubicBezTo>
                    <a:pt x="224" y="8"/>
                    <a:pt x="222" y="9"/>
                    <a:pt x="221" y="10"/>
                  </a:cubicBezTo>
                  <a:cubicBezTo>
                    <a:pt x="220" y="10"/>
                    <a:pt x="220" y="9"/>
                    <a:pt x="219" y="9"/>
                  </a:cubicBezTo>
                  <a:cubicBezTo>
                    <a:pt x="221" y="7"/>
                    <a:pt x="223" y="6"/>
                    <a:pt x="225" y="6"/>
                  </a:cubicBezTo>
                  <a:close/>
                  <a:moveTo>
                    <a:pt x="218" y="9"/>
                  </a:moveTo>
                  <a:cubicBezTo>
                    <a:pt x="219" y="10"/>
                    <a:pt x="220" y="10"/>
                    <a:pt x="220" y="11"/>
                  </a:cubicBezTo>
                  <a:cubicBezTo>
                    <a:pt x="219" y="11"/>
                    <a:pt x="219" y="12"/>
                    <a:pt x="218" y="12"/>
                  </a:cubicBezTo>
                  <a:cubicBezTo>
                    <a:pt x="218" y="12"/>
                    <a:pt x="217" y="11"/>
                    <a:pt x="217" y="11"/>
                  </a:cubicBezTo>
                  <a:cubicBezTo>
                    <a:pt x="217" y="10"/>
                    <a:pt x="218" y="10"/>
                    <a:pt x="218" y="9"/>
                  </a:cubicBezTo>
                  <a:close/>
                  <a:moveTo>
                    <a:pt x="217" y="11"/>
                  </a:moveTo>
                  <a:cubicBezTo>
                    <a:pt x="217" y="11"/>
                    <a:pt x="218" y="12"/>
                    <a:pt x="218" y="12"/>
                  </a:cubicBezTo>
                  <a:cubicBezTo>
                    <a:pt x="217" y="13"/>
                    <a:pt x="216" y="14"/>
                    <a:pt x="215" y="15"/>
                  </a:cubicBezTo>
                  <a:cubicBezTo>
                    <a:pt x="215" y="15"/>
                    <a:pt x="215" y="15"/>
                    <a:pt x="215" y="15"/>
                  </a:cubicBezTo>
                  <a:cubicBezTo>
                    <a:pt x="215" y="13"/>
                    <a:pt x="216" y="12"/>
                    <a:pt x="217" y="11"/>
                  </a:cubicBezTo>
                  <a:close/>
                  <a:moveTo>
                    <a:pt x="214" y="15"/>
                  </a:moveTo>
                  <a:cubicBezTo>
                    <a:pt x="214" y="16"/>
                    <a:pt x="215" y="16"/>
                    <a:pt x="215" y="16"/>
                  </a:cubicBezTo>
                  <a:cubicBezTo>
                    <a:pt x="214" y="17"/>
                    <a:pt x="214" y="17"/>
                    <a:pt x="214" y="17"/>
                  </a:cubicBezTo>
                  <a:cubicBezTo>
                    <a:pt x="214" y="17"/>
                    <a:pt x="214" y="16"/>
                    <a:pt x="214" y="15"/>
                  </a:cubicBezTo>
                  <a:close/>
                  <a:moveTo>
                    <a:pt x="212" y="16"/>
                  </a:moveTo>
                  <a:cubicBezTo>
                    <a:pt x="212" y="16"/>
                    <a:pt x="212" y="16"/>
                    <a:pt x="212" y="16"/>
                  </a:cubicBezTo>
                  <a:cubicBezTo>
                    <a:pt x="212" y="15"/>
                    <a:pt x="212" y="15"/>
                    <a:pt x="212" y="15"/>
                  </a:cubicBezTo>
                  <a:cubicBezTo>
                    <a:pt x="212" y="15"/>
                    <a:pt x="212" y="15"/>
                    <a:pt x="212" y="15"/>
                  </a:cubicBezTo>
                  <a:cubicBezTo>
                    <a:pt x="212" y="15"/>
                    <a:pt x="212" y="15"/>
                    <a:pt x="212" y="16"/>
                  </a:cubicBezTo>
                  <a:close/>
                  <a:moveTo>
                    <a:pt x="213" y="12"/>
                  </a:moveTo>
                  <a:cubicBezTo>
                    <a:pt x="213" y="13"/>
                    <a:pt x="213" y="13"/>
                    <a:pt x="213" y="13"/>
                  </a:cubicBezTo>
                  <a:cubicBezTo>
                    <a:pt x="213" y="13"/>
                    <a:pt x="213" y="13"/>
                    <a:pt x="212" y="13"/>
                  </a:cubicBezTo>
                  <a:cubicBezTo>
                    <a:pt x="212" y="13"/>
                    <a:pt x="212" y="13"/>
                    <a:pt x="212" y="13"/>
                  </a:cubicBezTo>
                  <a:cubicBezTo>
                    <a:pt x="212" y="13"/>
                    <a:pt x="213" y="12"/>
                    <a:pt x="213" y="12"/>
                  </a:cubicBezTo>
                  <a:close/>
                  <a:moveTo>
                    <a:pt x="212" y="13"/>
                  </a:moveTo>
                  <a:cubicBezTo>
                    <a:pt x="212" y="13"/>
                    <a:pt x="212" y="14"/>
                    <a:pt x="212" y="14"/>
                  </a:cubicBezTo>
                  <a:cubicBezTo>
                    <a:pt x="212" y="13"/>
                    <a:pt x="212" y="13"/>
                    <a:pt x="212" y="13"/>
                  </a:cubicBezTo>
                  <a:cubicBezTo>
                    <a:pt x="212" y="13"/>
                    <a:pt x="212" y="13"/>
                    <a:pt x="212" y="13"/>
                  </a:cubicBezTo>
                  <a:close/>
                  <a:moveTo>
                    <a:pt x="211" y="10"/>
                  </a:moveTo>
                  <a:cubicBezTo>
                    <a:pt x="212" y="11"/>
                    <a:pt x="212" y="11"/>
                    <a:pt x="213" y="11"/>
                  </a:cubicBezTo>
                  <a:cubicBezTo>
                    <a:pt x="212" y="11"/>
                    <a:pt x="212" y="11"/>
                    <a:pt x="211" y="12"/>
                  </a:cubicBezTo>
                  <a:cubicBezTo>
                    <a:pt x="211" y="11"/>
                    <a:pt x="211" y="11"/>
                    <a:pt x="211" y="10"/>
                  </a:cubicBezTo>
                  <a:cubicBezTo>
                    <a:pt x="211" y="10"/>
                    <a:pt x="211" y="10"/>
                    <a:pt x="211" y="10"/>
                  </a:cubicBezTo>
                  <a:close/>
                  <a:moveTo>
                    <a:pt x="207" y="16"/>
                  </a:moveTo>
                  <a:cubicBezTo>
                    <a:pt x="207" y="16"/>
                    <a:pt x="207" y="15"/>
                    <a:pt x="207" y="15"/>
                  </a:cubicBezTo>
                  <a:cubicBezTo>
                    <a:pt x="207" y="15"/>
                    <a:pt x="207" y="15"/>
                    <a:pt x="207" y="15"/>
                  </a:cubicBezTo>
                  <a:cubicBezTo>
                    <a:pt x="208" y="15"/>
                    <a:pt x="208" y="15"/>
                    <a:pt x="208" y="15"/>
                  </a:cubicBezTo>
                  <a:cubicBezTo>
                    <a:pt x="208" y="16"/>
                    <a:pt x="207" y="16"/>
                    <a:pt x="207" y="16"/>
                  </a:cubicBezTo>
                  <a:close/>
                  <a:moveTo>
                    <a:pt x="208" y="15"/>
                  </a:moveTo>
                  <a:cubicBezTo>
                    <a:pt x="208" y="15"/>
                    <a:pt x="207" y="14"/>
                    <a:pt x="207" y="14"/>
                  </a:cubicBezTo>
                  <a:cubicBezTo>
                    <a:pt x="207" y="14"/>
                    <a:pt x="208" y="14"/>
                    <a:pt x="208" y="14"/>
                  </a:cubicBezTo>
                  <a:cubicBezTo>
                    <a:pt x="208" y="14"/>
                    <a:pt x="208" y="14"/>
                    <a:pt x="208" y="14"/>
                  </a:cubicBezTo>
                  <a:cubicBezTo>
                    <a:pt x="208" y="14"/>
                    <a:pt x="208" y="15"/>
                    <a:pt x="208" y="15"/>
                  </a:cubicBezTo>
                  <a:close/>
                  <a:moveTo>
                    <a:pt x="209" y="11"/>
                  </a:moveTo>
                  <a:cubicBezTo>
                    <a:pt x="209" y="11"/>
                    <a:pt x="209" y="11"/>
                    <a:pt x="209" y="11"/>
                  </a:cubicBezTo>
                  <a:cubicBezTo>
                    <a:pt x="209" y="11"/>
                    <a:pt x="209" y="11"/>
                    <a:pt x="209" y="11"/>
                  </a:cubicBezTo>
                  <a:cubicBezTo>
                    <a:pt x="209" y="11"/>
                    <a:pt x="209" y="11"/>
                    <a:pt x="209" y="11"/>
                  </a:cubicBezTo>
                  <a:close/>
                  <a:moveTo>
                    <a:pt x="209" y="12"/>
                  </a:moveTo>
                  <a:cubicBezTo>
                    <a:pt x="209" y="12"/>
                    <a:pt x="209" y="12"/>
                    <a:pt x="209" y="12"/>
                  </a:cubicBezTo>
                  <a:cubicBezTo>
                    <a:pt x="209" y="12"/>
                    <a:pt x="209" y="12"/>
                    <a:pt x="209" y="12"/>
                  </a:cubicBezTo>
                  <a:cubicBezTo>
                    <a:pt x="209" y="13"/>
                    <a:pt x="208" y="13"/>
                    <a:pt x="208" y="13"/>
                  </a:cubicBezTo>
                  <a:cubicBezTo>
                    <a:pt x="208" y="13"/>
                    <a:pt x="208" y="13"/>
                    <a:pt x="208" y="13"/>
                  </a:cubicBezTo>
                  <a:cubicBezTo>
                    <a:pt x="208" y="13"/>
                    <a:pt x="208" y="13"/>
                    <a:pt x="208" y="13"/>
                  </a:cubicBezTo>
                  <a:cubicBezTo>
                    <a:pt x="208" y="13"/>
                    <a:pt x="208" y="13"/>
                    <a:pt x="208" y="13"/>
                  </a:cubicBezTo>
                  <a:cubicBezTo>
                    <a:pt x="208" y="13"/>
                    <a:pt x="207" y="13"/>
                    <a:pt x="207" y="12"/>
                  </a:cubicBezTo>
                  <a:cubicBezTo>
                    <a:pt x="208" y="12"/>
                    <a:pt x="208" y="12"/>
                    <a:pt x="209" y="12"/>
                  </a:cubicBezTo>
                  <a:close/>
                  <a:moveTo>
                    <a:pt x="207" y="13"/>
                  </a:moveTo>
                  <a:cubicBezTo>
                    <a:pt x="207" y="13"/>
                    <a:pt x="207" y="13"/>
                    <a:pt x="207" y="13"/>
                  </a:cubicBezTo>
                  <a:cubicBezTo>
                    <a:pt x="207" y="13"/>
                    <a:pt x="207" y="13"/>
                    <a:pt x="207" y="13"/>
                  </a:cubicBezTo>
                  <a:cubicBezTo>
                    <a:pt x="207" y="13"/>
                    <a:pt x="207" y="13"/>
                    <a:pt x="207" y="13"/>
                  </a:cubicBezTo>
                  <a:close/>
                  <a:moveTo>
                    <a:pt x="201" y="21"/>
                  </a:moveTo>
                  <a:cubicBezTo>
                    <a:pt x="201" y="21"/>
                    <a:pt x="201" y="21"/>
                    <a:pt x="201" y="21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1" y="20"/>
                    <a:pt x="201" y="20"/>
                    <a:pt x="201" y="19"/>
                  </a:cubicBezTo>
                  <a:cubicBezTo>
                    <a:pt x="201" y="20"/>
                    <a:pt x="201" y="20"/>
                    <a:pt x="201" y="21"/>
                  </a:cubicBezTo>
                  <a:close/>
                  <a:moveTo>
                    <a:pt x="204" y="21"/>
                  </a:moveTo>
                  <a:cubicBezTo>
                    <a:pt x="203" y="21"/>
                    <a:pt x="203" y="21"/>
                    <a:pt x="203" y="21"/>
                  </a:cubicBezTo>
                  <a:cubicBezTo>
                    <a:pt x="203" y="21"/>
                    <a:pt x="203" y="21"/>
                    <a:pt x="203" y="20"/>
                  </a:cubicBezTo>
                  <a:cubicBezTo>
                    <a:pt x="203" y="20"/>
                    <a:pt x="204" y="21"/>
                    <a:pt x="204" y="21"/>
                  </a:cubicBezTo>
                  <a:cubicBezTo>
                    <a:pt x="204" y="21"/>
                    <a:pt x="204" y="21"/>
                    <a:pt x="204" y="21"/>
                  </a:cubicBezTo>
                  <a:close/>
                  <a:moveTo>
                    <a:pt x="205" y="17"/>
                  </a:moveTo>
                  <a:cubicBezTo>
                    <a:pt x="205" y="17"/>
                    <a:pt x="205" y="17"/>
                    <a:pt x="205" y="17"/>
                  </a:cubicBezTo>
                  <a:cubicBezTo>
                    <a:pt x="205" y="17"/>
                    <a:pt x="205" y="18"/>
                    <a:pt x="205" y="19"/>
                  </a:cubicBezTo>
                  <a:cubicBezTo>
                    <a:pt x="205" y="19"/>
                    <a:pt x="204" y="20"/>
                    <a:pt x="204" y="20"/>
                  </a:cubicBezTo>
                  <a:cubicBezTo>
                    <a:pt x="204" y="20"/>
                    <a:pt x="204" y="20"/>
                    <a:pt x="203" y="20"/>
                  </a:cubicBezTo>
                  <a:cubicBezTo>
                    <a:pt x="204" y="19"/>
                    <a:pt x="204" y="18"/>
                    <a:pt x="205" y="17"/>
                  </a:cubicBezTo>
                  <a:close/>
                  <a:moveTo>
                    <a:pt x="204" y="16"/>
                  </a:moveTo>
                  <a:cubicBezTo>
                    <a:pt x="203" y="16"/>
                    <a:pt x="203" y="17"/>
                    <a:pt x="202" y="18"/>
                  </a:cubicBezTo>
                  <a:cubicBezTo>
                    <a:pt x="202" y="18"/>
                    <a:pt x="202" y="18"/>
                    <a:pt x="201" y="18"/>
                  </a:cubicBezTo>
                  <a:cubicBezTo>
                    <a:pt x="201" y="18"/>
                    <a:pt x="201" y="18"/>
                    <a:pt x="201" y="18"/>
                  </a:cubicBezTo>
                  <a:cubicBezTo>
                    <a:pt x="201" y="18"/>
                    <a:pt x="200" y="17"/>
                    <a:pt x="200" y="17"/>
                  </a:cubicBezTo>
                  <a:cubicBezTo>
                    <a:pt x="202" y="16"/>
                    <a:pt x="203" y="16"/>
                    <a:pt x="204" y="16"/>
                  </a:cubicBezTo>
                  <a:close/>
                  <a:moveTo>
                    <a:pt x="178" y="21"/>
                  </a:moveTo>
                  <a:cubicBezTo>
                    <a:pt x="178" y="21"/>
                    <a:pt x="178" y="20"/>
                    <a:pt x="178" y="20"/>
                  </a:cubicBezTo>
                  <a:cubicBezTo>
                    <a:pt x="178" y="20"/>
                    <a:pt x="178" y="20"/>
                    <a:pt x="178" y="20"/>
                  </a:cubicBezTo>
                  <a:cubicBezTo>
                    <a:pt x="178" y="21"/>
                    <a:pt x="178" y="21"/>
                    <a:pt x="178" y="21"/>
                  </a:cubicBezTo>
                  <a:close/>
                  <a:moveTo>
                    <a:pt x="179" y="19"/>
                  </a:moveTo>
                  <a:cubicBezTo>
                    <a:pt x="179" y="19"/>
                    <a:pt x="178" y="19"/>
                    <a:pt x="178" y="19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9" y="19"/>
                    <a:pt x="179" y="19"/>
                    <a:pt x="179" y="19"/>
                  </a:cubicBezTo>
                  <a:cubicBezTo>
                    <a:pt x="179" y="19"/>
                    <a:pt x="179" y="19"/>
                    <a:pt x="179" y="19"/>
                  </a:cubicBezTo>
                  <a:close/>
                  <a:moveTo>
                    <a:pt x="179" y="19"/>
                  </a:moveTo>
                  <a:cubicBezTo>
                    <a:pt x="179" y="19"/>
                    <a:pt x="179" y="19"/>
                    <a:pt x="179" y="19"/>
                  </a:cubicBezTo>
                  <a:cubicBezTo>
                    <a:pt x="179" y="19"/>
                    <a:pt x="179" y="19"/>
                    <a:pt x="179" y="19"/>
                  </a:cubicBezTo>
                  <a:cubicBezTo>
                    <a:pt x="179" y="19"/>
                    <a:pt x="179" y="19"/>
                    <a:pt x="179" y="19"/>
                  </a:cubicBezTo>
                  <a:close/>
                  <a:moveTo>
                    <a:pt x="179" y="19"/>
                  </a:moveTo>
                  <a:cubicBezTo>
                    <a:pt x="179" y="19"/>
                    <a:pt x="179" y="19"/>
                    <a:pt x="179" y="19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19"/>
                    <a:pt x="178" y="18"/>
                    <a:pt x="178" y="18"/>
                  </a:cubicBezTo>
                  <a:cubicBezTo>
                    <a:pt x="178" y="18"/>
                    <a:pt x="179" y="18"/>
                    <a:pt x="179" y="19"/>
                  </a:cubicBezTo>
                  <a:cubicBezTo>
                    <a:pt x="179" y="19"/>
                    <a:pt x="179" y="19"/>
                    <a:pt x="179" y="19"/>
                  </a:cubicBezTo>
                  <a:close/>
                  <a:moveTo>
                    <a:pt x="184" y="22"/>
                  </a:moveTo>
                  <a:cubicBezTo>
                    <a:pt x="184" y="22"/>
                    <a:pt x="184" y="22"/>
                    <a:pt x="184" y="22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4" y="22"/>
                    <a:pt x="184" y="22"/>
                    <a:pt x="184" y="22"/>
                  </a:cubicBezTo>
                  <a:close/>
                  <a:moveTo>
                    <a:pt x="186" y="21"/>
                  </a:moveTo>
                  <a:cubicBezTo>
                    <a:pt x="185" y="20"/>
                    <a:pt x="185" y="20"/>
                    <a:pt x="185" y="20"/>
                  </a:cubicBezTo>
                  <a:cubicBezTo>
                    <a:pt x="185" y="20"/>
                    <a:pt x="185" y="20"/>
                    <a:pt x="185" y="19"/>
                  </a:cubicBezTo>
                  <a:cubicBezTo>
                    <a:pt x="185" y="20"/>
                    <a:pt x="185" y="20"/>
                    <a:pt x="186" y="21"/>
                  </a:cubicBezTo>
                  <a:cubicBezTo>
                    <a:pt x="186" y="21"/>
                    <a:pt x="186" y="21"/>
                    <a:pt x="186" y="21"/>
                  </a:cubicBezTo>
                  <a:close/>
                  <a:moveTo>
                    <a:pt x="187" y="19"/>
                  </a:moveTo>
                  <a:cubicBezTo>
                    <a:pt x="186" y="19"/>
                    <a:pt x="186" y="19"/>
                    <a:pt x="186" y="19"/>
                  </a:cubicBezTo>
                  <a:cubicBezTo>
                    <a:pt x="186" y="19"/>
                    <a:pt x="186" y="19"/>
                    <a:pt x="187" y="19"/>
                  </a:cubicBezTo>
                  <a:cubicBezTo>
                    <a:pt x="187" y="19"/>
                    <a:pt x="187" y="19"/>
                    <a:pt x="187" y="19"/>
                  </a:cubicBezTo>
                  <a:close/>
                  <a:moveTo>
                    <a:pt x="187" y="19"/>
                  </a:moveTo>
                  <a:cubicBezTo>
                    <a:pt x="186" y="19"/>
                    <a:pt x="186" y="19"/>
                    <a:pt x="186" y="19"/>
                  </a:cubicBezTo>
                  <a:cubicBezTo>
                    <a:pt x="186" y="18"/>
                    <a:pt x="186" y="18"/>
                    <a:pt x="187" y="17"/>
                  </a:cubicBezTo>
                  <a:cubicBezTo>
                    <a:pt x="187" y="18"/>
                    <a:pt x="187" y="18"/>
                    <a:pt x="188" y="19"/>
                  </a:cubicBezTo>
                  <a:cubicBezTo>
                    <a:pt x="187" y="19"/>
                    <a:pt x="187" y="19"/>
                    <a:pt x="187" y="19"/>
                  </a:cubicBezTo>
                  <a:close/>
                  <a:moveTo>
                    <a:pt x="189" y="18"/>
                  </a:moveTo>
                  <a:cubicBezTo>
                    <a:pt x="188" y="17"/>
                    <a:pt x="188" y="17"/>
                    <a:pt x="187" y="17"/>
                  </a:cubicBezTo>
                  <a:cubicBezTo>
                    <a:pt x="188" y="16"/>
                    <a:pt x="188" y="16"/>
                    <a:pt x="189" y="15"/>
                  </a:cubicBezTo>
                  <a:cubicBezTo>
                    <a:pt x="189" y="16"/>
                    <a:pt x="190" y="16"/>
                    <a:pt x="190" y="17"/>
                  </a:cubicBezTo>
                  <a:cubicBezTo>
                    <a:pt x="190" y="17"/>
                    <a:pt x="189" y="18"/>
                    <a:pt x="189" y="18"/>
                  </a:cubicBezTo>
                  <a:close/>
                  <a:moveTo>
                    <a:pt x="189" y="20"/>
                  </a:moveTo>
                  <a:cubicBezTo>
                    <a:pt x="189" y="20"/>
                    <a:pt x="188" y="20"/>
                    <a:pt x="188" y="20"/>
                  </a:cubicBezTo>
                  <a:cubicBezTo>
                    <a:pt x="188" y="20"/>
                    <a:pt x="188" y="20"/>
                    <a:pt x="188" y="20"/>
                  </a:cubicBezTo>
                  <a:cubicBezTo>
                    <a:pt x="189" y="20"/>
                    <a:pt x="189" y="20"/>
                    <a:pt x="189" y="20"/>
                  </a:cubicBezTo>
                  <a:close/>
                  <a:moveTo>
                    <a:pt x="188" y="21"/>
                  </a:moveTo>
                  <a:cubicBezTo>
                    <a:pt x="188" y="21"/>
                    <a:pt x="188" y="21"/>
                    <a:pt x="188" y="21"/>
                  </a:cubicBezTo>
                  <a:cubicBezTo>
                    <a:pt x="188" y="20"/>
                    <a:pt x="188" y="20"/>
                    <a:pt x="188" y="20"/>
                  </a:cubicBezTo>
                  <a:cubicBezTo>
                    <a:pt x="188" y="20"/>
                    <a:pt x="188" y="21"/>
                    <a:pt x="189" y="21"/>
                  </a:cubicBezTo>
                  <a:cubicBezTo>
                    <a:pt x="189" y="21"/>
                    <a:pt x="188" y="21"/>
                    <a:pt x="188" y="21"/>
                  </a:cubicBezTo>
                  <a:close/>
                  <a:moveTo>
                    <a:pt x="189" y="19"/>
                  </a:moveTo>
                  <a:cubicBezTo>
                    <a:pt x="190" y="18"/>
                    <a:pt x="190" y="18"/>
                    <a:pt x="191" y="17"/>
                  </a:cubicBezTo>
                  <a:cubicBezTo>
                    <a:pt x="191" y="18"/>
                    <a:pt x="191" y="18"/>
                    <a:pt x="191" y="19"/>
                  </a:cubicBezTo>
                  <a:cubicBezTo>
                    <a:pt x="191" y="19"/>
                    <a:pt x="191" y="19"/>
                    <a:pt x="190" y="20"/>
                  </a:cubicBezTo>
                  <a:cubicBezTo>
                    <a:pt x="190" y="19"/>
                    <a:pt x="190" y="19"/>
                    <a:pt x="189" y="19"/>
                  </a:cubicBezTo>
                  <a:close/>
                  <a:moveTo>
                    <a:pt x="190" y="15"/>
                  </a:moveTo>
                  <a:cubicBezTo>
                    <a:pt x="191" y="15"/>
                    <a:pt x="191" y="15"/>
                    <a:pt x="192" y="16"/>
                  </a:cubicBezTo>
                  <a:cubicBezTo>
                    <a:pt x="192" y="16"/>
                    <a:pt x="192" y="16"/>
                    <a:pt x="192" y="16"/>
                  </a:cubicBezTo>
                  <a:cubicBezTo>
                    <a:pt x="191" y="16"/>
                    <a:pt x="191" y="15"/>
                    <a:pt x="190" y="15"/>
                  </a:cubicBezTo>
                  <a:close/>
                  <a:moveTo>
                    <a:pt x="192" y="21"/>
                  </a:moveTo>
                  <a:cubicBezTo>
                    <a:pt x="191" y="21"/>
                    <a:pt x="191" y="20"/>
                    <a:pt x="191" y="20"/>
                  </a:cubicBezTo>
                  <a:cubicBezTo>
                    <a:pt x="191" y="20"/>
                    <a:pt x="191" y="19"/>
                    <a:pt x="192" y="19"/>
                  </a:cubicBezTo>
                  <a:cubicBezTo>
                    <a:pt x="192" y="20"/>
                    <a:pt x="192" y="20"/>
                    <a:pt x="192" y="21"/>
                  </a:cubicBezTo>
                  <a:cubicBezTo>
                    <a:pt x="192" y="21"/>
                    <a:pt x="192" y="21"/>
                    <a:pt x="192" y="21"/>
                  </a:cubicBezTo>
                  <a:close/>
                  <a:moveTo>
                    <a:pt x="193" y="18"/>
                  </a:moveTo>
                  <a:cubicBezTo>
                    <a:pt x="194" y="18"/>
                    <a:pt x="194" y="18"/>
                    <a:pt x="194" y="18"/>
                  </a:cubicBezTo>
                  <a:cubicBezTo>
                    <a:pt x="194" y="18"/>
                    <a:pt x="193" y="18"/>
                    <a:pt x="193" y="18"/>
                  </a:cubicBezTo>
                  <a:cubicBezTo>
                    <a:pt x="193" y="17"/>
                    <a:pt x="192" y="17"/>
                    <a:pt x="192" y="16"/>
                  </a:cubicBezTo>
                  <a:cubicBezTo>
                    <a:pt x="192" y="16"/>
                    <a:pt x="192" y="16"/>
                    <a:pt x="192" y="16"/>
                  </a:cubicBezTo>
                  <a:cubicBezTo>
                    <a:pt x="193" y="16"/>
                    <a:pt x="193" y="17"/>
                    <a:pt x="194" y="17"/>
                  </a:cubicBezTo>
                  <a:cubicBezTo>
                    <a:pt x="194" y="18"/>
                    <a:pt x="194" y="19"/>
                    <a:pt x="194" y="19"/>
                  </a:cubicBezTo>
                  <a:cubicBezTo>
                    <a:pt x="194" y="19"/>
                    <a:pt x="194" y="18"/>
                    <a:pt x="193" y="18"/>
                  </a:cubicBezTo>
                  <a:close/>
                  <a:moveTo>
                    <a:pt x="193" y="16"/>
                  </a:moveTo>
                  <a:cubicBezTo>
                    <a:pt x="193" y="16"/>
                    <a:pt x="193" y="15"/>
                    <a:pt x="193" y="15"/>
                  </a:cubicBezTo>
                  <a:cubicBezTo>
                    <a:pt x="193" y="16"/>
                    <a:pt x="194" y="16"/>
                    <a:pt x="194" y="16"/>
                  </a:cubicBezTo>
                  <a:cubicBezTo>
                    <a:pt x="193" y="16"/>
                    <a:pt x="193" y="16"/>
                    <a:pt x="193" y="16"/>
                  </a:cubicBezTo>
                  <a:close/>
                  <a:moveTo>
                    <a:pt x="197" y="21"/>
                  </a:moveTo>
                  <a:cubicBezTo>
                    <a:pt x="197" y="20"/>
                    <a:pt x="197" y="20"/>
                    <a:pt x="197" y="19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8" y="19"/>
                    <a:pt x="198" y="20"/>
                  </a:cubicBezTo>
                  <a:cubicBezTo>
                    <a:pt x="198" y="20"/>
                    <a:pt x="197" y="21"/>
                    <a:pt x="197" y="21"/>
                  </a:cubicBezTo>
                  <a:close/>
                  <a:moveTo>
                    <a:pt x="198" y="19"/>
                  </a:moveTo>
                  <a:cubicBezTo>
                    <a:pt x="198" y="19"/>
                    <a:pt x="198" y="19"/>
                    <a:pt x="198" y="18"/>
                  </a:cubicBezTo>
                  <a:cubicBezTo>
                    <a:pt x="198" y="18"/>
                    <a:pt x="198" y="18"/>
                    <a:pt x="199" y="18"/>
                  </a:cubicBezTo>
                  <a:cubicBezTo>
                    <a:pt x="198" y="18"/>
                    <a:pt x="198" y="19"/>
                    <a:pt x="198" y="19"/>
                  </a:cubicBezTo>
                  <a:close/>
                  <a:moveTo>
                    <a:pt x="195" y="11"/>
                  </a:moveTo>
                  <a:cubicBezTo>
                    <a:pt x="198" y="13"/>
                    <a:pt x="199" y="15"/>
                    <a:pt x="199" y="17"/>
                  </a:cubicBezTo>
                  <a:cubicBezTo>
                    <a:pt x="197" y="16"/>
                    <a:pt x="196" y="16"/>
                    <a:pt x="196" y="16"/>
                  </a:cubicBezTo>
                  <a:cubicBezTo>
                    <a:pt x="197" y="17"/>
                    <a:pt x="198" y="17"/>
                    <a:pt x="198" y="17"/>
                  </a:cubicBezTo>
                  <a:cubicBezTo>
                    <a:pt x="198" y="17"/>
                    <a:pt x="197" y="18"/>
                    <a:pt x="197" y="18"/>
                  </a:cubicBezTo>
                  <a:cubicBezTo>
                    <a:pt x="197" y="18"/>
                    <a:pt x="196" y="18"/>
                    <a:pt x="196" y="17"/>
                  </a:cubicBezTo>
                  <a:cubicBezTo>
                    <a:pt x="195" y="15"/>
                    <a:pt x="193" y="14"/>
                    <a:pt x="192" y="13"/>
                  </a:cubicBezTo>
                  <a:cubicBezTo>
                    <a:pt x="193" y="12"/>
                    <a:pt x="194" y="11"/>
                    <a:pt x="195" y="11"/>
                  </a:cubicBezTo>
                  <a:close/>
                  <a:moveTo>
                    <a:pt x="191" y="13"/>
                  </a:moveTo>
                  <a:cubicBezTo>
                    <a:pt x="192" y="14"/>
                    <a:pt x="193" y="15"/>
                    <a:pt x="193" y="15"/>
                  </a:cubicBezTo>
                  <a:cubicBezTo>
                    <a:pt x="193" y="15"/>
                    <a:pt x="193" y="16"/>
                    <a:pt x="192" y="16"/>
                  </a:cubicBezTo>
                  <a:cubicBezTo>
                    <a:pt x="191" y="15"/>
                    <a:pt x="191" y="15"/>
                    <a:pt x="190" y="14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90" y="14"/>
                    <a:pt x="191" y="14"/>
                    <a:pt x="191" y="13"/>
                  </a:cubicBezTo>
                  <a:close/>
                  <a:moveTo>
                    <a:pt x="189" y="12"/>
                  </a:moveTo>
                  <a:cubicBezTo>
                    <a:pt x="190" y="12"/>
                    <a:pt x="190" y="13"/>
                    <a:pt x="190" y="13"/>
                  </a:cubicBezTo>
                  <a:cubicBezTo>
                    <a:pt x="190" y="13"/>
                    <a:pt x="189" y="13"/>
                    <a:pt x="189" y="14"/>
                  </a:cubicBezTo>
                  <a:cubicBezTo>
                    <a:pt x="188" y="13"/>
                    <a:pt x="188" y="13"/>
                    <a:pt x="187" y="13"/>
                  </a:cubicBezTo>
                  <a:cubicBezTo>
                    <a:pt x="188" y="13"/>
                    <a:pt x="189" y="12"/>
                    <a:pt x="189" y="12"/>
                  </a:cubicBezTo>
                  <a:close/>
                  <a:moveTo>
                    <a:pt x="186" y="13"/>
                  </a:moveTo>
                  <a:cubicBezTo>
                    <a:pt x="187" y="14"/>
                    <a:pt x="187" y="14"/>
                    <a:pt x="188" y="14"/>
                  </a:cubicBezTo>
                  <a:cubicBezTo>
                    <a:pt x="187" y="15"/>
                    <a:pt x="186" y="15"/>
                    <a:pt x="186" y="16"/>
                  </a:cubicBezTo>
                  <a:cubicBezTo>
                    <a:pt x="185" y="16"/>
                    <a:pt x="185" y="15"/>
                    <a:pt x="184" y="15"/>
                  </a:cubicBezTo>
                  <a:cubicBezTo>
                    <a:pt x="185" y="14"/>
                    <a:pt x="186" y="14"/>
                    <a:pt x="186" y="13"/>
                  </a:cubicBezTo>
                  <a:close/>
                  <a:moveTo>
                    <a:pt x="184" y="15"/>
                  </a:moveTo>
                  <a:cubicBezTo>
                    <a:pt x="184" y="15"/>
                    <a:pt x="185" y="16"/>
                    <a:pt x="185" y="16"/>
                  </a:cubicBezTo>
                  <a:cubicBezTo>
                    <a:pt x="185" y="17"/>
                    <a:pt x="184" y="17"/>
                    <a:pt x="184" y="18"/>
                  </a:cubicBezTo>
                  <a:cubicBezTo>
                    <a:pt x="183" y="17"/>
                    <a:pt x="183" y="17"/>
                    <a:pt x="182" y="17"/>
                  </a:cubicBezTo>
                  <a:cubicBezTo>
                    <a:pt x="183" y="16"/>
                    <a:pt x="183" y="16"/>
                    <a:pt x="184" y="15"/>
                  </a:cubicBezTo>
                  <a:close/>
                  <a:moveTo>
                    <a:pt x="182" y="17"/>
                  </a:moveTo>
                  <a:cubicBezTo>
                    <a:pt x="183" y="17"/>
                    <a:pt x="183" y="18"/>
                    <a:pt x="184" y="18"/>
                  </a:cubicBezTo>
                  <a:cubicBezTo>
                    <a:pt x="183" y="18"/>
                    <a:pt x="183" y="18"/>
                    <a:pt x="183" y="18"/>
                  </a:cubicBezTo>
                  <a:cubicBezTo>
                    <a:pt x="183" y="18"/>
                    <a:pt x="183" y="18"/>
                    <a:pt x="182" y="17"/>
                  </a:cubicBezTo>
                  <a:cubicBezTo>
                    <a:pt x="182" y="17"/>
                    <a:pt x="182" y="17"/>
                    <a:pt x="182" y="17"/>
                  </a:cubicBezTo>
                  <a:close/>
                  <a:moveTo>
                    <a:pt x="182" y="18"/>
                  </a:moveTo>
                  <a:cubicBezTo>
                    <a:pt x="182" y="19"/>
                    <a:pt x="182" y="19"/>
                    <a:pt x="182" y="19"/>
                  </a:cubicBezTo>
                  <a:cubicBezTo>
                    <a:pt x="182" y="19"/>
                    <a:pt x="182" y="20"/>
                    <a:pt x="182" y="20"/>
                  </a:cubicBezTo>
                  <a:cubicBezTo>
                    <a:pt x="182" y="20"/>
                    <a:pt x="181" y="19"/>
                    <a:pt x="181" y="19"/>
                  </a:cubicBezTo>
                  <a:cubicBezTo>
                    <a:pt x="181" y="19"/>
                    <a:pt x="181" y="19"/>
                    <a:pt x="182" y="18"/>
                  </a:cubicBezTo>
                  <a:close/>
                  <a:moveTo>
                    <a:pt x="181" y="20"/>
                  </a:moveTo>
                  <a:cubicBezTo>
                    <a:pt x="181" y="20"/>
                    <a:pt x="182" y="20"/>
                    <a:pt x="182" y="20"/>
                  </a:cubicBezTo>
                  <a:cubicBezTo>
                    <a:pt x="182" y="20"/>
                    <a:pt x="181" y="21"/>
                    <a:pt x="181" y="21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181" y="20"/>
                    <a:pt x="181" y="20"/>
                    <a:pt x="181" y="20"/>
                  </a:cubicBezTo>
                  <a:close/>
                  <a:moveTo>
                    <a:pt x="180" y="17"/>
                  </a:moveTo>
                  <a:cubicBezTo>
                    <a:pt x="180" y="17"/>
                    <a:pt x="179" y="18"/>
                    <a:pt x="179" y="19"/>
                  </a:cubicBezTo>
                  <a:cubicBezTo>
                    <a:pt x="179" y="18"/>
                    <a:pt x="179" y="18"/>
                    <a:pt x="178" y="18"/>
                  </a:cubicBezTo>
                  <a:cubicBezTo>
                    <a:pt x="178" y="18"/>
                    <a:pt x="178" y="17"/>
                    <a:pt x="178" y="16"/>
                  </a:cubicBezTo>
                  <a:cubicBezTo>
                    <a:pt x="178" y="16"/>
                    <a:pt x="178" y="16"/>
                    <a:pt x="179" y="16"/>
                  </a:cubicBezTo>
                  <a:cubicBezTo>
                    <a:pt x="179" y="16"/>
                    <a:pt x="180" y="17"/>
                    <a:pt x="180" y="17"/>
                  </a:cubicBezTo>
                  <a:close/>
                  <a:moveTo>
                    <a:pt x="179" y="16"/>
                  </a:moveTo>
                  <a:cubicBezTo>
                    <a:pt x="178" y="16"/>
                    <a:pt x="178" y="16"/>
                    <a:pt x="177" y="16"/>
                  </a:cubicBezTo>
                  <a:cubicBezTo>
                    <a:pt x="177" y="15"/>
                    <a:pt x="177" y="15"/>
                    <a:pt x="176" y="14"/>
                  </a:cubicBezTo>
                  <a:cubicBezTo>
                    <a:pt x="177" y="15"/>
                    <a:pt x="178" y="15"/>
                    <a:pt x="179" y="16"/>
                  </a:cubicBezTo>
                  <a:close/>
                  <a:moveTo>
                    <a:pt x="176" y="17"/>
                  </a:moveTo>
                  <a:cubicBezTo>
                    <a:pt x="176" y="17"/>
                    <a:pt x="176" y="18"/>
                    <a:pt x="176" y="18"/>
                  </a:cubicBezTo>
                  <a:cubicBezTo>
                    <a:pt x="176" y="18"/>
                    <a:pt x="175" y="18"/>
                    <a:pt x="175" y="18"/>
                  </a:cubicBezTo>
                  <a:cubicBezTo>
                    <a:pt x="175" y="18"/>
                    <a:pt x="176" y="17"/>
                    <a:pt x="176" y="17"/>
                  </a:cubicBezTo>
                  <a:close/>
                  <a:moveTo>
                    <a:pt x="174" y="18"/>
                  </a:moveTo>
                  <a:cubicBezTo>
                    <a:pt x="175" y="18"/>
                    <a:pt x="175" y="18"/>
                    <a:pt x="176" y="19"/>
                  </a:cubicBezTo>
                  <a:cubicBezTo>
                    <a:pt x="176" y="19"/>
                    <a:pt x="175" y="20"/>
                    <a:pt x="175" y="20"/>
                  </a:cubicBezTo>
                  <a:cubicBezTo>
                    <a:pt x="175" y="20"/>
                    <a:pt x="175" y="20"/>
                    <a:pt x="175" y="20"/>
                  </a:cubicBezTo>
                  <a:cubicBezTo>
                    <a:pt x="175" y="20"/>
                    <a:pt x="175" y="20"/>
                    <a:pt x="174" y="20"/>
                  </a:cubicBezTo>
                  <a:cubicBezTo>
                    <a:pt x="174" y="20"/>
                    <a:pt x="174" y="19"/>
                    <a:pt x="174" y="18"/>
                  </a:cubicBezTo>
                  <a:cubicBezTo>
                    <a:pt x="174" y="18"/>
                    <a:pt x="174" y="18"/>
                    <a:pt x="174" y="18"/>
                  </a:cubicBezTo>
                  <a:close/>
                  <a:moveTo>
                    <a:pt x="149" y="19"/>
                  </a:moveTo>
                  <a:cubicBezTo>
                    <a:pt x="149" y="20"/>
                    <a:pt x="149" y="20"/>
                    <a:pt x="149" y="20"/>
                  </a:cubicBezTo>
                  <a:cubicBezTo>
                    <a:pt x="149" y="19"/>
                    <a:pt x="149" y="19"/>
                    <a:pt x="149" y="19"/>
                  </a:cubicBezTo>
                  <a:cubicBezTo>
                    <a:pt x="149" y="19"/>
                    <a:pt x="149" y="19"/>
                    <a:pt x="150" y="19"/>
                  </a:cubicBezTo>
                  <a:cubicBezTo>
                    <a:pt x="150" y="19"/>
                    <a:pt x="149" y="19"/>
                    <a:pt x="149" y="19"/>
                  </a:cubicBezTo>
                  <a:close/>
                  <a:moveTo>
                    <a:pt x="155" y="23"/>
                  </a:moveTo>
                  <a:cubicBezTo>
                    <a:pt x="155" y="23"/>
                    <a:pt x="154" y="23"/>
                    <a:pt x="154" y="23"/>
                  </a:cubicBezTo>
                  <a:cubicBezTo>
                    <a:pt x="154" y="23"/>
                    <a:pt x="154" y="23"/>
                    <a:pt x="154" y="23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5" y="22"/>
                    <a:pt x="155" y="23"/>
                    <a:pt x="155" y="23"/>
                  </a:cubicBezTo>
                  <a:close/>
                  <a:moveTo>
                    <a:pt x="155" y="22"/>
                  </a:moveTo>
                  <a:cubicBezTo>
                    <a:pt x="155" y="22"/>
                    <a:pt x="155" y="22"/>
                    <a:pt x="154" y="22"/>
                  </a:cubicBezTo>
                  <a:cubicBezTo>
                    <a:pt x="155" y="22"/>
                    <a:pt x="155" y="21"/>
                    <a:pt x="155" y="21"/>
                  </a:cubicBezTo>
                  <a:cubicBezTo>
                    <a:pt x="155" y="21"/>
                    <a:pt x="155" y="21"/>
                    <a:pt x="155" y="22"/>
                  </a:cubicBezTo>
                  <a:cubicBezTo>
                    <a:pt x="155" y="22"/>
                    <a:pt x="155" y="22"/>
                    <a:pt x="155" y="22"/>
                  </a:cubicBezTo>
                  <a:close/>
                  <a:moveTo>
                    <a:pt x="154" y="17"/>
                  </a:moveTo>
                  <a:cubicBezTo>
                    <a:pt x="155" y="17"/>
                    <a:pt x="156" y="16"/>
                    <a:pt x="156" y="16"/>
                  </a:cubicBezTo>
                  <a:cubicBezTo>
                    <a:pt x="156" y="16"/>
                    <a:pt x="156" y="16"/>
                    <a:pt x="156" y="16"/>
                  </a:cubicBezTo>
                  <a:cubicBezTo>
                    <a:pt x="156" y="17"/>
                    <a:pt x="155" y="17"/>
                    <a:pt x="155" y="17"/>
                  </a:cubicBezTo>
                  <a:cubicBezTo>
                    <a:pt x="155" y="17"/>
                    <a:pt x="155" y="17"/>
                    <a:pt x="154" y="17"/>
                  </a:cubicBezTo>
                  <a:close/>
                  <a:moveTo>
                    <a:pt x="156" y="21"/>
                  </a:moveTo>
                  <a:cubicBezTo>
                    <a:pt x="155" y="21"/>
                    <a:pt x="155" y="21"/>
                    <a:pt x="155" y="21"/>
                  </a:cubicBezTo>
                  <a:cubicBezTo>
                    <a:pt x="155" y="21"/>
                    <a:pt x="155" y="20"/>
                    <a:pt x="155" y="20"/>
                  </a:cubicBezTo>
                  <a:cubicBezTo>
                    <a:pt x="155" y="20"/>
                    <a:pt x="156" y="20"/>
                    <a:pt x="156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5" y="20"/>
                    <a:pt x="156" y="19"/>
                    <a:pt x="156" y="19"/>
                  </a:cubicBezTo>
                  <a:cubicBezTo>
                    <a:pt x="156" y="19"/>
                    <a:pt x="156" y="20"/>
                    <a:pt x="157" y="20"/>
                  </a:cubicBezTo>
                  <a:cubicBezTo>
                    <a:pt x="156" y="21"/>
                    <a:pt x="156" y="21"/>
                    <a:pt x="156" y="21"/>
                  </a:cubicBezTo>
                  <a:close/>
                  <a:moveTo>
                    <a:pt x="157" y="20"/>
                  </a:moveTo>
                  <a:cubicBezTo>
                    <a:pt x="157" y="19"/>
                    <a:pt x="157" y="19"/>
                    <a:pt x="156" y="19"/>
                  </a:cubicBezTo>
                  <a:cubicBezTo>
                    <a:pt x="157" y="18"/>
                    <a:pt x="157" y="18"/>
                    <a:pt x="158" y="17"/>
                  </a:cubicBezTo>
                  <a:cubicBezTo>
                    <a:pt x="158" y="17"/>
                    <a:pt x="159" y="18"/>
                    <a:pt x="159" y="18"/>
                  </a:cubicBezTo>
                  <a:cubicBezTo>
                    <a:pt x="158" y="19"/>
                    <a:pt x="158" y="19"/>
                    <a:pt x="157" y="20"/>
                  </a:cubicBezTo>
                  <a:cubicBezTo>
                    <a:pt x="157" y="20"/>
                    <a:pt x="157" y="20"/>
                    <a:pt x="157" y="20"/>
                  </a:cubicBezTo>
                  <a:close/>
                  <a:moveTo>
                    <a:pt x="157" y="16"/>
                  </a:moveTo>
                  <a:cubicBezTo>
                    <a:pt x="157" y="15"/>
                    <a:pt x="157" y="15"/>
                    <a:pt x="158" y="15"/>
                  </a:cubicBezTo>
                  <a:cubicBezTo>
                    <a:pt x="157" y="15"/>
                    <a:pt x="157" y="15"/>
                    <a:pt x="157" y="16"/>
                  </a:cubicBezTo>
                  <a:cubicBezTo>
                    <a:pt x="157" y="16"/>
                    <a:pt x="157" y="16"/>
                    <a:pt x="157" y="16"/>
                  </a:cubicBezTo>
                  <a:close/>
                  <a:moveTo>
                    <a:pt x="164" y="15"/>
                  </a:moveTo>
                  <a:cubicBezTo>
                    <a:pt x="163" y="15"/>
                    <a:pt x="162" y="15"/>
                    <a:pt x="161" y="14"/>
                  </a:cubicBezTo>
                  <a:cubicBezTo>
                    <a:pt x="161" y="14"/>
                    <a:pt x="162" y="13"/>
                    <a:pt x="163" y="13"/>
                  </a:cubicBezTo>
                  <a:cubicBezTo>
                    <a:pt x="165" y="14"/>
                    <a:pt x="166" y="15"/>
                    <a:pt x="167" y="17"/>
                  </a:cubicBezTo>
                  <a:cubicBezTo>
                    <a:pt x="166" y="16"/>
                    <a:pt x="165" y="16"/>
                    <a:pt x="164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64" y="15"/>
                    <a:pt x="164" y="15"/>
                    <a:pt x="164" y="15"/>
                  </a:cubicBezTo>
                  <a:close/>
                  <a:moveTo>
                    <a:pt x="164" y="15"/>
                  </a:moveTo>
                  <a:cubicBezTo>
                    <a:pt x="163" y="16"/>
                    <a:pt x="163" y="16"/>
                    <a:pt x="163" y="16"/>
                  </a:cubicBezTo>
                  <a:cubicBezTo>
                    <a:pt x="162" y="16"/>
                    <a:pt x="162" y="15"/>
                    <a:pt x="161" y="15"/>
                  </a:cubicBezTo>
                  <a:cubicBezTo>
                    <a:pt x="161" y="15"/>
                    <a:pt x="161" y="15"/>
                    <a:pt x="162" y="16"/>
                  </a:cubicBezTo>
                  <a:cubicBezTo>
                    <a:pt x="161" y="17"/>
                    <a:pt x="161" y="17"/>
                    <a:pt x="160" y="18"/>
                  </a:cubicBezTo>
                  <a:cubicBezTo>
                    <a:pt x="159" y="17"/>
                    <a:pt x="159" y="17"/>
                    <a:pt x="158" y="16"/>
                  </a:cubicBezTo>
                  <a:cubicBezTo>
                    <a:pt x="159" y="16"/>
                    <a:pt x="160" y="15"/>
                    <a:pt x="161" y="14"/>
                  </a:cubicBezTo>
                  <a:cubicBezTo>
                    <a:pt x="161" y="15"/>
                    <a:pt x="162" y="15"/>
                    <a:pt x="164" y="15"/>
                  </a:cubicBezTo>
                  <a:close/>
                  <a:moveTo>
                    <a:pt x="158" y="24"/>
                  </a:moveTo>
                  <a:cubicBezTo>
                    <a:pt x="158" y="23"/>
                    <a:pt x="158" y="23"/>
                    <a:pt x="158" y="22"/>
                  </a:cubicBezTo>
                  <a:cubicBezTo>
                    <a:pt x="158" y="23"/>
                    <a:pt x="158" y="23"/>
                    <a:pt x="158" y="24"/>
                  </a:cubicBezTo>
                  <a:close/>
                  <a:moveTo>
                    <a:pt x="159" y="22"/>
                  </a:moveTo>
                  <a:cubicBezTo>
                    <a:pt x="159" y="21"/>
                    <a:pt x="158" y="21"/>
                    <a:pt x="158" y="21"/>
                  </a:cubicBezTo>
                  <a:cubicBezTo>
                    <a:pt x="158" y="21"/>
                    <a:pt x="159" y="20"/>
                    <a:pt x="159" y="20"/>
                  </a:cubicBezTo>
                  <a:cubicBezTo>
                    <a:pt x="159" y="20"/>
                    <a:pt x="159" y="21"/>
                    <a:pt x="160" y="21"/>
                  </a:cubicBezTo>
                  <a:cubicBezTo>
                    <a:pt x="159" y="21"/>
                    <a:pt x="159" y="21"/>
                    <a:pt x="159" y="22"/>
                  </a:cubicBezTo>
                  <a:close/>
                  <a:moveTo>
                    <a:pt x="159" y="20"/>
                  </a:moveTo>
                  <a:cubicBezTo>
                    <a:pt x="159" y="20"/>
                    <a:pt x="159" y="19"/>
                    <a:pt x="160" y="19"/>
                  </a:cubicBezTo>
                  <a:cubicBezTo>
                    <a:pt x="160" y="19"/>
                    <a:pt x="160" y="20"/>
                    <a:pt x="160" y="20"/>
                  </a:cubicBezTo>
                  <a:cubicBezTo>
                    <a:pt x="160" y="20"/>
                    <a:pt x="160" y="20"/>
                    <a:pt x="160" y="20"/>
                  </a:cubicBezTo>
                  <a:cubicBezTo>
                    <a:pt x="159" y="20"/>
                    <a:pt x="159" y="20"/>
                    <a:pt x="159" y="20"/>
                  </a:cubicBezTo>
                  <a:close/>
                  <a:moveTo>
                    <a:pt x="161" y="24"/>
                  </a:moveTo>
                  <a:cubicBezTo>
                    <a:pt x="160" y="23"/>
                    <a:pt x="160" y="22"/>
                    <a:pt x="160" y="21"/>
                  </a:cubicBezTo>
                  <a:cubicBezTo>
                    <a:pt x="161" y="21"/>
                    <a:pt x="161" y="22"/>
                    <a:pt x="161" y="22"/>
                  </a:cubicBezTo>
                  <a:cubicBezTo>
                    <a:pt x="161" y="22"/>
                    <a:pt x="162" y="22"/>
                    <a:pt x="162" y="22"/>
                  </a:cubicBezTo>
                  <a:cubicBezTo>
                    <a:pt x="161" y="23"/>
                    <a:pt x="161" y="23"/>
                    <a:pt x="161" y="24"/>
                  </a:cubicBezTo>
                  <a:close/>
                  <a:moveTo>
                    <a:pt x="161" y="21"/>
                  </a:move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lose/>
                  <a:moveTo>
                    <a:pt x="161" y="18"/>
                  </a:moveTo>
                  <a:cubicBezTo>
                    <a:pt x="161" y="18"/>
                    <a:pt x="161" y="18"/>
                    <a:pt x="161" y="18"/>
                  </a:cubicBezTo>
                  <a:cubicBezTo>
                    <a:pt x="161" y="18"/>
                    <a:pt x="162" y="18"/>
                    <a:pt x="162" y="19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1" y="19"/>
                    <a:pt x="161" y="18"/>
                    <a:pt x="161" y="18"/>
                  </a:cubicBezTo>
                  <a:close/>
                  <a:moveTo>
                    <a:pt x="163" y="21"/>
                  </a:moveTo>
                  <a:cubicBezTo>
                    <a:pt x="163" y="21"/>
                    <a:pt x="163" y="21"/>
                    <a:pt x="163" y="21"/>
                  </a:cubicBezTo>
                  <a:cubicBezTo>
                    <a:pt x="163" y="21"/>
                    <a:pt x="163" y="21"/>
                    <a:pt x="164" y="21"/>
                  </a:cubicBezTo>
                  <a:cubicBezTo>
                    <a:pt x="164" y="21"/>
                    <a:pt x="163" y="21"/>
                    <a:pt x="163" y="21"/>
                  </a:cubicBezTo>
                  <a:close/>
                  <a:moveTo>
                    <a:pt x="163" y="21"/>
                  </a:moveTo>
                  <a:cubicBezTo>
                    <a:pt x="163" y="20"/>
                    <a:pt x="162" y="20"/>
                    <a:pt x="162" y="19"/>
                  </a:cubicBezTo>
                  <a:cubicBezTo>
                    <a:pt x="162" y="19"/>
                    <a:pt x="162" y="19"/>
                    <a:pt x="163" y="19"/>
                  </a:cubicBezTo>
                  <a:cubicBezTo>
                    <a:pt x="163" y="19"/>
                    <a:pt x="164" y="20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3" y="21"/>
                    <a:pt x="163" y="21"/>
                    <a:pt x="163" y="21"/>
                  </a:cubicBezTo>
                  <a:close/>
                  <a:moveTo>
                    <a:pt x="164" y="23"/>
                  </a:moveTo>
                  <a:cubicBezTo>
                    <a:pt x="164" y="23"/>
                    <a:pt x="164" y="23"/>
                    <a:pt x="164" y="22"/>
                  </a:cubicBezTo>
                  <a:cubicBezTo>
                    <a:pt x="164" y="22"/>
                    <a:pt x="164" y="22"/>
                    <a:pt x="165" y="22"/>
                  </a:cubicBezTo>
                  <a:cubicBezTo>
                    <a:pt x="165" y="22"/>
                    <a:pt x="164" y="22"/>
                    <a:pt x="164" y="23"/>
                  </a:cubicBezTo>
                  <a:close/>
                  <a:moveTo>
                    <a:pt x="163" y="19"/>
                  </a:moveTo>
                  <a:cubicBezTo>
                    <a:pt x="164" y="18"/>
                    <a:pt x="164" y="18"/>
                    <a:pt x="164" y="18"/>
                  </a:cubicBezTo>
                  <a:cubicBezTo>
                    <a:pt x="164" y="18"/>
                    <a:pt x="163" y="18"/>
                    <a:pt x="163" y="19"/>
                  </a:cubicBezTo>
                  <a:cubicBezTo>
                    <a:pt x="162" y="18"/>
                    <a:pt x="162" y="18"/>
                    <a:pt x="161" y="18"/>
                  </a:cubicBezTo>
                  <a:cubicBezTo>
                    <a:pt x="162" y="17"/>
                    <a:pt x="162" y="17"/>
                    <a:pt x="163" y="16"/>
                  </a:cubicBezTo>
                  <a:cubicBezTo>
                    <a:pt x="164" y="17"/>
                    <a:pt x="165" y="18"/>
                    <a:pt x="166" y="20"/>
                  </a:cubicBezTo>
                  <a:cubicBezTo>
                    <a:pt x="165" y="20"/>
                    <a:pt x="165" y="20"/>
                    <a:pt x="165" y="20"/>
                  </a:cubicBezTo>
                  <a:cubicBezTo>
                    <a:pt x="164" y="20"/>
                    <a:pt x="164" y="19"/>
                    <a:pt x="163" y="19"/>
                  </a:cubicBezTo>
                  <a:close/>
                  <a:moveTo>
                    <a:pt x="167" y="22"/>
                  </a:moveTo>
                  <a:cubicBezTo>
                    <a:pt x="167" y="22"/>
                    <a:pt x="166" y="22"/>
                    <a:pt x="166" y="22"/>
                  </a:cubicBezTo>
                  <a:cubicBezTo>
                    <a:pt x="166" y="22"/>
                    <a:pt x="166" y="21"/>
                    <a:pt x="166" y="21"/>
                  </a:cubicBezTo>
                  <a:cubicBezTo>
                    <a:pt x="166" y="21"/>
                    <a:pt x="166" y="21"/>
                    <a:pt x="166" y="20"/>
                  </a:cubicBezTo>
                  <a:cubicBezTo>
                    <a:pt x="167" y="21"/>
                    <a:pt x="167" y="22"/>
                    <a:pt x="167" y="22"/>
                  </a:cubicBezTo>
                  <a:cubicBezTo>
                    <a:pt x="167" y="22"/>
                    <a:pt x="167" y="22"/>
                    <a:pt x="167" y="22"/>
                  </a:cubicBezTo>
                  <a:close/>
                  <a:moveTo>
                    <a:pt x="163" y="16"/>
                  </a:moveTo>
                  <a:cubicBezTo>
                    <a:pt x="163" y="16"/>
                    <a:pt x="164" y="16"/>
                    <a:pt x="164" y="16"/>
                  </a:cubicBezTo>
                  <a:cubicBezTo>
                    <a:pt x="165" y="16"/>
                    <a:pt x="167" y="17"/>
                    <a:pt x="168" y="18"/>
                  </a:cubicBezTo>
                  <a:cubicBezTo>
                    <a:pt x="168" y="18"/>
                    <a:pt x="168" y="18"/>
                    <a:pt x="169" y="18"/>
                  </a:cubicBezTo>
                  <a:cubicBezTo>
                    <a:pt x="168" y="19"/>
                    <a:pt x="168" y="19"/>
                    <a:pt x="167" y="19"/>
                  </a:cubicBezTo>
                  <a:cubicBezTo>
                    <a:pt x="166" y="18"/>
                    <a:pt x="165" y="17"/>
                    <a:pt x="163" y="16"/>
                  </a:cubicBezTo>
                  <a:close/>
                  <a:moveTo>
                    <a:pt x="168" y="20"/>
                  </a:moveTo>
                  <a:cubicBezTo>
                    <a:pt x="168" y="19"/>
                    <a:pt x="169" y="19"/>
                    <a:pt x="169" y="19"/>
                  </a:cubicBezTo>
                  <a:cubicBezTo>
                    <a:pt x="169" y="19"/>
                    <a:pt x="169" y="20"/>
                    <a:pt x="170" y="20"/>
                  </a:cubicBezTo>
                  <a:cubicBezTo>
                    <a:pt x="169" y="20"/>
                    <a:pt x="169" y="21"/>
                    <a:pt x="169" y="21"/>
                  </a:cubicBezTo>
                  <a:cubicBezTo>
                    <a:pt x="168" y="20"/>
                    <a:pt x="168" y="20"/>
                    <a:pt x="168" y="20"/>
                  </a:cubicBezTo>
                  <a:close/>
                  <a:moveTo>
                    <a:pt x="169" y="22"/>
                  </a:moveTo>
                  <a:cubicBezTo>
                    <a:pt x="170" y="22"/>
                    <a:pt x="170" y="21"/>
                    <a:pt x="170" y="21"/>
                  </a:cubicBezTo>
                  <a:cubicBezTo>
                    <a:pt x="170" y="21"/>
                    <a:pt x="170" y="22"/>
                    <a:pt x="170" y="22"/>
                  </a:cubicBezTo>
                  <a:cubicBezTo>
                    <a:pt x="170" y="22"/>
                    <a:pt x="170" y="22"/>
                    <a:pt x="170" y="22"/>
                  </a:cubicBezTo>
                  <a:cubicBezTo>
                    <a:pt x="169" y="22"/>
                    <a:pt x="169" y="22"/>
                    <a:pt x="169" y="22"/>
                  </a:cubicBezTo>
                  <a:close/>
                  <a:moveTo>
                    <a:pt x="170" y="23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3"/>
                    <a:pt x="170" y="23"/>
                  </a:cubicBezTo>
                  <a:close/>
                  <a:moveTo>
                    <a:pt x="170" y="2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2"/>
                    <a:pt x="170" y="22"/>
                  </a:cubicBezTo>
                  <a:close/>
                  <a:moveTo>
                    <a:pt x="172" y="19"/>
                  </a:moveTo>
                  <a:cubicBezTo>
                    <a:pt x="172" y="19"/>
                    <a:pt x="171" y="18"/>
                    <a:pt x="171" y="18"/>
                  </a:cubicBezTo>
                  <a:cubicBezTo>
                    <a:pt x="171" y="18"/>
                    <a:pt x="171" y="18"/>
                    <a:pt x="171" y="18"/>
                  </a:cubicBezTo>
                  <a:cubicBezTo>
                    <a:pt x="171" y="18"/>
                    <a:pt x="171" y="18"/>
                    <a:pt x="172" y="18"/>
                  </a:cubicBezTo>
                  <a:cubicBezTo>
                    <a:pt x="172" y="18"/>
                    <a:pt x="172" y="18"/>
                    <a:pt x="172" y="19"/>
                  </a:cubicBezTo>
                  <a:close/>
                  <a:moveTo>
                    <a:pt x="165" y="11"/>
                  </a:moveTo>
                  <a:cubicBezTo>
                    <a:pt x="169" y="13"/>
                    <a:pt x="171" y="15"/>
                    <a:pt x="171" y="17"/>
                  </a:cubicBezTo>
                  <a:cubicBezTo>
                    <a:pt x="171" y="17"/>
                    <a:pt x="170" y="17"/>
                    <a:pt x="170" y="17"/>
                  </a:cubicBezTo>
                  <a:cubicBezTo>
                    <a:pt x="171" y="17"/>
                    <a:pt x="171" y="17"/>
                    <a:pt x="171" y="17"/>
                  </a:cubicBezTo>
                  <a:cubicBezTo>
                    <a:pt x="172" y="17"/>
                    <a:pt x="172" y="17"/>
                    <a:pt x="172" y="17"/>
                  </a:cubicBezTo>
                  <a:cubicBezTo>
                    <a:pt x="171" y="17"/>
                    <a:pt x="171" y="18"/>
                    <a:pt x="171" y="18"/>
                  </a:cubicBezTo>
                  <a:cubicBezTo>
                    <a:pt x="169" y="16"/>
                    <a:pt x="167" y="14"/>
                    <a:pt x="164" y="12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65" y="12"/>
                    <a:pt x="165" y="12"/>
                    <a:pt x="165" y="11"/>
                  </a:cubicBezTo>
                  <a:close/>
                  <a:moveTo>
                    <a:pt x="164" y="11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11"/>
                    <a:pt x="163" y="12"/>
                    <a:pt x="163" y="12"/>
                  </a:cubicBezTo>
                  <a:cubicBezTo>
                    <a:pt x="163" y="12"/>
                    <a:pt x="162" y="12"/>
                    <a:pt x="162" y="11"/>
                  </a:cubicBezTo>
                  <a:cubicBezTo>
                    <a:pt x="163" y="11"/>
                    <a:pt x="163" y="11"/>
                    <a:pt x="164" y="11"/>
                  </a:cubicBezTo>
                  <a:close/>
                  <a:moveTo>
                    <a:pt x="161" y="12"/>
                  </a:moveTo>
                  <a:cubicBezTo>
                    <a:pt x="162" y="12"/>
                    <a:pt x="162" y="12"/>
                    <a:pt x="162" y="12"/>
                  </a:cubicBezTo>
                  <a:cubicBezTo>
                    <a:pt x="161" y="13"/>
                    <a:pt x="161" y="13"/>
                    <a:pt x="160" y="14"/>
                  </a:cubicBezTo>
                  <a:cubicBezTo>
                    <a:pt x="159" y="14"/>
                    <a:pt x="158" y="15"/>
                    <a:pt x="156" y="15"/>
                  </a:cubicBezTo>
                  <a:cubicBezTo>
                    <a:pt x="156" y="15"/>
                    <a:pt x="156" y="15"/>
                    <a:pt x="156" y="15"/>
                  </a:cubicBezTo>
                  <a:cubicBezTo>
                    <a:pt x="156" y="15"/>
                    <a:pt x="156" y="15"/>
                    <a:pt x="155" y="15"/>
                  </a:cubicBezTo>
                  <a:cubicBezTo>
                    <a:pt x="157" y="13"/>
                    <a:pt x="159" y="12"/>
                    <a:pt x="161" y="12"/>
                  </a:cubicBezTo>
                  <a:close/>
                  <a:moveTo>
                    <a:pt x="155" y="15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55" y="15"/>
                    <a:pt x="155" y="15"/>
                    <a:pt x="154" y="15"/>
                  </a:cubicBezTo>
                  <a:cubicBezTo>
                    <a:pt x="155" y="15"/>
                    <a:pt x="155" y="15"/>
                    <a:pt x="155" y="15"/>
                  </a:cubicBezTo>
                  <a:close/>
                  <a:moveTo>
                    <a:pt x="154" y="16"/>
                  </a:moveTo>
                  <a:cubicBezTo>
                    <a:pt x="155" y="16"/>
                    <a:pt x="155" y="15"/>
                    <a:pt x="155" y="15"/>
                  </a:cubicBezTo>
                  <a:cubicBezTo>
                    <a:pt x="156" y="15"/>
                    <a:pt x="156" y="16"/>
                    <a:pt x="156" y="16"/>
                  </a:cubicBezTo>
                  <a:cubicBezTo>
                    <a:pt x="155" y="16"/>
                    <a:pt x="154" y="16"/>
                    <a:pt x="154" y="17"/>
                  </a:cubicBezTo>
                  <a:cubicBezTo>
                    <a:pt x="154" y="17"/>
                    <a:pt x="154" y="17"/>
                    <a:pt x="153" y="17"/>
                  </a:cubicBezTo>
                  <a:cubicBezTo>
                    <a:pt x="154" y="16"/>
                    <a:pt x="154" y="16"/>
                    <a:pt x="154" y="16"/>
                  </a:cubicBezTo>
                  <a:close/>
                  <a:moveTo>
                    <a:pt x="153" y="17"/>
                  </a:moveTo>
                  <a:cubicBezTo>
                    <a:pt x="153" y="17"/>
                    <a:pt x="154" y="17"/>
                    <a:pt x="154" y="17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53" y="17"/>
                    <a:pt x="153" y="17"/>
                    <a:pt x="153" y="17"/>
                  </a:cubicBezTo>
                  <a:close/>
                  <a:moveTo>
                    <a:pt x="152" y="19"/>
                  </a:moveTo>
                  <a:cubicBezTo>
                    <a:pt x="153" y="18"/>
                    <a:pt x="153" y="18"/>
                    <a:pt x="154" y="17"/>
                  </a:cubicBezTo>
                  <a:cubicBezTo>
                    <a:pt x="154" y="17"/>
                    <a:pt x="155" y="17"/>
                    <a:pt x="155" y="18"/>
                  </a:cubicBezTo>
                  <a:cubicBezTo>
                    <a:pt x="154" y="19"/>
                    <a:pt x="153" y="20"/>
                    <a:pt x="152" y="20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52" y="19"/>
                    <a:pt x="152" y="19"/>
                    <a:pt x="152" y="19"/>
                  </a:cubicBezTo>
                  <a:close/>
                  <a:moveTo>
                    <a:pt x="152" y="21"/>
                  </a:moveTo>
                  <a:cubicBezTo>
                    <a:pt x="152" y="22"/>
                    <a:pt x="151" y="22"/>
                    <a:pt x="151" y="22"/>
                  </a:cubicBezTo>
                  <a:cubicBezTo>
                    <a:pt x="151" y="22"/>
                    <a:pt x="151" y="21"/>
                    <a:pt x="151" y="21"/>
                  </a:cubicBezTo>
                  <a:cubicBezTo>
                    <a:pt x="152" y="21"/>
                    <a:pt x="152" y="21"/>
                    <a:pt x="152" y="21"/>
                  </a:cubicBezTo>
                  <a:close/>
                  <a:moveTo>
                    <a:pt x="151" y="17"/>
                  </a:moveTo>
                  <a:cubicBezTo>
                    <a:pt x="151" y="17"/>
                    <a:pt x="150" y="18"/>
                    <a:pt x="150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0" y="17"/>
                    <a:pt x="150" y="17"/>
                    <a:pt x="151" y="17"/>
                  </a:cubicBezTo>
                  <a:close/>
                  <a:moveTo>
                    <a:pt x="134" y="22"/>
                  </a:moveTo>
                  <a:cubicBezTo>
                    <a:pt x="134" y="22"/>
                    <a:pt x="134" y="22"/>
                    <a:pt x="134" y="21"/>
                  </a:cubicBezTo>
                  <a:cubicBezTo>
                    <a:pt x="134" y="21"/>
                    <a:pt x="134" y="21"/>
                    <a:pt x="134" y="20"/>
                  </a:cubicBezTo>
                  <a:cubicBezTo>
                    <a:pt x="135" y="21"/>
                    <a:pt x="135" y="21"/>
                    <a:pt x="135" y="21"/>
                  </a:cubicBezTo>
                  <a:cubicBezTo>
                    <a:pt x="135" y="22"/>
                    <a:pt x="135" y="22"/>
                    <a:pt x="134" y="22"/>
                  </a:cubicBezTo>
                  <a:close/>
                  <a:moveTo>
                    <a:pt x="136" y="20"/>
                  </a:moveTo>
                  <a:cubicBezTo>
                    <a:pt x="136" y="20"/>
                    <a:pt x="136" y="20"/>
                    <a:pt x="135" y="20"/>
                  </a:cubicBezTo>
                  <a:cubicBezTo>
                    <a:pt x="135" y="20"/>
                    <a:pt x="135" y="20"/>
                    <a:pt x="135" y="19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136" y="19"/>
                    <a:pt x="136" y="19"/>
                    <a:pt x="136" y="20"/>
                  </a:cubicBezTo>
                  <a:cubicBezTo>
                    <a:pt x="136" y="20"/>
                    <a:pt x="136" y="20"/>
                    <a:pt x="136" y="20"/>
                  </a:cubicBezTo>
                  <a:close/>
                  <a:moveTo>
                    <a:pt x="141" y="17"/>
                  </a:moveTo>
                  <a:cubicBezTo>
                    <a:pt x="141" y="17"/>
                    <a:pt x="140" y="17"/>
                    <a:pt x="140" y="17"/>
                  </a:cubicBezTo>
                  <a:cubicBezTo>
                    <a:pt x="140" y="16"/>
                    <a:pt x="139" y="16"/>
                    <a:pt x="138" y="15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39" y="16"/>
                    <a:pt x="140" y="16"/>
                    <a:pt x="141" y="17"/>
                  </a:cubicBezTo>
                  <a:close/>
                  <a:moveTo>
                    <a:pt x="139" y="15"/>
                  </a:moveTo>
                  <a:cubicBezTo>
                    <a:pt x="139" y="15"/>
                    <a:pt x="140" y="15"/>
                    <a:pt x="140" y="14"/>
                  </a:cubicBezTo>
                  <a:cubicBezTo>
                    <a:pt x="141" y="15"/>
                    <a:pt x="141" y="16"/>
                    <a:pt x="142" y="16"/>
                  </a:cubicBezTo>
                  <a:cubicBezTo>
                    <a:pt x="141" y="16"/>
                    <a:pt x="141" y="16"/>
                    <a:pt x="141" y="16"/>
                  </a:cubicBezTo>
                  <a:cubicBezTo>
                    <a:pt x="140" y="16"/>
                    <a:pt x="140" y="16"/>
                    <a:pt x="139" y="15"/>
                  </a:cubicBezTo>
                  <a:close/>
                  <a:moveTo>
                    <a:pt x="139" y="18"/>
                  </a:moveTo>
                  <a:cubicBezTo>
                    <a:pt x="138" y="18"/>
                    <a:pt x="138" y="19"/>
                    <a:pt x="137" y="19"/>
                  </a:cubicBezTo>
                  <a:cubicBezTo>
                    <a:pt x="137" y="19"/>
                    <a:pt x="137" y="18"/>
                    <a:pt x="136" y="18"/>
                  </a:cubicBezTo>
                  <a:cubicBezTo>
                    <a:pt x="137" y="17"/>
                    <a:pt x="137" y="17"/>
                    <a:pt x="137" y="16"/>
                  </a:cubicBezTo>
                  <a:cubicBezTo>
                    <a:pt x="138" y="17"/>
                    <a:pt x="138" y="17"/>
                    <a:pt x="139" y="18"/>
                  </a:cubicBezTo>
                  <a:close/>
                  <a:moveTo>
                    <a:pt x="137" y="22"/>
                  </a:moveTo>
                  <a:cubicBezTo>
                    <a:pt x="137" y="22"/>
                    <a:pt x="137" y="22"/>
                    <a:pt x="137" y="21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7" y="22"/>
                    <a:pt x="137" y="22"/>
                    <a:pt x="137" y="22"/>
                  </a:cubicBezTo>
                  <a:close/>
                  <a:moveTo>
                    <a:pt x="137" y="23"/>
                  </a:moveTo>
                  <a:cubicBezTo>
                    <a:pt x="137" y="22"/>
                    <a:pt x="137" y="22"/>
                    <a:pt x="137" y="22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7" y="22"/>
                    <a:pt x="137" y="22"/>
                    <a:pt x="137" y="23"/>
                  </a:cubicBezTo>
                  <a:close/>
                  <a:moveTo>
                    <a:pt x="138" y="20"/>
                  </a:moveTo>
                  <a:cubicBezTo>
                    <a:pt x="139" y="19"/>
                    <a:pt x="139" y="19"/>
                    <a:pt x="139" y="19"/>
                  </a:cubicBezTo>
                  <a:cubicBezTo>
                    <a:pt x="140" y="19"/>
                    <a:pt x="140" y="19"/>
                    <a:pt x="140" y="20"/>
                  </a:cubicBezTo>
                  <a:cubicBezTo>
                    <a:pt x="140" y="20"/>
                    <a:pt x="139" y="20"/>
                    <a:pt x="139" y="21"/>
                  </a:cubicBezTo>
                  <a:cubicBezTo>
                    <a:pt x="139" y="20"/>
                    <a:pt x="139" y="20"/>
                    <a:pt x="138" y="20"/>
                  </a:cubicBezTo>
                  <a:close/>
                  <a:moveTo>
                    <a:pt x="141" y="23"/>
                  </a:moveTo>
                  <a:cubicBezTo>
                    <a:pt x="141" y="23"/>
                    <a:pt x="141" y="23"/>
                    <a:pt x="140" y="23"/>
                  </a:cubicBezTo>
                  <a:cubicBezTo>
                    <a:pt x="140" y="22"/>
                    <a:pt x="140" y="22"/>
                    <a:pt x="140" y="21"/>
                  </a:cubicBezTo>
                  <a:cubicBezTo>
                    <a:pt x="140" y="21"/>
                    <a:pt x="140" y="21"/>
                    <a:pt x="140" y="20"/>
                  </a:cubicBezTo>
                  <a:cubicBezTo>
                    <a:pt x="141" y="21"/>
                    <a:pt x="141" y="22"/>
                    <a:pt x="141" y="22"/>
                  </a:cubicBezTo>
                  <a:cubicBezTo>
                    <a:pt x="141" y="23"/>
                    <a:pt x="141" y="23"/>
                    <a:pt x="141" y="23"/>
                  </a:cubicBezTo>
                  <a:close/>
                  <a:moveTo>
                    <a:pt x="141" y="17"/>
                  </a:moveTo>
                  <a:cubicBezTo>
                    <a:pt x="141" y="17"/>
                    <a:pt x="141" y="17"/>
                    <a:pt x="141" y="17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2" y="19"/>
                    <a:pt x="142" y="19"/>
                    <a:pt x="142" y="19"/>
                  </a:cubicBezTo>
                  <a:cubicBezTo>
                    <a:pt x="142" y="18"/>
                    <a:pt x="141" y="18"/>
                    <a:pt x="141" y="17"/>
                  </a:cubicBezTo>
                  <a:close/>
                  <a:moveTo>
                    <a:pt x="142" y="19"/>
                  </a:moveTo>
                  <a:cubicBezTo>
                    <a:pt x="142" y="19"/>
                    <a:pt x="142" y="19"/>
                    <a:pt x="142" y="19"/>
                  </a:cubicBezTo>
                  <a:cubicBezTo>
                    <a:pt x="143" y="19"/>
                    <a:pt x="143" y="19"/>
                    <a:pt x="143" y="20"/>
                  </a:cubicBezTo>
                  <a:cubicBezTo>
                    <a:pt x="142" y="19"/>
                    <a:pt x="142" y="19"/>
                    <a:pt x="142" y="19"/>
                  </a:cubicBezTo>
                  <a:close/>
                  <a:moveTo>
                    <a:pt x="145" y="19"/>
                  </a:moveTo>
                  <a:cubicBezTo>
                    <a:pt x="145" y="19"/>
                    <a:pt x="145" y="19"/>
                    <a:pt x="145" y="19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5" y="19"/>
                    <a:pt x="145" y="19"/>
                    <a:pt x="145" y="19"/>
                  </a:cubicBezTo>
                  <a:close/>
                  <a:moveTo>
                    <a:pt x="145" y="21"/>
                  </a:moveTo>
                  <a:cubicBezTo>
                    <a:pt x="145" y="21"/>
                    <a:pt x="145" y="21"/>
                    <a:pt x="145" y="20"/>
                  </a:cubicBezTo>
                  <a:cubicBezTo>
                    <a:pt x="145" y="20"/>
                    <a:pt x="146" y="20"/>
                    <a:pt x="146" y="20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46" y="21"/>
                    <a:pt x="145" y="21"/>
                    <a:pt x="145" y="21"/>
                  </a:cubicBezTo>
                  <a:close/>
                  <a:moveTo>
                    <a:pt x="144" y="12"/>
                  </a:moveTo>
                  <a:cubicBezTo>
                    <a:pt x="146" y="14"/>
                    <a:pt x="147" y="16"/>
                    <a:pt x="147" y="17"/>
                  </a:cubicBezTo>
                  <a:cubicBezTo>
                    <a:pt x="145" y="17"/>
                    <a:pt x="144" y="17"/>
                    <a:pt x="144" y="17"/>
                  </a:cubicBezTo>
                  <a:cubicBezTo>
                    <a:pt x="145" y="17"/>
                    <a:pt x="146" y="17"/>
                    <a:pt x="147" y="18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46" y="18"/>
                    <a:pt x="146" y="19"/>
                    <a:pt x="146" y="19"/>
                  </a:cubicBezTo>
                  <a:cubicBezTo>
                    <a:pt x="145" y="18"/>
                    <a:pt x="145" y="18"/>
                    <a:pt x="144" y="18"/>
                  </a:cubicBezTo>
                  <a:cubicBezTo>
                    <a:pt x="144" y="17"/>
                    <a:pt x="143" y="16"/>
                    <a:pt x="143" y="16"/>
                  </a:cubicBezTo>
                  <a:cubicBezTo>
                    <a:pt x="143" y="16"/>
                    <a:pt x="144" y="15"/>
                    <a:pt x="144" y="15"/>
                  </a:cubicBezTo>
                  <a:cubicBezTo>
                    <a:pt x="143" y="15"/>
                    <a:pt x="143" y="16"/>
                    <a:pt x="143" y="16"/>
                  </a:cubicBezTo>
                  <a:cubicBezTo>
                    <a:pt x="142" y="15"/>
                    <a:pt x="141" y="14"/>
                    <a:pt x="141" y="14"/>
                  </a:cubicBezTo>
                  <a:cubicBezTo>
                    <a:pt x="142" y="13"/>
                    <a:pt x="143" y="12"/>
                    <a:pt x="144" y="12"/>
                  </a:cubicBezTo>
                  <a:close/>
                  <a:moveTo>
                    <a:pt x="143" y="11"/>
                  </a:moveTo>
                  <a:cubicBezTo>
                    <a:pt x="143" y="11"/>
                    <a:pt x="143" y="11"/>
                    <a:pt x="143" y="11"/>
                  </a:cubicBezTo>
                  <a:cubicBezTo>
                    <a:pt x="142" y="12"/>
                    <a:pt x="141" y="13"/>
                    <a:pt x="140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40" y="12"/>
                    <a:pt x="142" y="11"/>
                    <a:pt x="143" y="11"/>
                  </a:cubicBezTo>
                  <a:close/>
                  <a:moveTo>
                    <a:pt x="138" y="13"/>
                  </a:moveTo>
                  <a:cubicBezTo>
                    <a:pt x="138" y="13"/>
                    <a:pt x="139" y="13"/>
                    <a:pt x="139" y="14"/>
                  </a:cubicBezTo>
                  <a:cubicBezTo>
                    <a:pt x="139" y="14"/>
                    <a:pt x="138" y="14"/>
                    <a:pt x="138" y="15"/>
                  </a:cubicBezTo>
                  <a:cubicBezTo>
                    <a:pt x="137" y="14"/>
                    <a:pt x="137" y="14"/>
                    <a:pt x="136" y="14"/>
                  </a:cubicBezTo>
                  <a:cubicBezTo>
                    <a:pt x="137" y="13"/>
                    <a:pt x="137" y="13"/>
                    <a:pt x="138" y="13"/>
                  </a:cubicBezTo>
                  <a:close/>
                  <a:moveTo>
                    <a:pt x="135" y="14"/>
                  </a:moveTo>
                  <a:cubicBezTo>
                    <a:pt x="136" y="15"/>
                    <a:pt x="136" y="15"/>
                    <a:pt x="137" y="16"/>
                  </a:cubicBezTo>
                  <a:cubicBezTo>
                    <a:pt x="136" y="16"/>
                    <a:pt x="135" y="16"/>
                    <a:pt x="135" y="17"/>
                  </a:cubicBezTo>
                  <a:cubicBezTo>
                    <a:pt x="134" y="17"/>
                    <a:pt x="134" y="16"/>
                    <a:pt x="133" y="16"/>
                  </a:cubicBezTo>
                  <a:cubicBezTo>
                    <a:pt x="134" y="15"/>
                    <a:pt x="134" y="15"/>
                    <a:pt x="135" y="14"/>
                  </a:cubicBezTo>
                  <a:close/>
                  <a:moveTo>
                    <a:pt x="133" y="16"/>
                  </a:moveTo>
                  <a:cubicBezTo>
                    <a:pt x="133" y="17"/>
                    <a:pt x="134" y="17"/>
                    <a:pt x="134" y="17"/>
                  </a:cubicBezTo>
                  <a:cubicBezTo>
                    <a:pt x="134" y="18"/>
                    <a:pt x="134" y="18"/>
                    <a:pt x="133" y="18"/>
                  </a:cubicBezTo>
                  <a:cubicBezTo>
                    <a:pt x="133" y="18"/>
                    <a:pt x="133" y="17"/>
                    <a:pt x="132" y="17"/>
                  </a:cubicBezTo>
                  <a:cubicBezTo>
                    <a:pt x="132" y="17"/>
                    <a:pt x="133" y="17"/>
                    <a:pt x="133" y="16"/>
                  </a:cubicBezTo>
                  <a:close/>
                  <a:moveTo>
                    <a:pt x="132" y="17"/>
                  </a:moveTo>
                  <a:cubicBezTo>
                    <a:pt x="132" y="18"/>
                    <a:pt x="133" y="18"/>
                    <a:pt x="133" y="18"/>
                  </a:cubicBezTo>
                  <a:cubicBezTo>
                    <a:pt x="133" y="19"/>
                    <a:pt x="133" y="19"/>
                    <a:pt x="133" y="19"/>
                  </a:cubicBezTo>
                  <a:cubicBezTo>
                    <a:pt x="133" y="19"/>
                    <a:pt x="133" y="19"/>
                    <a:pt x="133" y="19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2" y="18"/>
                    <a:pt x="132" y="18"/>
                    <a:pt x="132" y="17"/>
                  </a:cubicBezTo>
                  <a:close/>
                  <a:moveTo>
                    <a:pt x="132" y="18"/>
                  </a:moveTo>
                  <a:cubicBezTo>
                    <a:pt x="132" y="18"/>
                    <a:pt x="132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2" y="19"/>
                    <a:pt x="133" y="19"/>
                    <a:pt x="133" y="19"/>
                  </a:cubicBezTo>
                  <a:cubicBezTo>
                    <a:pt x="133" y="19"/>
                    <a:pt x="132" y="19"/>
                    <a:pt x="132" y="19"/>
                  </a:cubicBezTo>
                  <a:cubicBezTo>
                    <a:pt x="132" y="19"/>
                    <a:pt x="132" y="19"/>
                    <a:pt x="131" y="19"/>
                  </a:cubicBezTo>
                  <a:cubicBezTo>
                    <a:pt x="131" y="18"/>
                    <a:pt x="131" y="18"/>
                    <a:pt x="132" y="18"/>
                  </a:cubicBezTo>
                  <a:close/>
                  <a:moveTo>
                    <a:pt x="131" y="20"/>
                  </a:moveTo>
                  <a:cubicBezTo>
                    <a:pt x="131" y="20"/>
                    <a:pt x="131" y="20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0"/>
                  </a:cubicBezTo>
                  <a:cubicBezTo>
                    <a:pt x="131" y="20"/>
                    <a:pt x="131" y="20"/>
                    <a:pt x="131" y="20"/>
                  </a:cubicBezTo>
                  <a:close/>
                  <a:moveTo>
                    <a:pt x="130" y="21"/>
                  </a:move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2"/>
                    <a:pt x="131" y="22"/>
                  </a:cubicBezTo>
                  <a:cubicBezTo>
                    <a:pt x="131" y="22"/>
                    <a:pt x="130" y="22"/>
                    <a:pt x="130" y="21"/>
                  </a:cubicBezTo>
                  <a:cubicBezTo>
                    <a:pt x="130" y="21"/>
                    <a:pt x="130" y="21"/>
                    <a:pt x="130" y="21"/>
                  </a:cubicBezTo>
                  <a:close/>
                  <a:moveTo>
                    <a:pt x="128" y="20"/>
                  </a:moveTo>
                  <a:cubicBezTo>
                    <a:pt x="128" y="20"/>
                    <a:pt x="128" y="20"/>
                    <a:pt x="128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8" y="20"/>
                    <a:pt x="128" y="20"/>
                    <a:pt x="128" y="20"/>
                  </a:cubicBezTo>
                  <a:close/>
                  <a:moveTo>
                    <a:pt x="129" y="20"/>
                  </a:moveTo>
                  <a:cubicBezTo>
                    <a:pt x="128" y="20"/>
                    <a:pt x="128" y="20"/>
                    <a:pt x="128" y="19"/>
                  </a:cubicBezTo>
                  <a:cubicBezTo>
                    <a:pt x="128" y="19"/>
                    <a:pt x="129" y="19"/>
                    <a:pt x="129" y="19"/>
                  </a:cubicBezTo>
                  <a:cubicBezTo>
                    <a:pt x="129" y="19"/>
                    <a:pt x="129" y="19"/>
                    <a:pt x="129" y="20"/>
                  </a:cubicBezTo>
                  <a:close/>
                  <a:moveTo>
                    <a:pt x="127" y="17"/>
                  </a:moveTo>
                  <a:cubicBezTo>
                    <a:pt x="128" y="17"/>
                    <a:pt x="129" y="18"/>
                    <a:pt x="129" y="18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8" y="18"/>
                    <a:pt x="128" y="18"/>
                    <a:pt x="127" y="17"/>
                  </a:cubicBezTo>
                  <a:cubicBezTo>
                    <a:pt x="127" y="17"/>
                    <a:pt x="127" y="17"/>
                    <a:pt x="127" y="17"/>
                  </a:cubicBezTo>
                  <a:close/>
                  <a:moveTo>
                    <a:pt x="126" y="18"/>
                  </a:moveTo>
                  <a:cubicBezTo>
                    <a:pt x="126" y="18"/>
                    <a:pt x="126" y="18"/>
                    <a:pt x="126" y="19"/>
                  </a:cubicBezTo>
                  <a:cubicBezTo>
                    <a:pt x="125" y="19"/>
                    <a:pt x="125" y="18"/>
                    <a:pt x="125" y="18"/>
                  </a:cubicBezTo>
                  <a:cubicBezTo>
                    <a:pt x="125" y="18"/>
                    <a:pt x="125" y="18"/>
                    <a:pt x="126" y="18"/>
                  </a:cubicBezTo>
                  <a:close/>
                  <a:moveTo>
                    <a:pt x="124" y="19"/>
                  </a:moveTo>
                  <a:cubicBezTo>
                    <a:pt x="125" y="19"/>
                    <a:pt x="125" y="19"/>
                    <a:pt x="126" y="19"/>
                  </a:cubicBezTo>
                  <a:cubicBezTo>
                    <a:pt x="125" y="20"/>
                    <a:pt x="125" y="20"/>
                    <a:pt x="125" y="21"/>
                  </a:cubicBezTo>
                  <a:cubicBezTo>
                    <a:pt x="125" y="21"/>
                    <a:pt x="125" y="21"/>
                    <a:pt x="124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0"/>
                    <a:pt x="124" y="20"/>
                    <a:pt x="124" y="19"/>
                  </a:cubicBezTo>
                  <a:cubicBezTo>
                    <a:pt x="124" y="19"/>
                    <a:pt x="124" y="19"/>
                    <a:pt x="124" y="19"/>
                  </a:cubicBezTo>
                  <a:close/>
                  <a:moveTo>
                    <a:pt x="104" y="24"/>
                  </a:moveTo>
                  <a:cubicBezTo>
                    <a:pt x="104" y="24"/>
                    <a:pt x="104" y="23"/>
                    <a:pt x="104" y="23"/>
                  </a:cubicBezTo>
                  <a:cubicBezTo>
                    <a:pt x="104" y="23"/>
                    <a:pt x="104" y="22"/>
                    <a:pt x="104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3"/>
                    <a:pt x="104" y="23"/>
                    <a:pt x="104" y="24"/>
                  </a:cubicBezTo>
                  <a:close/>
                  <a:moveTo>
                    <a:pt x="105" y="22"/>
                  </a:moveTo>
                  <a:cubicBezTo>
                    <a:pt x="105" y="22"/>
                    <a:pt x="105" y="22"/>
                    <a:pt x="104" y="22"/>
                  </a:cubicBezTo>
                  <a:cubicBezTo>
                    <a:pt x="105" y="21"/>
                    <a:pt x="105" y="20"/>
                    <a:pt x="105" y="20"/>
                  </a:cubicBezTo>
                  <a:cubicBezTo>
                    <a:pt x="106" y="20"/>
                    <a:pt x="106" y="20"/>
                    <a:pt x="106" y="21"/>
                  </a:cubicBezTo>
                  <a:cubicBezTo>
                    <a:pt x="106" y="21"/>
                    <a:pt x="105" y="22"/>
                    <a:pt x="105" y="22"/>
                  </a:cubicBezTo>
                  <a:close/>
                  <a:moveTo>
                    <a:pt x="107" y="20"/>
                  </a:moveTo>
                  <a:cubicBezTo>
                    <a:pt x="106" y="20"/>
                    <a:pt x="106" y="20"/>
                    <a:pt x="106" y="19"/>
                  </a:cubicBezTo>
                  <a:cubicBezTo>
                    <a:pt x="106" y="19"/>
                    <a:pt x="107" y="18"/>
                    <a:pt x="107" y="18"/>
                  </a:cubicBezTo>
                  <a:cubicBezTo>
                    <a:pt x="108" y="18"/>
                    <a:pt x="108" y="19"/>
                    <a:pt x="108" y="19"/>
                  </a:cubicBezTo>
                  <a:cubicBezTo>
                    <a:pt x="108" y="19"/>
                    <a:pt x="107" y="20"/>
                    <a:pt x="107" y="20"/>
                  </a:cubicBezTo>
                  <a:cubicBezTo>
                    <a:pt x="107" y="20"/>
                    <a:pt x="107" y="20"/>
                    <a:pt x="107" y="20"/>
                  </a:cubicBezTo>
                  <a:close/>
                  <a:moveTo>
                    <a:pt x="113" y="16"/>
                  </a:moveTo>
                  <a:cubicBezTo>
                    <a:pt x="112" y="16"/>
                    <a:pt x="111" y="15"/>
                    <a:pt x="110" y="15"/>
                  </a:cubicBezTo>
                  <a:cubicBezTo>
                    <a:pt x="111" y="14"/>
                    <a:pt x="112" y="14"/>
                    <a:pt x="112" y="13"/>
                  </a:cubicBezTo>
                  <a:cubicBezTo>
                    <a:pt x="114" y="15"/>
                    <a:pt x="116" y="16"/>
                    <a:pt x="117" y="17"/>
                  </a:cubicBezTo>
                  <a:cubicBezTo>
                    <a:pt x="116" y="17"/>
                    <a:pt x="115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3" y="16"/>
                  </a:cubicBezTo>
                  <a:close/>
                  <a:moveTo>
                    <a:pt x="113" y="16"/>
                  </a:moveTo>
                  <a:cubicBezTo>
                    <a:pt x="113" y="16"/>
                    <a:pt x="113" y="16"/>
                    <a:pt x="112" y="17"/>
                  </a:cubicBezTo>
                  <a:cubicBezTo>
                    <a:pt x="112" y="16"/>
                    <a:pt x="111" y="16"/>
                    <a:pt x="110" y="16"/>
                  </a:cubicBezTo>
                  <a:cubicBezTo>
                    <a:pt x="110" y="16"/>
                    <a:pt x="111" y="16"/>
                    <a:pt x="112" y="17"/>
                  </a:cubicBezTo>
                  <a:cubicBezTo>
                    <a:pt x="111" y="17"/>
                    <a:pt x="110" y="18"/>
                    <a:pt x="109" y="18"/>
                  </a:cubicBezTo>
                  <a:cubicBezTo>
                    <a:pt x="109" y="18"/>
                    <a:pt x="108" y="17"/>
                    <a:pt x="108" y="17"/>
                  </a:cubicBezTo>
                  <a:cubicBezTo>
                    <a:pt x="108" y="16"/>
                    <a:pt x="109" y="16"/>
                    <a:pt x="110" y="15"/>
                  </a:cubicBezTo>
                  <a:cubicBezTo>
                    <a:pt x="111" y="15"/>
                    <a:pt x="112" y="16"/>
                    <a:pt x="113" y="16"/>
                  </a:cubicBezTo>
                  <a:close/>
                  <a:moveTo>
                    <a:pt x="107" y="25"/>
                  </a:moveTo>
                  <a:cubicBezTo>
                    <a:pt x="107" y="24"/>
                    <a:pt x="107" y="24"/>
                    <a:pt x="107" y="23"/>
                  </a:cubicBezTo>
                  <a:cubicBezTo>
                    <a:pt x="107" y="24"/>
                    <a:pt x="107" y="24"/>
                    <a:pt x="107" y="25"/>
                  </a:cubicBezTo>
                  <a:close/>
                  <a:moveTo>
                    <a:pt x="108" y="22"/>
                  </a:moveTo>
                  <a:cubicBezTo>
                    <a:pt x="108" y="22"/>
                    <a:pt x="108" y="22"/>
                    <a:pt x="108" y="22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8" y="22"/>
                  </a:cubicBezTo>
                  <a:close/>
                  <a:moveTo>
                    <a:pt x="108" y="21"/>
                  </a:moveTo>
                  <a:cubicBezTo>
                    <a:pt x="109" y="20"/>
                    <a:pt x="109" y="20"/>
                    <a:pt x="109" y="20"/>
                  </a:cubicBezTo>
                  <a:cubicBezTo>
                    <a:pt x="110" y="20"/>
                    <a:pt x="110" y="20"/>
                    <a:pt x="110" y="21"/>
                  </a:cubicBezTo>
                  <a:cubicBezTo>
                    <a:pt x="110" y="21"/>
                    <a:pt x="110" y="21"/>
                    <a:pt x="109" y="21"/>
                  </a:cubicBezTo>
                  <a:cubicBezTo>
                    <a:pt x="109" y="21"/>
                    <a:pt x="109" y="21"/>
                    <a:pt x="108" y="21"/>
                  </a:cubicBezTo>
                  <a:close/>
                  <a:moveTo>
                    <a:pt x="110" y="24"/>
                  </a:moveTo>
                  <a:cubicBezTo>
                    <a:pt x="110" y="24"/>
                    <a:pt x="110" y="23"/>
                    <a:pt x="110" y="22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1" y="24"/>
                    <a:pt x="110" y="24"/>
                  </a:cubicBezTo>
                  <a:close/>
                  <a:moveTo>
                    <a:pt x="110" y="22"/>
                  </a:moveTo>
                  <a:cubicBezTo>
                    <a:pt x="110" y="21"/>
                    <a:pt x="110" y="21"/>
                    <a:pt x="110" y="21"/>
                  </a:cubicBezTo>
                  <a:cubicBezTo>
                    <a:pt x="111" y="21"/>
                    <a:pt x="111" y="22"/>
                    <a:pt x="111" y="22"/>
                  </a:cubicBezTo>
                  <a:cubicBezTo>
                    <a:pt x="111" y="22"/>
                    <a:pt x="110" y="22"/>
                    <a:pt x="110" y="22"/>
                  </a:cubicBezTo>
                  <a:close/>
                  <a:moveTo>
                    <a:pt x="110" y="19"/>
                  </a:moveTo>
                  <a:cubicBezTo>
                    <a:pt x="110" y="19"/>
                    <a:pt x="110" y="19"/>
                    <a:pt x="110" y="18"/>
                  </a:cubicBezTo>
                  <a:cubicBezTo>
                    <a:pt x="111" y="19"/>
                    <a:pt x="111" y="19"/>
                    <a:pt x="112" y="19"/>
                  </a:cubicBezTo>
                  <a:cubicBezTo>
                    <a:pt x="112" y="20"/>
                    <a:pt x="111" y="20"/>
                    <a:pt x="111" y="20"/>
                  </a:cubicBezTo>
                  <a:cubicBezTo>
                    <a:pt x="111" y="19"/>
                    <a:pt x="110" y="19"/>
                    <a:pt x="110" y="19"/>
                  </a:cubicBezTo>
                  <a:close/>
                  <a:moveTo>
                    <a:pt x="113" y="22"/>
                  </a:moveTo>
                  <a:cubicBezTo>
                    <a:pt x="113" y="22"/>
                    <a:pt x="113" y="22"/>
                    <a:pt x="113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2"/>
                    <a:pt x="113" y="22"/>
                    <a:pt x="113" y="22"/>
                  </a:cubicBezTo>
                  <a:close/>
                  <a:moveTo>
                    <a:pt x="113" y="22"/>
                  </a:moveTo>
                  <a:cubicBezTo>
                    <a:pt x="113" y="22"/>
                    <a:pt x="113" y="22"/>
                    <a:pt x="113" y="22"/>
                  </a:cubicBezTo>
                  <a:cubicBezTo>
                    <a:pt x="112" y="21"/>
                    <a:pt x="112" y="21"/>
                    <a:pt x="112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3" y="20"/>
                    <a:pt x="113" y="21"/>
                    <a:pt x="114" y="21"/>
                  </a:cubicBezTo>
                  <a:cubicBezTo>
                    <a:pt x="114" y="21"/>
                    <a:pt x="113" y="22"/>
                    <a:pt x="113" y="22"/>
                  </a:cubicBezTo>
                  <a:close/>
                  <a:moveTo>
                    <a:pt x="114" y="23"/>
                  </a:moveTo>
                  <a:cubicBezTo>
                    <a:pt x="114" y="23"/>
                    <a:pt x="114" y="23"/>
                    <a:pt x="114" y="23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4" y="23"/>
                    <a:pt x="114" y="23"/>
                    <a:pt x="114" y="23"/>
                  </a:cubicBezTo>
                  <a:close/>
                  <a:moveTo>
                    <a:pt x="112" y="19"/>
                  </a:moveTo>
                  <a:cubicBezTo>
                    <a:pt x="113" y="19"/>
                    <a:pt x="114" y="18"/>
                    <a:pt x="114" y="18"/>
                  </a:cubicBezTo>
                  <a:cubicBezTo>
                    <a:pt x="113" y="19"/>
                    <a:pt x="113" y="19"/>
                    <a:pt x="112" y="19"/>
                  </a:cubicBezTo>
                  <a:cubicBezTo>
                    <a:pt x="112" y="19"/>
                    <a:pt x="111" y="19"/>
                    <a:pt x="110" y="18"/>
                  </a:cubicBezTo>
                  <a:cubicBezTo>
                    <a:pt x="111" y="18"/>
                    <a:pt x="112" y="17"/>
                    <a:pt x="112" y="17"/>
                  </a:cubicBezTo>
                  <a:cubicBezTo>
                    <a:pt x="113" y="18"/>
                    <a:pt x="115" y="19"/>
                    <a:pt x="115" y="20"/>
                  </a:cubicBezTo>
                  <a:cubicBezTo>
                    <a:pt x="115" y="20"/>
                    <a:pt x="115" y="21"/>
                    <a:pt x="114" y="21"/>
                  </a:cubicBezTo>
                  <a:cubicBezTo>
                    <a:pt x="114" y="20"/>
                    <a:pt x="113" y="20"/>
                    <a:pt x="112" y="19"/>
                  </a:cubicBezTo>
                  <a:close/>
                  <a:moveTo>
                    <a:pt x="116" y="23"/>
                  </a:moveTo>
                  <a:cubicBezTo>
                    <a:pt x="116" y="23"/>
                    <a:pt x="116" y="23"/>
                    <a:pt x="116" y="23"/>
                  </a:cubicBezTo>
                  <a:cubicBezTo>
                    <a:pt x="116" y="22"/>
                    <a:pt x="116" y="22"/>
                    <a:pt x="115" y="22"/>
                  </a:cubicBezTo>
                  <a:cubicBezTo>
                    <a:pt x="115" y="21"/>
                    <a:pt x="116" y="21"/>
                    <a:pt x="116" y="21"/>
                  </a:cubicBezTo>
                  <a:cubicBezTo>
                    <a:pt x="116" y="22"/>
                    <a:pt x="116" y="22"/>
                    <a:pt x="117" y="23"/>
                  </a:cubicBezTo>
                  <a:cubicBezTo>
                    <a:pt x="116" y="23"/>
                    <a:pt x="116" y="23"/>
                    <a:pt x="116" y="23"/>
                  </a:cubicBezTo>
                  <a:close/>
                  <a:moveTo>
                    <a:pt x="113" y="17"/>
                  </a:moveTo>
                  <a:cubicBezTo>
                    <a:pt x="113" y="17"/>
                    <a:pt x="113" y="16"/>
                    <a:pt x="113" y="16"/>
                  </a:cubicBezTo>
                  <a:cubicBezTo>
                    <a:pt x="115" y="17"/>
                    <a:pt x="116" y="17"/>
                    <a:pt x="118" y="18"/>
                  </a:cubicBezTo>
                  <a:cubicBezTo>
                    <a:pt x="118" y="18"/>
                    <a:pt x="118" y="19"/>
                    <a:pt x="118" y="19"/>
                  </a:cubicBezTo>
                  <a:cubicBezTo>
                    <a:pt x="118" y="19"/>
                    <a:pt x="117" y="19"/>
                    <a:pt x="117" y="20"/>
                  </a:cubicBezTo>
                  <a:cubicBezTo>
                    <a:pt x="116" y="19"/>
                    <a:pt x="114" y="18"/>
                    <a:pt x="113" y="17"/>
                  </a:cubicBezTo>
                  <a:close/>
                  <a:moveTo>
                    <a:pt x="117" y="20"/>
                  </a:moveTo>
                  <a:cubicBezTo>
                    <a:pt x="118" y="20"/>
                    <a:pt x="118" y="20"/>
                    <a:pt x="119" y="19"/>
                  </a:cubicBezTo>
                  <a:cubicBezTo>
                    <a:pt x="119" y="20"/>
                    <a:pt x="119" y="20"/>
                    <a:pt x="119" y="21"/>
                  </a:cubicBezTo>
                  <a:cubicBezTo>
                    <a:pt x="119" y="21"/>
                    <a:pt x="119" y="21"/>
                    <a:pt x="118" y="21"/>
                  </a:cubicBezTo>
                  <a:cubicBezTo>
                    <a:pt x="118" y="21"/>
                    <a:pt x="118" y="21"/>
                    <a:pt x="117" y="20"/>
                  </a:cubicBezTo>
                  <a:close/>
                  <a:moveTo>
                    <a:pt x="119" y="22"/>
                  </a:moveTo>
                  <a:cubicBezTo>
                    <a:pt x="119" y="22"/>
                    <a:pt x="119" y="22"/>
                    <a:pt x="120" y="22"/>
                  </a:cubicBezTo>
                  <a:cubicBezTo>
                    <a:pt x="120" y="22"/>
                    <a:pt x="120" y="22"/>
                    <a:pt x="120" y="22"/>
                  </a:cubicBezTo>
                  <a:cubicBezTo>
                    <a:pt x="120" y="22"/>
                    <a:pt x="119" y="22"/>
                    <a:pt x="119" y="23"/>
                  </a:cubicBezTo>
                  <a:cubicBezTo>
                    <a:pt x="119" y="22"/>
                    <a:pt x="119" y="22"/>
                    <a:pt x="119" y="22"/>
                  </a:cubicBezTo>
                  <a:close/>
                  <a:moveTo>
                    <a:pt x="119" y="23"/>
                  </a:moveTo>
                  <a:cubicBezTo>
                    <a:pt x="119" y="23"/>
                    <a:pt x="120" y="23"/>
                    <a:pt x="120" y="22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20" y="23"/>
                    <a:pt x="119" y="23"/>
                    <a:pt x="119" y="23"/>
                  </a:cubicBezTo>
                  <a:cubicBezTo>
                    <a:pt x="119" y="23"/>
                    <a:pt x="119" y="23"/>
                    <a:pt x="119" y="23"/>
                  </a:cubicBezTo>
                  <a:close/>
                  <a:moveTo>
                    <a:pt x="120" y="23"/>
                  </a:moveTo>
                  <a:cubicBezTo>
                    <a:pt x="119" y="23"/>
                    <a:pt x="119" y="23"/>
                    <a:pt x="119" y="23"/>
                  </a:cubicBezTo>
                  <a:cubicBezTo>
                    <a:pt x="119" y="23"/>
                    <a:pt x="120" y="23"/>
                    <a:pt x="120" y="23"/>
                  </a:cubicBezTo>
                  <a:cubicBezTo>
                    <a:pt x="120" y="23"/>
                    <a:pt x="120" y="23"/>
                    <a:pt x="120" y="23"/>
                  </a:cubicBezTo>
                  <a:close/>
                  <a:moveTo>
                    <a:pt x="120" y="24"/>
                  </a:moveTo>
                  <a:cubicBezTo>
                    <a:pt x="120" y="24"/>
                    <a:pt x="120" y="24"/>
                    <a:pt x="120" y="24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24"/>
                    <a:pt x="120" y="24"/>
                    <a:pt x="120" y="24"/>
                  </a:cubicBezTo>
                  <a:close/>
                  <a:moveTo>
                    <a:pt x="122" y="19"/>
                  </a:moveTo>
                  <a:cubicBezTo>
                    <a:pt x="121" y="19"/>
                    <a:pt x="121" y="19"/>
                    <a:pt x="121" y="19"/>
                  </a:cubicBezTo>
                  <a:cubicBezTo>
                    <a:pt x="121" y="19"/>
                    <a:pt x="121" y="19"/>
                    <a:pt x="120" y="19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1" y="19"/>
                    <a:pt x="121" y="19"/>
                    <a:pt x="122" y="19"/>
                  </a:cubicBezTo>
                  <a:close/>
                  <a:moveTo>
                    <a:pt x="115" y="12"/>
                  </a:moveTo>
                  <a:cubicBezTo>
                    <a:pt x="118" y="14"/>
                    <a:pt x="120" y="16"/>
                    <a:pt x="121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7"/>
                    <a:pt x="121" y="17"/>
                    <a:pt x="121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1" y="18"/>
                    <a:pt x="121" y="18"/>
                    <a:pt x="120" y="18"/>
                  </a:cubicBezTo>
                  <a:cubicBezTo>
                    <a:pt x="119" y="17"/>
                    <a:pt x="116" y="15"/>
                    <a:pt x="113" y="13"/>
                  </a:cubicBezTo>
                  <a:cubicBezTo>
                    <a:pt x="114" y="13"/>
                    <a:pt x="114" y="12"/>
                    <a:pt x="115" y="12"/>
                  </a:cubicBezTo>
                  <a:close/>
                  <a:moveTo>
                    <a:pt x="113" y="11"/>
                  </a:moveTo>
                  <a:cubicBezTo>
                    <a:pt x="113" y="12"/>
                    <a:pt x="114" y="12"/>
                    <a:pt x="114" y="12"/>
                  </a:cubicBezTo>
                  <a:cubicBezTo>
                    <a:pt x="113" y="12"/>
                    <a:pt x="113" y="12"/>
                    <a:pt x="112" y="13"/>
                  </a:cubicBezTo>
                  <a:cubicBezTo>
                    <a:pt x="112" y="12"/>
                    <a:pt x="112" y="12"/>
                    <a:pt x="111" y="12"/>
                  </a:cubicBezTo>
                  <a:cubicBezTo>
                    <a:pt x="112" y="12"/>
                    <a:pt x="113" y="12"/>
                    <a:pt x="113" y="11"/>
                  </a:cubicBezTo>
                  <a:close/>
                  <a:moveTo>
                    <a:pt x="111" y="12"/>
                  </a:moveTo>
                  <a:cubicBezTo>
                    <a:pt x="111" y="12"/>
                    <a:pt x="111" y="13"/>
                    <a:pt x="112" y="13"/>
                  </a:cubicBezTo>
                  <a:cubicBezTo>
                    <a:pt x="110" y="14"/>
                    <a:pt x="108" y="15"/>
                    <a:pt x="107" y="16"/>
                  </a:cubicBezTo>
                  <a:cubicBezTo>
                    <a:pt x="106" y="16"/>
                    <a:pt x="105" y="16"/>
                    <a:pt x="105" y="15"/>
                  </a:cubicBezTo>
                  <a:cubicBezTo>
                    <a:pt x="107" y="14"/>
                    <a:pt x="109" y="13"/>
                    <a:pt x="111" y="12"/>
                  </a:cubicBezTo>
                  <a:close/>
                  <a:moveTo>
                    <a:pt x="104" y="16"/>
                  </a:moveTo>
                  <a:cubicBezTo>
                    <a:pt x="105" y="16"/>
                    <a:pt x="106" y="16"/>
                    <a:pt x="106" y="17"/>
                  </a:cubicBezTo>
                  <a:cubicBezTo>
                    <a:pt x="105" y="17"/>
                    <a:pt x="105" y="18"/>
                    <a:pt x="104" y="18"/>
                  </a:cubicBezTo>
                  <a:cubicBezTo>
                    <a:pt x="104" y="18"/>
                    <a:pt x="103" y="18"/>
                    <a:pt x="103" y="17"/>
                  </a:cubicBezTo>
                  <a:cubicBezTo>
                    <a:pt x="103" y="17"/>
                    <a:pt x="104" y="16"/>
                    <a:pt x="104" y="16"/>
                  </a:cubicBezTo>
                  <a:close/>
                  <a:moveTo>
                    <a:pt x="103" y="17"/>
                  </a:moveTo>
                  <a:cubicBezTo>
                    <a:pt x="103" y="18"/>
                    <a:pt x="104" y="18"/>
                    <a:pt x="104" y="18"/>
                  </a:cubicBezTo>
                  <a:cubicBezTo>
                    <a:pt x="103" y="19"/>
                    <a:pt x="102" y="20"/>
                    <a:pt x="102" y="21"/>
                  </a:cubicBezTo>
                  <a:cubicBezTo>
                    <a:pt x="102" y="21"/>
                    <a:pt x="101" y="21"/>
                    <a:pt x="101" y="21"/>
                  </a:cubicBezTo>
                  <a:cubicBezTo>
                    <a:pt x="102" y="19"/>
                    <a:pt x="102" y="18"/>
                    <a:pt x="103" y="17"/>
                  </a:cubicBezTo>
                  <a:close/>
                  <a:moveTo>
                    <a:pt x="101" y="21"/>
                  </a:moveTo>
                  <a:cubicBezTo>
                    <a:pt x="101" y="22"/>
                    <a:pt x="101" y="22"/>
                    <a:pt x="101" y="22"/>
                  </a:cubicBezTo>
                  <a:cubicBezTo>
                    <a:pt x="101" y="22"/>
                    <a:pt x="101" y="23"/>
                    <a:pt x="101" y="23"/>
                  </a:cubicBezTo>
                  <a:cubicBezTo>
                    <a:pt x="101" y="23"/>
                    <a:pt x="101" y="22"/>
                    <a:pt x="101" y="21"/>
                  </a:cubicBezTo>
                  <a:close/>
                  <a:moveTo>
                    <a:pt x="99" y="20"/>
                  </a:moveTo>
                  <a:cubicBezTo>
                    <a:pt x="99" y="21"/>
                    <a:pt x="99" y="21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9" y="21"/>
                    <a:pt x="98" y="20"/>
                    <a:pt x="98" y="20"/>
                  </a:cubicBezTo>
                  <a:cubicBezTo>
                    <a:pt x="99" y="20"/>
                    <a:pt x="99" y="20"/>
                    <a:pt x="99" y="20"/>
                  </a:cubicBezTo>
                  <a:close/>
                  <a:moveTo>
                    <a:pt x="95" y="22"/>
                  </a:moveTo>
                  <a:cubicBezTo>
                    <a:pt x="95" y="21"/>
                    <a:pt x="94" y="20"/>
                    <a:pt x="94" y="20"/>
                  </a:cubicBezTo>
                  <a:cubicBezTo>
                    <a:pt x="95" y="20"/>
                    <a:pt x="95" y="20"/>
                    <a:pt x="96" y="21"/>
                  </a:cubicBezTo>
                  <a:cubicBezTo>
                    <a:pt x="95" y="22"/>
                    <a:pt x="95" y="22"/>
                    <a:pt x="95" y="22"/>
                  </a:cubicBezTo>
                  <a:close/>
                  <a:moveTo>
                    <a:pt x="96" y="16"/>
                  </a:moveTo>
                  <a:cubicBezTo>
                    <a:pt x="96" y="16"/>
                    <a:pt x="96" y="17"/>
                    <a:pt x="96" y="18"/>
                  </a:cubicBezTo>
                  <a:cubicBezTo>
                    <a:pt x="95" y="18"/>
                    <a:pt x="94" y="18"/>
                    <a:pt x="94" y="18"/>
                  </a:cubicBezTo>
                  <a:cubicBezTo>
                    <a:pt x="95" y="18"/>
                    <a:pt x="95" y="18"/>
                    <a:pt x="96" y="19"/>
                  </a:cubicBezTo>
                  <a:cubicBezTo>
                    <a:pt x="96" y="19"/>
                    <a:pt x="96" y="20"/>
                    <a:pt x="96" y="20"/>
                  </a:cubicBezTo>
                  <a:cubicBezTo>
                    <a:pt x="95" y="20"/>
                    <a:pt x="94" y="19"/>
                    <a:pt x="93" y="19"/>
                  </a:cubicBezTo>
                  <a:cubicBezTo>
                    <a:pt x="93" y="18"/>
                    <a:pt x="93" y="18"/>
                    <a:pt x="92" y="17"/>
                  </a:cubicBezTo>
                  <a:cubicBezTo>
                    <a:pt x="94" y="16"/>
                    <a:pt x="95" y="16"/>
                    <a:pt x="96" y="16"/>
                  </a:cubicBezTo>
                  <a:close/>
                  <a:moveTo>
                    <a:pt x="65" y="27"/>
                  </a:moveTo>
                  <a:cubicBezTo>
                    <a:pt x="66" y="25"/>
                    <a:pt x="66" y="24"/>
                    <a:pt x="67" y="23"/>
                  </a:cubicBezTo>
                  <a:cubicBezTo>
                    <a:pt x="67" y="23"/>
                    <a:pt x="67" y="24"/>
                    <a:pt x="67" y="24"/>
                  </a:cubicBezTo>
                  <a:cubicBezTo>
                    <a:pt x="66" y="26"/>
                    <a:pt x="65" y="27"/>
                    <a:pt x="65" y="27"/>
                  </a:cubicBezTo>
                  <a:close/>
                  <a:moveTo>
                    <a:pt x="74" y="26"/>
                  </a:moveTo>
                  <a:cubicBezTo>
                    <a:pt x="75" y="26"/>
                    <a:pt x="75" y="26"/>
                    <a:pt x="75" y="26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6"/>
                    <a:pt x="75" y="26"/>
                    <a:pt x="74" y="26"/>
                  </a:cubicBezTo>
                  <a:close/>
                  <a:moveTo>
                    <a:pt x="76" y="26"/>
                  </a:moveTo>
                  <a:cubicBezTo>
                    <a:pt x="76" y="26"/>
                    <a:pt x="76" y="26"/>
                    <a:pt x="76" y="26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5"/>
                    <a:pt x="76" y="25"/>
                    <a:pt x="76" y="24"/>
                  </a:cubicBezTo>
                  <a:cubicBezTo>
                    <a:pt x="76" y="25"/>
                    <a:pt x="76" y="26"/>
                    <a:pt x="76" y="26"/>
                  </a:cubicBezTo>
                  <a:close/>
                  <a:moveTo>
                    <a:pt x="78" y="25"/>
                  </a:moveTo>
                  <a:cubicBezTo>
                    <a:pt x="78" y="25"/>
                    <a:pt x="78" y="25"/>
                    <a:pt x="78" y="26"/>
                  </a:cubicBezTo>
                  <a:cubicBezTo>
                    <a:pt x="78" y="25"/>
                    <a:pt x="77" y="25"/>
                    <a:pt x="77" y="24"/>
                  </a:cubicBezTo>
                  <a:cubicBezTo>
                    <a:pt x="77" y="24"/>
                    <a:pt x="77" y="23"/>
                    <a:pt x="78" y="23"/>
                  </a:cubicBezTo>
                  <a:cubicBezTo>
                    <a:pt x="78" y="24"/>
                    <a:pt x="78" y="24"/>
                    <a:pt x="78" y="25"/>
                  </a:cubicBezTo>
                  <a:close/>
                  <a:moveTo>
                    <a:pt x="79" y="22"/>
                  </a:moveTo>
                  <a:cubicBezTo>
                    <a:pt x="79" y="22"/>
                    <a:pt x="79" y="22"/>
                    <a:pt x="80" y="22"/>
                  </a:cubicBezTo>
                  <a:cubicBezTo>
                    <a:pt x="80" y="22"/>
                    <a:pt x="81" y="22"/>
                    <a:pt x="81" y="22"/>
                  </a:cubicBezTo>
                  <a:cubicBezTo>
                    <a:pt x="81" y="22"/>
                    <a:pt x="81" y="23"/>
                    <a:pt x="81" y="23"/>
                  </a:cubicBezTo>
                  <a:cubicBezTo>
                    <a:pt x="81" y="23"/>
                    <a:pt x="80" y="24"/>
                    <a:pt x="80" y="24"/>
                  </a:cubicBezTo>
                  <a:cubicBezTo>
                    <a:pt x="79" y="24"/>
                    <a:pt x="79" y="23"/>
                    <a:pt x="79" y="22"/>
                  </a:cubicBezTo>
                  <a:close/>
                  <a:moveTo>
                    <a:pt x="80" y="21"/>
                  </a:moveTo>
                  <a:cubicBezTo>
                    <a:pt x="80" y="21"/>
                    <a:pt x="80" y="21"/>
                    <a:pt x="80" y="21"/>
                  </a:cubicBezTo>
                  <a:cubicBezTo>
                    <a:pt x="81" y="21"/>
                    <a:pt x="81" y="22"/>
                    <a:pt x="81" y="22"/>
                  </a:cubicBezTo>
                  <a:cubicBezTo>
                    <a:pt x="81" y="22"/>
                    <a:pt x="80" y="22"/>
                    <a:pt x="80" y="21"/>
                  </a:cubicBezTo>
                  <a:close/>
                  <a:moveTo>
                    <a:pt x="81" y="25"/>
                  </a:moveTo>
                  <a:cubicBezTo>
                    <a:pt x="81" y="25"/>
                    <a:pt x="80" y="25"/>
                    <a:pt x="80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1" y="25"/>
                    <a:pt x="81" y="25"/>
                    <a:pt x="81" y="24"/>
                  </a:cubicBezTo>
                  <a:cubicBezTo>
                    <a:pt x="81" y="24"/>
                    <a:pt x="81" y="25"/>
                    <a:pt x="81" y="25"/>
                  </a:cubicBezTo>
                  <a:close/>
                  <a:moveTo>
                    <a:pt x="82" y="21"/>
                  </a:moveTo>
                  <a:cubicBezTo>
                    <a:pt x="82" y="20"/>
                    <a:pt x="82" y="20"/>
                    <a:pt x="83" y="20"/>
                  </a:cubicBezTo>
                  <a:cubicBezTo>
                    <a:pt x="83" y="21"/>
                    <a:pt x="83" y="21"/>
                    <a:pt x="84" y="21"/>
                  </a:cubicBezTo>
                  <a:cubicBezTo>
                    <a:pt x="83" y="21"/>
                    <a:pt x="83" y="22"/>
                    <a:pt x="83" y="22"/>
                  </a:cubicBezTo>
                  <a:cubicBezTo>
                    <a:pt x="83" y="21"/>
                    <a:pt x="82" y="21"/>
                    <a:pt x="82" y="21"/>
                  </a:cubicBezTo>
                  <a:close/>
                  <a:moveTo>
                    <a:pt x="85" y="21"/>
                  </a:moveTo>
                  <a:cubicBezTo>
                    <a:pt x="84" y="20"/>
                    <a:pt x="84" y="20"/>
                    <a:pt x="83" y="20"/>
                  </a:cubicBezTo>
                  <a:cubicBezTo>
                    <a:pt x="84" y="20"/>
                    <a:pt x="84" y="20"/>
                    <a:pt x="85" y="19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5" y="20"/>
                    <a:pt x="85" y="20"/>
                    <a:pt x="85" y="21"/>
                  </a:cubicBezTo>
                  <a:close/>
                  <a:moveTo>
                    <a:pt x="86" y="21"/>
                  </a:moveTo>
                  <a:cubicBezTo>
                    <a:pt x="86" y="21"/>
                    <a:pt x="86" y="21"/>
                    <a:pt x="86" y="22"/>
                  </a:cubicBezTo>
                  <a:cubicBezTo>
                    <a:pt x="86" y="21"/>
                    <a:pt x="86" y="21"/>
                    <a:pt x="85" y="21"/>
                  </a:cubicBezTo>
                  <a:cubicBezTo>
                    <a:pt x="86" y="21"/>
                    <a:pt x="86" y="21"/>
                    <a:pt x="86" y="21"/>
                  </a:cubicBezTo>
                  <a:close/>
                  <a:moveTo>
                    <a:pt x="84" y="21"/>
                  </a:moveTo>
                  <a:cubicBezTo>
                    <a:pt x="84" y="21"/>
                    <a:pt x="84" y="21"/>
                    <a:pt x="84" y="21"/>
                  </a:cubicBezTo>
                  <a:cubicBezTo>
                    <a:pt x="84" y="21"/>
                    <a:pt x="84" y="21"/>
                    <a:pt x="83" y="20"/>
                  </a:cubicBezTo>
                  <a:cubicBezTo>
                    <a:pt x="84" y="21"/>
                    <a:pt x="84" y="21"/>
                    <a:pt x="84" y="21"/>
                  </a:cubicBezTo>
                  <a:close/>
                  <a:moveTo>
                    <a:pt x="85" y="23"/>
                  </a:moveTo>
                  <a:cubicBezTo>
                    <a:pt x="84" y="23"/>
                    <a:pt x="84" y="23"/>
                    <a:pt x="84" y="23"/>
                  </a:cubicBezTo>
                  <a:cubicBezTo>
                    <a:pt x="84" y="23"/>
                    <a:pt x="84" y="23"/>
                    <a:pt x="83" y="22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5" y="22"/>
                    <a:pt x="85" y="23"/>
                    <a:pt x="85" y="23"/>
                  </a:cubicBezTo>
                  <a:close/>
                  <a:moveTo>
                    <a:pt x="85" y="21"/>
                  </a:moveTo>
                  <a:cubicBezTo>
                    <a:pt x="85" y="21"/>
                    <a:pt x="85" y="21"/>
                    <a:pt x="85" y="21"/>
                  </a:cubicBezTo>
                  <a:cubicBezTo>
                    <a:pt x="86" y="22"/>
                    <a:pt x="86" y="22"/>
                    <a:pt x="87" y="22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3"/>
                    <a:pt x="86" y="23"/>
                    <a:pt x="86" y="23"/>
                  </a:cubicBezTo>
                  <a:cubicBezTo>
                    <a:pt x="86" y="22"/>
                    <a:pt x="85" y="22"/>
                    <a:pt x="85" y="21"/>
                  </a:cubicBezTo>
                  <a:close/>
                  <a:moveTo>
                    <a:pt x="86" y="23"/>
                  </a:moveTo>
                  <a:cubicBezTo>
                    <a:pt x="86" y="23"/>
                    <a:pt x="87" y="23"/>
                    <a:pt x="87" y="23"/>
                  </a:cubicBezTo>
                  <a:cubicBezTo>
                    <a:pt x="87" y="23"/>
                    <a:pt x="87" y="23"/>
                    <a:pt x="87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3"/>
                    <a:pt x="86" y="23"/>
                    <a:pt x="86" y="23"/>
                  </a:cubicBezTo>
                  <a:close/>
                  <a:moveTo>
                    <a:pt x="87" y="25"/>
                  </a:moveTo>
                  <a:cubicBezTo>
                    <a:pt x="87" y="25"/>
                    <a:pt x="87" y="25"/>
                    <a:pt x="87" y="25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4"/>
                    <a:pt x="87" y="24"/>
                    <a:pt x="87" y="25"/>
                  </a:cubicBezTo>
                  <a:close/>
                  <a:moveTo>
                    <a:pt x="90" y="24"/>
                  </a:moveTo>
                  <a:cubicBezTo>
                    <a:pt x="89" y="23"/>
                    <a:pt x="89" y="21"/>
                    <a:pt x="87" y="20"/>
                  </a:cubicBezTo>
                  <a:cubicBezTo>
                    <a:pt x="88" y="20"/>
                    <a:pt x="88" y="19"/>
                    <a:pt x="88" y="19"/>
                  </a:cubicBezTo>
                  <a:cubicBezTo>
                    <a:pt x="90" y="21"/>
                    <a:pt x="90" y="22"/>
                    <a:pt x="90" y="24"/>
                  </a:cubicBezTo>
                  <a:cubicBezTo>
                    <a:pt x="90" y="24"/>
                    <a:pt x="90" y="24"/>
                    <a:pt x="90" y="24"/>
                  </a:cubicBezTo>
                  <a:close/>
                  <a:moveTo>
                    <a:pt x="88" y="16"/>
                  </a:moveTo>
                  <a:cubicBezTo>
                    <a:pt x="89" y="17"/>
                    <a:pt x="90" y="17"/>
                    <a:pt x="91" y="18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89" y="17"/>
                    <a:pt x="88" y="17"/>
                    <a:pt x="88" y="16"/>
                  </a:cubicBezTo>
                  <a:close/>
                  <a:moveTo>
                    <a:pt x="92" y="21"/>
                  </a:moveTo>
                  <a:cubicBezTo>
                    <a:pt x="92" y="20"/>
                    <a:pt x="91" y="19"/>
                    <a:pt x="90" y="18"/>
                  </a:cubicBezTo>
                  <a:cubicBezTo>
                    <a:pt x="90" y="18"/>
                    <a:pt x="91" y="18"/>
                    <a:pt x="91" y="18"/>
                  </a:cubicBezTo>
                  <a:cubicBezTo>
                    <a:pt x="91" y="18"/>
                    <a:pt x="91" y="18"/>
                    <a:pt x="92" y="18"/>
                  </a:cubicBezTo>
                  <a:cubicBezTo>
                    <a:pt x="92" y="19"/>
                    <a:pt x="92" y="20"/>
                    <a:pt x="92" y="21"/>
                  </a:cubicBezTo>
                  <a:close/>
                  <a:moveTo>
                    <a:pt x="83" y="12"/>
                  </a:moveTo>
                  <a:cubicBezTo>
                    <a:pt x="88" y="13"/>
                    <a:pt x="90" y="15"/>
                    <a:pt x="91" y="17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0" y="17"/>
                    <a:pt x="89" y="16"/>
                    <a:pt x="87" y="16"/>
                  </a:cubicBezTo>
                  <a:cubicBezTo>
                    <a:pt x="86" y="15"/>
                    <a:pt x="84" y="13"/>
                    <a:pt x="81" y="12"/>
                  </a:cubicBezTo>
                  <a:cubicBezTo>
                    <a:pt x="82" y="12"/>
                    <a:pt x="82" y="12"/>
                    <a:pt x="83" y="12"/>
                  </a:cubicBezTo>
                  <a:close/>
                  <a:moveTo>
                    <a:pt x="81" y="13"/>
                  </a:moveTo>
                  <a:cubicBezTo>
                    <a:pt x="83" y="14"/>
                    <a:pt x="86" y="16"/>
                    <a:pt x="88" y="19"/>
                  </a:cubicBezTo>
                  <a:cubicBezTo>
                    <a:pt x="88" y="19"/>
                    <a:pt x="87" y="19"/>
                    <a:pt x="87" y="20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7" y="19"/>
                    <a:pt x="88" y="19"/>
                    <a:pt x="88" y="19"/>
                  </a:cubicBezTo>
                  <a:cubicBezTo>
                    <a:pt x="87" y="19"/>
                    <a:pt x="86" y="19"/>
                    <a:pt x="86" y="19"/>
                  </a:cubicBezTo>
                  <a:cubicBezTo>
                    <a:pt x="85" y="18"/>
                    <a:pt x="83" y="17"/>
                    <a:pt x="81" y="16"/>
                  </a:cubicBezTo>
                  <a:cubicBezTo>
                    <a:pt x="81" y="16"/>
                    <a:pt x="83" y="17"/>
                    <a:pt x="85" y="19"/>
                  </a:cubicBezTo>
                  <a:cubicBezTo>
                    <a:pt x="84" y="19"/>
                    <a:pt x="83" y="20"/>
                    <a:pt x="83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1" y="20"/>
                  </a:cubicBezTo>
                  <a:cubicBezTo>
                    <a:pt x="79" y="18"/>
                    <a:pt x="77" y="17"/>
                    <a:pt x="75" y="16"/>
                  </a:cubicBezTo>
                  <a:cubicBezTo>
                    <a:pt x="77" y="14"/>
                    <a:pt x="79" y="13"/>
                    <a:pt x="81" y="13"/>
                  </a:cubicBezTo>
                  <a:close/>
                  <a:moveTo>
                    <a:pt x="74" y="16"/>
                  </a:moveTo>
                  <a:cubicBezTo>
                    <a:pt x="77" y="18"/>
                    <a:pt x="79" y="19"/>
                    <a:pt x="80" y="21"/>
                  </a:cubicBezTo>
                  <a:cubicBezTo>
                    <a:pt x="80" y="21"/>
                    <a:pt x="80" y="21"/>
                    <a:pt x="79" y="21"/>
                  </a:cubicBezTo>
                  <a:cubicBezTo>
                    <a:pt x="78" y="21"/>
                    <a:pt x="77" y="20"/>
                    <a:pt x="75" y="20"/>
                  </a:cubicBezTo>
                  <a:cubicBezTo>
                    <a:pt x="75" y="20"/>
                    <a:pt x="77" y="20"/>
                    <a:pt x="79" y="21"/>
                  </a:cubicBezTo>
                  <a:cubicBezTo>
                    <a:pt x="79" y="21"/>
                    <a:pt x="78" y="22"/>
                    <a:pt x="78" y="22"/>
                  </a:cubicBezTo>
                  <a:cubicBezTo>
                    <a:pt x="77" y="21"/>
                    <a:pt x="76" y="21"/>
                    <a:pt x="75" y="20"/>
                  </a:cubicBezTo>
                  <a:cubicBezTo>
                    <a:pt x="75" y="20"/>
                    <a:pt x="76" y="21"/>
                    <a:pt x="77" y="22"/>
                  </a:cubicBezTo>
                  <a:cubicBezTo>
                    <a:pt x="77" y="22"/>
                    <a:pt x="76" y="23"/>
                    <a:pt x="76" y="23"/>
                  </a:cubicBezTo>
                  <a:cubicBezTo>
                    <a:pt x="75" y="23"/>
                    <a:pt x="75" y="22"/>
                    <a:pt x="74" y="22"/>
                  </a:cubicBezTo>
                  <a:cubicBezTo>
                    <a:pt x="74" y="22"/>
                    <a:pt x="75" y="22"/>
                    <a:pt x="76" y="23"/>
                  </a:cubicBezTo>
                  <a:cubicBezTo>
                    <a:pt x="75" y="24"/>
                    <a:pt x="74" y="25"/>
                    <a:pt x="73" y="25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2" y="25"/>
                    <a:pt x="73" y="25"/>
                    <a:pt x="73" y="25"/>
                  </a:cubicBezTo>
                  <a:cubicBezTo>
                    <a:pt x="73" y="26"/>
                    <a:pt x="72" y="26"/>
                    <a:pt x="72" y="27"/>
                  </a:cubicBezTo>
                  <a:cubicBezTo>
                    <a:pt x="69" y="24"/>
                    <a:pt x="75" y="21"/>
                    <a:pt x="75" y="21"/>
                  </a:cubicBezTo>
                  <a:cubicBezTo>
                    <a:pt x="72" y="23"/>
                    <a:pt x="70" y="24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70" y="21"/>
                    <a:pt x="75" y="19"/>
                    <a:pt x="75" y="19"/>
                  </a:cubicBezTo>
                  <a:cubicBezTo>
                    <a:pt x="72" y="20"/>
                    <a:pt x="70" y="22"/>
                    <a:pt x="68" y="23"/>
                  </a:cubicBezTo>
                  <a:cubicBezTo>
                    <a:pt x="68" y="23"/>
                    <a:pt x="67" y="23"/>
                    <a:pt x="67" y="22"/>
                  </a:cubicBezTo>
                  <a:cubicBezTo>
                    <a:pt x="69" y="20"/>
                    <a:pt x="71" y="18"/>
                    <a:pt x="74" y="16"/>
                  </a:cubicBezTo>
                  <a:close/>
                  <a:moveTo>
                    <a:pt x="72" y="15"/>
                  </a:moveTo>
                  <a:cubicBezTo>
                    <a:pt x="73" y="15"/>
                    <a:pt x="73" y="15"/>
                    <a:pt x="73" y="16"/>
                  </a:cubicBezTo>
                  <a:cubicBezTo>
                    <a:pt x="70" y="18"/>
                    <a:pt x="67" y="19"/>
                    <a:pt x="66" y="21"/>
                  </a:cubicBezTo>
                  <a:cubicBezTo>
                    <a:pt x="65" y="21"/>
                    <a:pt x="65" y="20"/>
                    <a:pt x="64" y="20"/>
                  </a:cubicBezTo>
                  <a:cubicBezTo>
                    <a:pt x="66" y="17"/>
                    <a:pt x="70" y="16"/>
                    <a:pt x="72" y="15"/>
                  </a:cubicBezTo>
                  <a:close/>
                  <a:moveTo>
                    <a:pt x="64" y="20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4" y="23"/>
                    <a:pt x="63" y="24"/>
                    <a:pt x="63" y="25"/>
                  </a:cubicBezTo>
                  <a:cubicBezTo>
                    <a:pt x="63" y="25"/>
                    <a:pt x="63" y="24"/>
                    <a:pt x="63" y="24"/>
                  </a:cubicBezTo>
                  <a:cubicBezTo>
                    <a:pt x="63" y="23"/>
                    <a:pt x="63" y="21"/>
                    <a:pt x="64" y="20"/>
                  </a:cubicBezTo>
                  <a:close/>
                  <a:moveTo>
                    <a:pt x="61" y="22"/>
                  </a:moveTo>
                  <a:cubicBezTo>
                    <a:pt x="61" y="22"/>
                    <a:pt x="61" y="23"/>
                    <a:pt x="61" y="23"/>
                  </a:cubicBezTo>
                  <a:cubicBezTo>
                    <a:pt x="61" y="23"/>
                    <a:pt x="60" y="23"/>
                    <a:pt x="60" y="23"/>
                  </a:cubicBezTo>
                  <a:cubicBezTo>
                    <a:pt x="60" y="23"/>
                    <a:pt x="60" y="22"/>
                    <a:pt x="60" y="22"/>
                  </a:cubicBezTo>
                  <a:cubicBezTo>
                    <a:pt x="61" y="22"/>
                    <a:pt x="61" y="22"/>
                    <a:pt x="61" y="22"/>
                  </a:cubicBezTo>
                  <a:close/>
                  <a:moveTo>
                    <a:pt x="60" y="24"/>
                  </a:moveTo>
                  <a:cubicBezTo>
                    <a:pt x="60" y="24"/>
                    <a:pt x="60" y="24"/>
                    <a:pt x="60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24"/>
                    <a:pt x="60" y="24"/>
                    <a:pt x="60" y="24"/>
                  </a:cubicBezTo>
                  <a:close/>
                  <a:moveTo>
                    <a:pt x="46" y="22"/>
                  </a:moveTo>
                  <a:cubicBezTo>
                    <a:pt x="46" y="22"/>
                    <a:pt x="46" y="22"/>
                    <a:pt x="46" y="21"/>
                  </a:cubicBezTo>
                  <a:cubicBezTo>
                    <a:pt x="46" y="21"/>
                    <a:pt x="47" y="21"/>
                    <a:pt x="47" y="21"/>
                  </a:cubicBezTo>
                  <a:cubicBezTo>
                    <a:pt x="47" y="21"/>
                    <a:pt x="46" y="21"/>
                    <a:pt x="46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6" y="22"/>
                    <a:pt x="46" y="22"/>
                    <a:pt x="46" y="22"/>
                  </a:cubicBezTo>
                  <a:close/>
                  <a:moveTo>
                    <a:pt x="47" y="20"/>
                  </a:move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19"/>
                    <a:pt x="47" y="19"/>
                  </a:cubicBezTo>
                  <a:cubicBezTo>
                    <a:pt x="47" y="19"/>
                    <a:pt x="48" y="19"/>
                    <a:pt x="48" y="20"/>
                  </a:cubicBezTo>
                  <a:cubicBezTo>
                    <a:pt x="48" y="20"/>
                    <a:pt x="47" y="20"/>
                    <a:pt x="47" y="20"/>
                  </a:cubicBezTo>
                  <a:close/>
                  <a:moveTo>
                    <a:pt x="48" y="19"/>
                  </a:moveTo>
                  <a:cubicBezTo>
                    <a:pt x="48" y="19"/>
                    <a:pt x="47" y="19"/>
                    <a:pt x="47" y="19"/>
                  </a:cubicBezTo>
                  <a:cubicBezTo>
                    <a:pt x="47" y="19"/>
                    <a:pt x="47" y="18"/>
                    <a:pt x="48" y="18"/>
                  </a:cubicBezTo>
                  <a:cubicBezTo>
                    <a:pt x="48" y="18"/>
                    <a:pt x="48" y="19"/>
                    <a:pt x="49" y="19"/>
                  </a:cubicBezTo>
                  <a:cubicBezTo>
                    <a:pt x="48" y="19"/>
                    <a:pt x="48" y="19"/>
                    <a:pt x="48" y="19"/>
                  </a:cubicBezTo>
                  <a:close/>
                  <a:moveTo>
                    <a:pt x="50" y="22"/>
                  </a:move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1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2"/>
                    <a:pt x="50" y="22"/>
                  </a:cubicBezTo>
                  <a:close/>
                  <a:moveTo>
                    <a:pt x="52" y="20"/>
                  </a:moveTo>
                  <a:cubicBezTo>
                    <a:pt x="52" y="20"/>
                    <a:pt x="53" y="19"/>
                    <a:pt x="53" y="19"/>
                  </a:cubicBezTo>
                  <a:cubicBezTo>
                    <a:pt x="53" y="19"/>
                    <a:pt x="53" y="20"/>
                    <a:pt x="54" y="20"/>
                  </a:cubicBezTo>
                  <a:cubicBezTo>
                    <a:pt x="53" y="20"/>
                    <a:pt x="52" y="20"/>
                    <a:pt x="52" y="20"/>
                  </a:cubicBezTo>
                  <a:cubicBezTo>
                    <a:pt x="53" y="20"/>
                    <a:pt x="53" y="20"/>
                    <a:pt x="54" y="20"/>
                  </a:cubicBezTo>
                  <a:cubicBezTo>
                    <a:pt x="54" y="20"/>
                    <a:pt x="54" y="21"/>
                    <a:pt x="54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2" y="21"/>
                    <a:pt x="52" y="20"/>
                    <a:pt x="52" y="20"/>
                  </a:cubicBezTo>
                  <a:close/>
                  <a:moveTo>
                    <a:pt x="53" y="22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4" y="21"/>
                    <a:pt x="54" y="21"/>
                  </a:cubicBezTo>
                  <a:cubicBezTo>
                    <a:pt x="54" y="21"/>
                    <a:pt x="54" y="22"/>
                    <a:pt x="54" y="22"/>
                  </a:cubicBezTo>
                  <a:cubicBezTo>
                    <a:pt x="54" y="22"/>
                    <a:pt x="54" y="22"/>
                    <a:pt x="53" y="22"/>
                  </a:cubicBezTo>
                  <a:close/>
                  <a:moveTo>
                    <a:pt x="57" y="23"/>
                  </a:moveTo>
                  <a:cubicBezTo>
                    <a:pt x="57" y="23"/>
                    <a:pt x="57" y="24"/>
                    <a:pt x="57" y="24"/>
                  </a:cubicBezTo>
                  <a:cubicBezTo>
                    <a:pt x="57" y="24"/>
                    <a:pt x="57" y="23"/>
                    <a:pt x="57" y="23"/>
                  </a:cubicBezTo>
                  <a:cubicBezTo>
                    <a:pt x="56" y="23"/>
                    <a:pt x="56" y="22"/>
                    <a:pt x="56" y="22"/>
                  </a:cubicBezTo>
                  <a:cubicBezTo>
                    <a:pt x="56" y="22"/>
                    <a:pt x="56" y="21"/>
                    <a:pt x="57" y="21"/>
                  </a:cubicBezTo>
                  <a:cubicBezTo>
                    <a:pt x="57" y="22"/>
                    <a:pt x="58" y="22"/>
                    <a:pt x="58" y="22"/>
                  </a:cubicBezTo>
                  <a:cubicBezTo>
                    <a:pt x="58" y="23"/>
                    <a:pt x="57" y="23"/>
                    <a:pt x="57" y="23"/>
                  </a:cubicBezTo>
                  <a:close/>
                  <a:moveTo>
                    <a:pt x="58" y="21"/>
                  </a:moveTo>
                  <a:cubicBezTo>
                    <a:pt x="58" y="21"/>
                    <a:pt x="57" y="21"/>
                    <a:pt x="57" y="21"/>
                  </a:cubicBezTo>
                  <a:cubicBezTo>
                    <a:pt x="57" y="21"/>
                    <a:pt x="58" y="21"/>
                    <a:pt x="58" y="20"/>
                  </a:cubicBezTo>
                  <a:cubicBezTo>
                    <a:pt x="58" y="21"/>
                    <a:pt x="58" y="21"/>
                    <a:pt x="58" y="21"/>
                  </a:cubicBezTo>
                  <a:close/>
                  <a:moveTo>
                    <a:pt x="55" y="15"/>
                  </a:moveTo>
                  <a:cubicBezTo>
                    <a:pt x="57" y="17"/>
                    <a:pt x="58" y="18"/>
                    <a:pt x="58" y="20"/>
                  </a:cubicBezTo>
                  <a:cubicBezTo>
                    <a:pt x="58" y="20"/>
                    <a:pt x="57" y="21"/>
                    <a:pt x="56" y="21"/>
                  </a:cubicBezTo>
                  <a:cubicBezTo>
                    <a:pt x="56" y="21"/>
                    <a:pt x="56" y="21"/>
                    <a:pt x="55" y="21"/>
                  </a:cubicBezTo>
                  <a:cubicBezTo>
                    <a:pt x="55" y="21"/>
                    <a:pt x="55" y="20"/>
                    <a:pt x="55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6" y="20"/>
                    <a:pt x="55" y="20"/>
                  </a:cubicBezTo>
                  <a:cubicBezTo>
                    <a:pt x="55" y="20"/>
                    <a:pt x="54" y="19"/>
                    <a:pt x="54" y="18"/>
                  </a:cubicBezTo>
                  <a:cubicBezTo>
                    <a:pt x="55" y="17"/>
                    <a:pt x="56" y="17"/>
                    <a:pt x="56" y="17"/>
                  </a:cubicBezTo>
                  <a:cubicBezTo>
                    <a:pt x="55" y="17"/>
                    <a:pt x="54" y="18"/>
                    <a:pt x="53" y="18"/>
                  </a:cubicBezTo>
                  <a:cubicBezTo>
                    <a:pt x="53" y="18"/>
                    <a:pt x="53" y="17"/>
                    <a:pt x="52" y="17"/>
                  </a:cubicBezTo>
                  <a:cubicBezTo>
                    <a:pt x="53" y="16"/>
                    <a:pt x="54" y="15"/>
                    <a:pt x="55" y="15"/>
                  </a:cubicBezTo>
                  <a:close/>
                  <a:moveTo>
                    <a:pt x="52" y="18"/>
                  </a:moveTo>
                  <a:cubicBezTo>
                    <a:pt x="52" y="18"/>
                    <a:pt x="52" y="18"/>
                    <a:pt x="53" y="19"/>
                  </a:cubicBezTo>
                  <a:cubicBezTo>
                    <a:pt x="52" y="19"/>
                    <a:pt x="52" y="19"/>
                    <a:pt x="51" y="20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8"/>
                    <a:pt x="51" y="18"/>
                    <a:pt x="52" y="18"/>
                  </a:cubicBezTo>
                  <a:close/>
                  <a:moveTo>
                    <a:pt x="51" y="17"/>
                  </a:moveTo>
                  <a:cubicBezTo>
                    <a:pt x="50" y="17"/>
                    <a:pt x="50" y="18"/>
                    <a:pt x="49" y="18"/>
                  </a:cubicBezTo>
                  <a:cubicBezTo>
                    <a:pt x="49" y="18"/>
                    <a:pt x="49" y="17"/>
                    <a:pt x="48" y="17"/>
                  </a:cubicBezTo>
                  <a:cubicBezTo>
                    <a:pt x="49" y="17"/>
                    <a:pt x="49" y="16"/>
                    <a:pt x="49" y="16"/>
                  </a:cubicBezTo>
                  <a:cubicBezTo>
                    <a:pt x="50" y="16"/>
                    <a:pt x="50" y="16"/>
                    <a:pt x="51" y="17"/>
                  </a:cubicBezTo>
                  <a:close/>
                  <a:moveTo>
                    <a:pt x="52" y="12"/>
                  </a:moveTo>
                  <a:cubicBezTo>
                    <a:pt x="50" y="13"/>
                    <a:pt x="49" y="14"/>
                    <a:pt x="48" y="15"/>
                  </a:cubicBezTo>
                  <a:cubicBezTo>
                    <a:pt x="48" y="15"/>
                    <a:pt x="48" y="15"/>
                    <a:pt x="48" y="14"/>
                  </a:cubicBezTo>
                  <a:cubicBezTo>
                    <a:pt x="49" y="14"/>
                    <a:pt x="51" y="13"/>
                    <a:pt x="52" y="12"/>
                  </a:cubicBezTo>
                  <a:close/>
                  <a:moveTo>
                    <a:pt x="47" y="15"/>
                  </a:moveTo>
                  <a:cubicBezTo>
                    <a:pt x="47" y="15"/>
                    <a:pt x="48" y="15"/>
                    <a:pt x="48" y="15"/>
                  </a:cubicBezTo>
                  <a:cubicBezTo>
                    <a:pt x="48" y="15"/>
                    <a:pt x="47" y="16"/>
                    <a:pt x="47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5"/>
                    <a:pt x="47" y="15"/>
                    <a:pt x="47" y="15"/>
                  </a:cubicBezTo>
                  <a:close/>
                  <a:moveTo>
                    <a:pt x="46" y="14"/>
                  </a:moveTo>
                  <a:cubicBezTo>
                    <a:pt x="46" y="14"/>
                    <a:pt x="46" y="14"/>
                    <a:pt x="47" y="14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4"/>
                    <a:pt x="46" y="14"/>
                  </a:cubicBezTo>
                  <a:close/>
                  <a:moveTo>
                    <a:pt x="44" y="16"/>
                  </a:move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6" y="16"/>
                    <a:pt x="46" y="17"/>
                  </a:cubicBezTo>
                  <a:cubicBezTo>
                    <a:pt x="46" y="17"/>
                    <a:pt x="45" y="18"/>
                    <a:pt x="45" y="18"/>
                  </a:cubicBezTo>
                  <a:cubicBezTo>
                    <a:pt x="45" y="18"/>
                    <a:pt x="44" y="18"/>
                    <a:pt x="44" y="18"/>
                  </a:cubicBezTo>
                  <a:cubicBezTo>
                    <a:pt x="44" y="17"/>
                    <a:pt x="44" y="17"/>
                    <a:pt x="44" y="16"/>
                  </a:cubicBezTo>
                  <a:close/>
                  <a:moveTo>
                    <a:pt x="44" y="18"/>
                  </a:moveTo>
                  <a:cubicBezTo>
                    <a:pt x="44" y="18"/>
                    <a:pt x="44" y="18"/>
                    <a:pt x="45" y="18"/>
                  </a:cubicBezTo>
                  <a:cubicBezTo>
                    <a:pt x="45" y="18"/>
                    <a:pt x="45" y="19"/>
                    <a:pt x="44" y="19"/>
                  </a:cubicBezTo>
                  <a:cubicBezTo>
                    <a:pt x="44" y="19"/>
                    <a:pt x="44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lose/>
                  <a:moveTo>
                    <a:pt x="44" y="19"/>
                  </a:moveTo>
                  <a:cubicBezTo>
                    <a:pt x="44" y="19"/>
                    <a:pt x="44" y="19"/>
                    <a:pt x="44" y="20"/>
                  </a:cubicBezTo>
                  <a:cubicBezTo>
                    <a:pt x="44" y="20"/>
                    <a:pt x="43" y="20"/>
                    <a:pt x="43" y="20"/>
                  </a:cubicBezTo>
                  <a:cubicBezTo>
                    <a:pt x="43" y="19"/>
                    <a:pt x="43" y="19"/>
                    <a:pt x="44" y="18"/>
                  </a:cubicBezTo>
                  <a:cubicBezTo>
                    <a:pt x="44" y="19"/>
                    <a:pt x="44" y="19"/>
                    <a:pt x="44" y="19"/>
                  </a:cubicBezTo>
                  <a:close/>
                  <a:moveTo>
                    <a:pt x="44" y="15"/>
                  </a:moveTo>
                  <a:cubicBezTo>
                    <a:pt x="43" y="16"/>
                    <a:pt x="42" y="16"/>
                    <a:pt x="42" y="17"/>
                  </a:cubicBezTo>
                  <a:cubicBezTo>
                    <a:pt x="42" y="17"/>
                    <a:pt x="41" y="17"/>
                    <a:pt x="41" y="18"/>
                  </a:cubicBezTo>
                  <a:cubicBezTo>
                    <a:pt x="41" y="17"/>
                    <a:pt x="41" y="17"/>
                    <a:pt x="41" y="16"/>
                  </a:cubicBezTo>
                  <a:cubicBezTo>
                    <a:pt x="42" y="16"/>
                    <a:pt x="42" y="15"/>
                    <a:pt x="43" y="15"/>
                  </a:cubicBezTo>
                  <a:cubicBezTo>
                    <a:pt x="43" y="15"/>
                    <a:pt x="43" y="15"/>
                    <a:pt x="44" y="15"/>
                  </a:cubicBezTo>
                  <a:close/>
                  <a:moveTo>
                    <a:pt x="38" y="12"/>
                  </a:moveTo>
                  <a:cubicBezTo>
                    <a:pt x="39" y="12"/>
                    <a:pt x="41" y="13"/>
                    <a:pt x="43" y="15"/>
                  </a:cubicBezTo>
                  <a:cubicBezTo>
                    <a:pt x="42" y="15"/>
                    <a:pt x="41" y="15"/>
                    <a:pt x="40" y="15"/>
                  </a:cubicBezTo>
                  <a:cubicBezTo>
                    <a:pt x="40" y="14"/>
                    <a:pt x="39" y="13"/>
                    <a:pt x="38" y="12"/>
                  </a:cubicBezTo>
                  <a:close/>
                  <a:moveTo>
                    <a:pt x="39" y="17"/>
                  </a:moveTo>
                  <a:cubicBezTo>
                    <a:pt x="39" y="17"/>
                    <a:pt x="38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8"/>
                    <a:pt x="38" y="17"/>
                    <a:pt x="39" y="17"/>
                  </a:cubicBezTo>
                  <a:close/>
                  <a:moveTo>
                    <a:pt x="37" y="18"/>
                  </a:moveTo>
                  <a:cubicBezTo>
                    <a:pt x="38" y="18"/>
                    <a:pt x="38" y="18"/>
                    <a:pt x="38" y="19"/>
                  </a:cubicBezTo>
                  <a:cubicBezTo>
                    <a:pt x="38" y="19"/>
                    <a:pt x="37" y="20"/>
                    <a:pt x="37" y="20"/>
                  </a:cubicBezTo>
                  <a:cubicBezTo>
                    <a:pt x="37" y="19"/>
                    <a:pt x="37" y="19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lose/>
                  <a:moveTo>
                    <a:pt x="29" y="21"/>
                  </a:move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0"/>
                  </a:cubicBezTo>
                  <a:cubicBezTo>
                    <a:pt x="29" y="21"/>
                    <a:pt x="29" y="21"/>
                    <a:pt x="29" y="21"/>
                  </a:cubicBezTo>
                  <a:close/>
                  <a:moveTo>
                    <a:pt x="9" y="28"/>
                  </a:moveTo>
                  <a:cubicBezTo>
                    <a:pt x="9" y="28"/>
                    <a:pt x="9" y="28"/>
                    <a:pt x="9" y="28"/>
                  </a:cubicBezTo>
                  <a:cubicBezTo>
                    <a:pt x="9" y="27"/>
                    <a:pt x="9" y="26"/>
                    <a:pt x="10" y="26"/>
                  </a:cubicBezTo>
                  <a:cubicBezTo>
                    <a:pt x="10" y="26"/>
                    <a:pt x="10" y="27"/>
                    <a:pt x="9" y="28"/>
                  </a:cubicBezTo>
                  <a:close/>
                  <a:moveTo>
                    <a:pt x="9" y="24"/>
                  </a:moveTo>
                  <a:cubicBezTo>
                    <a:pt x="9" y="24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lose/>
                  <a:moveTo>
                    <a:pt x="11" y="26"/>
                  </a:moveTo>
                  <a:cubicBezTo>
                    <a:pt x="11" y="26"/>
                    <a:pt x="10" y="26"/>
                    <a:pt x="10" y="25"/>
                  </a:cubicBezTo>
                  <a:cubicBezTo>
                    <a:pt x="10" y="25"/>
                    <a:pt x="11" y="24"/>
                    <a:pt x="11" y="24"/>
                  </a:cubicBezTo>
                  <a:cubicBezTo>
                    <a:pt x="11" y="24"/>
                    <a:pt x="11" y="25"/>
                    <a:pt x="12" y="26"/>
                  </a:cubicBezTo>
                  <a:cubicBezTo>
                    <a:pt x="11" y="26"/>
                    <a:pt x="11" y="26"/>
                    <a:pt x="11" y="26"/>
                  </a:cubicBezTo>
                  <a:close/>
                  <a:moveTo>
                    <a:pt x="11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13" y="23"/>
                    <a:pt x="13" y="23"/>
                    <a:pt x="14" y="24"/>
                  </a:cubicBezTo>
                  <a:cubicBezTo>
                    <a:pt x="13" y="24"/>
                    <a:pt x="13" y="24"/>
                    <a:pt x="12" y="25"/>
                  </a:cubicBezTo>
                  <a:cubicBezTo>
                    <a:pt x="12" y="24"/>
                    <a:pt x="12" y="24"/>
                    <a:pt x="11" y="23"/>
                  </a:cubicBezTo>
                  <a:close/>
                  <a:moveTo>
                    <a:pt x="13" y="25"/>
                  </a:moveTo>
                  <a:cubicBezTo>
                    <a:pt x="13" y="25"/>
                    <a:pt x="14" y="24"/>
                    <a:pt x="14" y="24"/>
                  </a:cubicBezTo>
                  <a:cubicBezTo>
                    <a:pt x="14" y="24"/>
                    <a:pt x="14" y="24"/>
                    <a:pt x="15" y="24"/>
                  </a:cubicBezTo>
                  <a:cubicBezTo>
                    <a:pt x="15" y="24"/>
                    <a:pt x="15" y="25"/>
                    <a:pt x="15" y="25"/>
                  </a:cubicBezTo>
                  <a:cubicBezTo>
                    <a:pt x="15" y="25"/>
                    <a:pt x="14" y="26"/>
                    <a:pt x="13" y="26"/>
                  </a:cubicBezTo>
                  <a:cubicBezTo>
                    <a:pt x="13" y="26"/>
                    <a:pt x="13" y="26"/>
                    <a:pt x="13" y="25"/>
                  </a:cubicBezTo>
                  <a:close/>
                  <a:moveTo>
                    <a:pt x="13" y="26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lose/>
                  <a:moveTo>
                    <a:pt x="14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7"/>
                    <a:pt x="14" y="27"/>
                  </a:cubicBezTo>
                  <a:cubicBezTo>
                    <a:pt x="14" y="26"/>
                    <a:pt x="15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4" y="27"/>
                    <a:pt x="14" y="28"/>
                  </a:cubicBezTo>
                  <a:close/>
                  <a:moveTo>
                    <a:pt x="18" y="23"/>
                  </a:moveTo>
                  <a:cubicBezTo>
                    <a:pt x="18" y="23"/>
                    <a:pt x="17" y="22"/>
                    <a:pt x="17" y="22"/>
                  </a:cubicBezTo>
                  <a:cubicBezTo>
                    <a:pt x="17" y="22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lose/>
                  <a:moveTo>
                    <a:pt x="20" y="26"/>
                  </a:move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lose/>
                  <a:moveTo>
                    <a:pt x="21" y="23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3"/>
                  </a:cubicBezTo>
                  <a:close/>
                  <a:moveTo>
                    <a:pt x="23" y="24"/>
                  </a:moveTo>
                  <a:cubicBezTo>
                    <a:pt x="23" y="24"/>
                    <a:pt x="23" y="24"/>
                    <a:pt x="23" y="23"/>
                  </a:cubicBezTo>
                  <a:cubicBezTo>
                    <a:pt x="23" y="23"/>
                    <a:pt x="23" y="23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lose/>
                  <a:moveTo>
                    <a:pt x="21" y="16"/>
                  </a:moveTo>
                  <a:cubicBezTo>
                    <a:pt x="22" y="17"/>
                    <a:pt x="23" y="18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18"/>
                    <a:pt x="22" y="18"/>
                    <a:pt x="20" y="17"/>
                  </a:cubicBezTo>
                  <a:cubicBezTo>
                    <a:pt x="21" y="17"/>
                    <a:pt x="21" y="16"/>
                    <a:pt x="21" y="16"/>
                  </a:cubicBezTo>
                  <a:close/>
                  <a:moveTo>
                    <a:pt x="19" y="18"/>
                  </a:moveTo>
                  <a:cubicBezTo>
                    <a:pt x="19" y="18"/>
                    <a:pt x="20" y="18"/>
                    <a:pt x="20" y="18"/>
                  </a:cubicBezTo>
                  <a:cubicBezTo>
                    <a:pt x="20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lose/>
                  <a:moveTo>
                    <a:pt x="19" y="18"/>
                  </a:moveTo>
                  <a:cubicBezTo>
                    <a:pt x="20" y="18"/>
                    <a:pt x="21" y="20"/>
                    <a:pt x="21" y="21"/>
                  </a:cubicBezTo>
                  <a:cubicBezTo>
                    <a:pt x="21" y="22"/>
                    <a:pt x="21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1"/>
                    <a:pt x="19" y="20"/>
                    <a:pt x="17" y="19"/>
                  </a:cubicBezTo>
                  <a:cubicBezTo>
                    <a:pt x="17" y="19"/>
                    <a:pt x="18" y="20"/>
                    <a:pt x="19" y="21"/>
                  </a:cubicBezTo>
                  <a:cubicBezTo>
                    <a:pt x="18" y="20"/>
                    <a:pt x="17" y="20"/>
                    <a:pt x="16" y="19"/>
                  </a:cubicBezTo>
                  <a:cubicBezTo>
                    <a:pt x="17" y="19"/>
                    <a:pt x="18" y="18"/>
                    <a:pt x="19" y="18"/>
                  </a:cubicBezTo>
                  <a:close/>
                  <a:moveTo>
                    <a:pt x="16" y="19"/>
                  </a:moveTo>
                  <a:cubicBezTo>
                    <a:pt x="17" y="20"/>
                    <a:pt x="18" y="21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7" y="22"/>
                    <a:pt x="16" y="22"/>
                    <a:pt x="15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5" y="20"/>
                    <a:pt x="15" y="20"/>
                    <a:pt x="16" y="19"/>
                  </a:cubicBezTo>
                  <a:close/>
                  <a:moveTo>
                    <a:pt x="14" y="21"/>
                  </a:moveTo>
                  <a:cubicBezTo>
                    <a:pt x="14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2"/>
                    <a:pt x="17" y="23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6" y="23"/>
                    <a:pt x="16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3"/>
                    <a:pt x="16" y="23"/>
                  </a:cubicBezTo>
                  <a:cubicBezTo>
                    <a:pt x="15" y="22"/>
                    <a:pt x="14" y="22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lose/>
                  <a:moveTo>
                    <a:pt x="14" y="23"/>
                  </a:move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3"/>
                    <a:pt x="12" y="23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3" y="22"/>
                    <a:pt x="14" y="23"/>
                    <a:pt x="14" y="23"/>
                  </a:cubicBezTo>
                  <a:close/>
                  <a:moveTo>
                    <a:pt x="11" y="20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12" y="22"/>
                    <a:pt x="12" y="22"/>
                    <a:pt x="11" y="22"/>
                  </a:cubicBezTo>
                  <a:cubicBezTo>
                    <a:pt x="11" y="22"/>
                    <a:pt x="10" y="22"/>
                    <a:pt x="10" y="22"/>
                  </a:cubicBezTo>
                  <a:cubicBezTo>
                    <a:pt x="10" y="21"/>
                    <a:pt x="11" y="21"/>
                    <a:pt x="11" y="20"/>
                  </a:cubicBezTo>
                  <a:close/>
                  <a:moveTo>
                    <a:pt x="10" y="22"/>
                  </a:moveTo>
                  <a:cubicBezTo>
                    <a:pt x="10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3"/>
                    <a:pt x="11" y="23"/>
                  </a:cubicBezTo>
                  <a:cubicBezTo>
                    <a:pt x="10" y="22"/>
                    <a:pt x="10" y="22"/>
                    <a:pt x="9" y="22"/>
                  </a:cubicBezTo>
                  <a:cubicBezTo>
                    <a:pt x="9" y="22"/>
                    <a:pt x="10" y="22"/>
                    <a:pt x="10" y="22"/>
                  </a:cubicBezTo>
                  <a:close/>
                  <a:moveTo>
                    <a:pt x="9" y="22"/>
                  </a:moveTo>
                  <a:cubicBezTo>
                    <a:pt x="10" y="22"/>
                    <a:pt x="10" y="23"/>
                    <a:pt x="10" y="23"/>
                  </a:cubicBezTo>
                  <a:cubicBezTo>
                    <a:pt x="9" y="23"/>
                    <a:pt x="9" y="23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9" y="23"/>
                    <a:pt x="9" y="22"/>
                  </a:cubicBezTo>
                  <a:close/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lose/>
                  <a:moveTo>
                    <a:pt x="8" y="25"/>
                  </a:moveTo>
                  <a:cubicBezTo>
                    <a:pt x="8" y="24"/>
                    <a:pt x="8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26"/>
                    <a:pt x="7" y="25"/>
                    <a:pt x="8" y="25"/>
                  </a:cubicBezTo>
                  <a:close/>
                  <a:moveTo>
                    <a:pt x="6" y="26"/>
                  </a:move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5" y="27"/>
                    <a:pt x="5" y="28"/>
                  </a:cubicBezTo>
                  <a:cubicBezTo>
                    <a:pt x="5" y="28"/>
                    <a:pt x="5" y="27"/>
                    <a:pt x="5" y="27"/>
                  </a:cubicBezTo>
                  <a:cubicBezTo>
                    <a:pt x="5" y="27"/>
                    <a:pt x="5" y="26"/>
                    <a:pt x="6" y="26"/>
                  </a:cubicBezTo>
                  <a:close/>
                </a:path>
              </a:pathLst>
            </a:custGeom>
            <a:solidFill>
              <a:srgbClr val="7CC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4814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9" name="Freeform 57"/>
            <p:cNvSpPr>
              <a:spLocks noEditPoints="1"/>
            </p:cNvSpPr>
            <p:nvPr/>
          </p:nvSpPr>
          <p:spPr bwMode="auto">
            <a:xfrm>
              <a:off x="9244013" y="6269038"/>
              <a:ext cx="2963863" cy="604837"/>
            </a:xfrm>
            <a:custGeom>
              <a:avLst/>
              <a:gdLst>
                <a:gd name="T0" fmla="*/ 175 w 194"/>
                <a:gd name="T1" fmla="*/ 0 h 39"/>
                <a:gd name="T2" fmla="*/ 165 w 194"/>
                <a:gd name="T3" fmla="*/ 4 h 39"/>
                <a:gd name="T4" fmla="*/ 144 w 194"/>
                <a:gd name="T5" fmla="*/ 4 h 39"/>
                <a:gd name="T6" fmla="*/ 126 w 194"/>
                <a:gd name="T7" fmla="*/ 8 h 39"/>
                <a:gd name="T8" fmla="*/ 102 w 194"/>
                <a:gd name="T9" fmla="*/ 1 h 39"/>
                <a:gd name="T10" fmla="*/ 73 w 194"/>
                <a:gd name="T11" fmla="*/ 8 h 39"/>
                <a:gd name="T12" fmla="*/ 65 w 194"/>
                <a:gd name="T13" fmla="*/ 0 h 39"/>
                <a:gd name="T14" fmla="*/ 36 w 194"/>
                <a:gd name="T15" fmla="*/ 10 h 39"/>
                <a:gd name="T16" fmla="*/ 19 w 194"/>
                <a:gd name="T17" fmla="*/ 8 h 39"/>
                <a:gd name="T18" fmla="*/ 4 w 194"/>
                <a:gd name="T19" fmla="*/ 8 h 39"/>
                <a:gd name="T20" fmla="*/ 2 w 194"/>
                <a:gd name="T21" fmla="*/ 21 h 39"/>
                <a:gd name="T22" fmla="*/ 14 w 194"/>
                <a:gd name="T23" fmla="*/ 16 h 39"/>
                <a:gd name="T24" fmla="*/ 8 w 194"/>
                <a:gd name="T25" fmla="*/ 17 h 39"/>
                <a:gd name="T26" fmla="*/ 11 w 194"/>
                <a:gd name="T27" fmla="*/ 16 h 39"/>
                <a:gd name="T28" fmla="*/ 14 w 194"/>
                <a:gd name="T29" fmla="*/ 21 h 39"/>
                <a:gd name="T30" fmla="*/ 19 w 194"/>
                <a:gd name="T31" fmla="*/ 16 h 39"/>
                <a:gd name="T32" fmla="*/ 23 w 194"/>
                <a:gd name="T33" fmla="*/ 16 h 39"/>
                <a:gd name="T34" fmla="*/ 38 w 194"/>
                <a:gd name="T35" fmla="*/ 11 h 39"/>
                <a:gd name="T36" fmla="*/ 43 w 194"/>
                <a:gd name="T37" fmla="*/ 8 h 39"/>
                <a:gd name="T38" fmla="*/ 46 w 194"/>
                <a:gd name="T39" fmla="*/ 15 h 39"/>
                <a:gd name="T40" fmla="*/ 49 w 194"/>
                <a:gd name="T41" fmla="*/ 11 h 39"/>
                <a:gd name="T42" fmla="*/ 53 w 194"/>
                <a:gd name="T43" fmla="*/ 15 h 39"/>
                <a:gd name="T44" fmla="*/ 56 w 194"/>
                <a:gd name="T45" fmla="*/ 15 h 39"/>
                <a:gd name="T46" fmla="*/ 87 w 194"/>
                <a:gd name="T47" fmla="*/ 9 h 39"/>
                <a:gd name="T48" fmla="*/ 65 w 194"/>
                <a:gd name="T49" fmla="*/ 20 h 39"/>
                <a:gd name="T50" fmla="*/ 73 w 194"/>
                <a:gd name="T51" fmla="*/ 18 h 39"/>
                <a:gd name="T52" fmla="*/ 81 w 194"/>
                <a:gd name="T53" fmla="*/ 16 h 39"/>
                <a:gd name="T54" fmla="*/ 85 w 194"/>
                <a:gd name="T55" fmla="*/ 12 h 39"/>
                <a:gd name="T56" fmla="*/ 86 w 194"/>
                <a:gd name="T57" fmla="*/ 15 h 39"/>
                <a:gd name="T58" fmla="*/ 87 w 194"/>
                <a:gd name="T59" fmla="*/ 16 h 39"/>
                <a:gd name="T60" fmla="*/ 94 w 194"/>
                <a:gd name="T61" fmla="*/ 13 h 39"/>
                <a:gd name="T62" fmla="*/ 113 w 194"/>
                <a:gd name="T63" fmla="*/ 4 h 39"/>
                <a:gd name="T64" fmla="*/ 111 w 194"/>
                <a:gd name="T65" fmla="*/ 5 h 39"/>
                <a:gd name="T66" fmla="*/ 105 w 194"/>
                <a:gd name="T67" fmla="*/ 15 h 39"/>
                <a:gd name="T68" fmla="*/ 109 w 194"/>
                <a:gd name="T69" fmla="*/ 13 h 39"/>
                <a:gd name="T70" fmla="*/ 113 w 194"/>
                <a:gd name="T71" fmla="*/ 15 h 39"/>
                <a:gd name="T72" fmla="*/ 116 w 194"/>
                <a:gd name="T73" fmla="*/ 16 h 39"/>
                <a:gd name="T74" fmla="*/ 119 w 194"/>
                <a:gd name="T75" fmla="*/ 16 h 39"/>
                <a:gd name="T76" fmla="*/ 121 w 194"/>
                <a:gd name="T77" fmla="*/ 11 h 39"/>
                <a:gd name="T78" fmla="*/ 128 w 194"/>
                <a:gd name="T79" fmla="*/ 13 h 39"/>
                <a:gd name="T80" fmla="*/ 138 w 194"/>
                <a:gd name="T81" fmla="*/ 6 h 39"/>
                <a:gd name="T82" fmla="*/ 136 w 194"/>
                <a:gd name="T83" fmla="*/ 7 h 39"/>
                <a:gd name="T84" fmla="*/ 132 w 194"/>
                <a:gd name="T85" fmla="*/ 11 h 39"/>
                <a:gd name="T86" fmla="*/ 134 w 194"/>
                <a:gd name="T87" fmla="*/ 15 h 39"/>
                <a:gd name="T88" fmla="*/ 140 w 194"/>
                <a:gd name="T89" fmla="*/ 13 h 39"/>
                <a:gd name="T90" fmla="*/ 145 w 194"/>
                <a:gd name="T91" fmla="*/ 12 h 39"/>
                <a:gd name="T92" fmla="*/ 164 w 194"/>
                <a:gd name="T93" fmla="*/ 4 h 39"/>
                <a:gd name="T94" fmla="*/ 161 w 194"/>
                <a:gd name="T95" fmla="*/ 5 h 39"/>
                <a:gd name="T96" fmla="*/ 154 w 194"/>
                <a:gd name="T97" fmla="*/ 9 h 39"/>
                <a:gd name="T98" fmla="*/ 151 w 194"/>
                <a:gd name="T99" fmla="*/ 15 h 39"/>
                <a:gd name="T100" fmla="*/ 156 w 194"/>
                <a:gd name="T101" fmla="*/ 14 h 39"/>
                <a:gd name="T102" fmla="*/ 160 w 194"/>
                <a:gd name="T103" fmla="*/ 14 h 39"/>
                <a:gd name="T104" fmla="*/ 160 w 194"/>
                <a:gd name="T105" fmla="*/ 11 h 39"/>
                <a:gd name="T106" fmla="*/ 166 w 194"/>
                <a:gd name="T107" fmla="*/ 13 h 39"/>
                <a:gd name="T108" fmla="*/ 169 w 194"/>
                <a:gd name="T109" fmla="*/ 15 h 39"/>
                <a:gd name="T110" fmla="*/ 172 w 194"/>
                <a:gd name="T111" fmla="*/ 10 h 39"/>
                <a:gd name="T112" fmla="*/ 190 w 194"/>
                <a:gd name="T113" fmla="*/ 7 h 39"/>
                <a:gd name="T114" fmla="*/ 186 w 194"/>
                <a:gd name="T115" fmla="*/ 6 h 39"/>
                <a:gd name="T116" fmla="*/ 176 w 194"/>
                <a:gd name="T117" fmla="*/ 7 h 39"/>
                <a:gd name="T118" fmla="*/ 179 w 194"/>
                <a:gd name="T119" fmla="*/ 12 h 39"/>
                <a:gd name="T120" fmla="*/ 184 w 194"/>
                <a:gd name="T121" fmla="*/ 11 h 39"/>
                <a:gd name="T122" fmla="*/ 187 w 194"/>
                <a:gd name="T123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4" h="39">
                  <a:moveTo>
                    <a:pt x="194" y="12"/>
                  </a:moveTo>
                  <a:cubicBezTo>
                    <a:pt x="194" y="11"/>
                    <a:pt x="194" y="11"/>
                    <a:pt x="193" y="11"/>
                  </a:cubicBezTo>
                  <a:cubicBezTo>
                    <a:pt x="194" y="11"/>
                    <a:pt x="194" y="11"/>
                    <a:pt x="194" y="11"/>
                  </a:cubicBezTo>
                  <a:cubicBezTo>
                    <a:pt x="194" y="11"/>
                    <a:pt x="193" y="11"/>
                    <a:pt x="193" y="11"/>
                  </a:cubicBezTo>
                  <a:cubicBezTo>
                    <a:pt x="193" y="10"/>
                    <a:pt x="192" y="10"/>
                    <a:pt x="192" y="9"/>
                  </a:cubicBezTo>
                  <a:cubicBezTo>
                    <a:pt x="192" y="9"/>
                    <a:pt x="192" y="9"/>
                    <a:pt x="192" y="9"/>
                  </a:cubicBezTo>
                  <a:cubicBezTo>
                    <a:pt x="193" y="9"/>
                    <a:pt x="193" y="10"/>
                    <a:pt x="194" y="10"/>
                  </a:cubicBezTo>
                  <a:cubicBezTo>
                    <a:pt x="194" y="8"/>
                    <a:pt x="194" y="8"/>
                    <a:pt x="194" y="8"/>
                  </a:cubicBezTo>
                  <a:cubicBezTo>
                    <a:pt x="193" y="7"/>
                    <a:pt x="193" y="6"/>
                    <a:pt x="192" y="6"/>
                  </a:cubicBezTo>
                  <a:cubicBezTo>
                    <a:pt x="192" y="5"/>
                    <a:pt x="193" y="5"/>
                    <a:pt x="194" y="5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3" y="4"/>
                    <a:pt x="192" y="5"/>
                    <a:pt x="191" y="5"/>
                  </a:cubicBezTo>
                  <a:cubicBezTo>
                    <a:pt x="191" y="5"/>
                    <a:pt x="190" y="5"/>
                    <a:pt x="190" y="5"/>
                  </a:cubicBezTo>
                  <a:cubicBezTo>
                    <a:pt x="192" y="4"/>
                    <a:pt x="193" y="4"/>
                    <a:pt x="194" y="3"/>
                  </a:cubicBezTo>
                  <a:cubicBezTo>
                    <a:pt x="194" y="3"/>
                    <a:pt x="194" y="3"/>
                    <a:pt x="194" y="3"/>
                  </a:cubicBezTo>
                  <a:cubicBezTo>
                    <a:pt x="192" y="4"/>
                    <a:pt x="191" y="4"/>
                    <a:pt x="189" y="5"/>
                  </a:cubicBezTo>
                  <a:cubicBezTo>
                    <a:pt x="187" y="3"/>
                    <a:pt x="185" y="3"/>
                    <a:pt x="185" y="3"/>
                  </a:cubicBezTo>
                  <a:cubicBezTo>
                    <a:pt x="186" y="4"/>
                    <a:pt x="187" y="4"/>
                    <a:pt x="189" y="5"/>
                  </a:cubicBezTo>
                  <a:cubicBezTo>
                    <a:pt x="188" y="5"/>
                    <a:pt x="187" y="5"/>
                    <a:pt x="187" y="5"/>
                  </a:cubicBezTo>
                  <a:cubicBezTo>
                    <a:pt x="184" y="4"/>
                    <a:pt x="180" y="2"/>
                    <a:pt x="175" y="0"/>
                  </a:cubicBezTo>
                  <a:cubicBezTo>
                    <a:pt x="175" y="0"/>
                    <a:pt x="181" y="2"/>
                    <a:pt x="186" y="6"/>
                  </a:cubicBezTo>
                  <a:cubicBezTo>
                    <a:pt x="184" y="7"/>
                    <a:pt x="182" y="8"/>
                    <a:pt x="181" y="9"/>
                  </a:cubicBezTo>
                  <a:cubicBezTo>
                    <a:pt x="181" y="9"/>
                    <a:pt x="181" y="9"/>
                    <a:pt x="181" y="9"/>
                  </a:cubicBezTo>
                  <a:cubicBezTo>
                    <a:pt x="181" y="9"/>
                    <a:pt x="181" y="9"/>
                    <a:pt x="181" y="9"/>
                  </a:cubicBezTo>
                  <a:cubicBezTo>
                    <a:pt x="181" y="9"/>
                    <a:pt x="181" y="9"/>
                    <a:pt x="181" y="9"/>
                  </a:cubicBezTo>
                  <a:cubicBezTo>
                    <a:pt x="180" y="9"/>
                    <a:pt x="180" y="9"/>
                    <a:pt x="179" y="8"/>
                  </a:cubicBezTo>
                  <a:cubicBezTo>
                    <a:pt x="182" y="7"/>
                    <a:pt x="183" y="7"/>
                    <a:pt x="183" y="7"/>
                  </a:cubicBezTo>
                  <a:cubicBezTo>
                    <a:pt x="182" y="7"/>
                    <a:pt x="181" y="8"/>
                    <a:pt x="179" y="8"/>
                  </a:cubicBezTo>
                  <a:cubicBezTo>
                    <a:pt x="178" y="7"/>
                    <a:pt x="177" y="7"/>
                    <a:pt x="176" y="6"/>
                  </a:cubicBezTo>
                  <a:cubicBezTo>
                    <a:pt x="174" y="4"/>
                    <a:pt x="171" y="3"/>
                    <a:pt x="171" y="3"/>
                  </a:cubicBezTo>
                  <a:cubicBezTo>
                    <a:pt x="173" y="4"/>
                    <a:pt x="174" y="5"/>
                    <a:pt x="175" y="6"/>
                  </a:cubicBezTo>
                  <a:cubicBezTo>
                    <a:pt x="173" y="5"/>
                    <a:pt x="172" y="5"/>
                    <a:pt x="172" y="5"/>
                  </a:cubicBezTo>
                  <a:cubicBezTo>
                    <a:pt x="173" y="5"/>
                    <a:pt x="174" y="6"/>
                    <a:pt x="175" y="6"/>
                  </a:cubicBezTo>
                  <a:cubicBezTo>
                    <a:pt x="176" y="7"/>
                    <a:pt x="176" y="9"/>
                    <a:pt x="176" y="10"/>
                  </a:cubicBezTo>
                  <a:cubicBezTo>
                    <a:pt x="175" y="10"/>
                    <a:pt x="175" y="10"/>
                    <a:pt x="174" y="10"/>
                  </a:cubicBezTo>
                  <a:cubicBezTo>
                    <a:pt x="174" y="10"/>
                    <a:pt x="174" y="10"/>
                    <a:pt x="173" y="10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5" y="10"/>
                    <a:pt x="175" y="10"/>
                    <a:pt x="175" y="10"/>
                  </a:cubicBezTo>
                  <a:cubicBezTo>
                    <a:pt x="175" y="10"/>
                    <a:pt x="174" y="10"/>
                    <a:pt x="173" y="10"/>
                  </a:cubicBezTo>
                  <a:cubicBezTo>
                    <a:pt x="171" y="7"/>
                    <a:pt x="168" y="5"/>
                    <a:pt x="165" y="4"/>
                  </a:cubicBezTo>
                  <a:cubicBezTo>
                    <a:pt x="170" y="2"/>
                    <a:pt x="173" y="0"/>
                    <a:pt x="173" y="0"/>
                  </a:cubicBezTo>
                  <a:cubicBezTo>
                    <a:pt x="170" y="2"/>
                    <a:pt x="167" y="3"/>
                    <a:pt x="165" y="4"/>
                  </a:cubicBezTo>
                  <a:cubicBezTo>
                    <a:pt x="165" y="4"/>
                    <a:pt x="164" y="4"/>
                    <a:pt x="164" y="4"/>
                  </a:cubicBezTo>
                  <a:cubicBezTo>
                    <a:pt x="165" y="4"/>
                    <a:pt x="165" y="4"/>
                    <a:pt x="165" y="4"/>
                  </a:cubicBezTo>
                  <a:cubicBezTo>
                    <a:pt x="165" y="4"/>
                    <a:pt x="164" y="4"/>
                    <a:pt x="164" y="4"/>
                  </a:cubicBezTo>
                  <a:cubicBezTo>
                    <a:pt x="163" y="3"/>
                    <a:pt x="162" y="3"/>
                    <a:pt x="162" y="3"/>
                  </a:cubicBezTo>
                  <a:cubicBezTo>
                    <a:pt x="163" y="3"/>
                    <a:pt x="163" y="4"/>
                    <a:pt x="164" y="4"/>
                  </a:cubicBezTo>
                  <a:cubicBezTo>
                    <a:pt x="163" y="4"/>
                    <a:pt x="162" y="4"/>
                    <a:pt x="162" y="4"/>
                  </a:cubicBezTo>
                  <a:cubicBezTo>
                    <a:pt x="159" y="3"/>
                    <a:pt x="156" y="2"/>
                    <a:pt x="153" y="0"/>
                  </a:cubicBezTo>
                  <a:cubicBezTo>
                    <a:pt x="153" y="0"/>
                    <a:pt x="157" y="2"/>
                    <a:pt x="161" y="4"/>
                  </a:cubicBezTo>
                  <a:cubicBezTo>
                    <a:pt x="158" y="5"/>
                    <a:pt x="156" y="6"/>
                    <a:pt x="154" y="7"/>
                  </a:cubicBezTo>
                  <a:cubicBezTo>
                    <a:pt x="152" y="6"/>
                    <a:pt x="150" y="5"/>
                    <a:pt x="150" y="5"/>
                  </a:cubicBezTo>
                  <a:cubicBezTo>
                    <a:pt x="151" y="6"/>
                    <a:pt x="153" y="7"/>
                    <a:pt x="154" y="7"/>
                  </a:cubicBezTo>
                  <a:cubicBezTo>
                    <a:pt x="153" y="8"/>
                    <a:pt x="152" y="9"/>
                    <a:pt x="152" y="9"/>
                  </a:cubicBezTo>
                  <a:cubicBezTo>
                    <a:pt x="151" y="10"/>
                    <a:pt x="149" y="10"/>
                    <a:pt x="149" y="10"/>
                  </a:cubicBezTo>
                  <a:cubicBezTo>
                    <a:pt x="148" y="8"/>
                    <a:pt x="146" y="6"/>
                    <a:pt x="144" y="5"/>
                  </a:cubicBezTo>
                  <a:cubicBezTo>
                    <a:pt x="148" y="2"/>
                    <a:pt x="152" y="1"/>
                    <a:pt x="152" y="1"/>
                  </a:cubicBezTo>
                  <a:cubicBezTo>
                    <a:pt x="149" y="2"/>
                    <a:pt x="146" y="3"/>
                    <a:pt x="144" y="4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144" y="4"/>
                    <a:pt x="143" y="4"/>
                    <a:pt x="143" y="4"/>
                  </a:cubicBezTo>
                  <a:cubicBezTo>
                    <a:pt x="142" y="4"/>
                    <a:pt x="142" y="3"/>
                    <a:pt x="142" y="3"/>
                  </a:cubicBezTo>
                  <a:cubicBezTo>
                    <a:pt x="142" y="4"/>
                    <a:pt x="143" y="4"/>
                    <a:pt x="143" y="4"/>
                  </a:cubicBezTo>
                  <a:cubicBezTo>
                    <a:pt x="141" y="4"/>
                    <a:pt x="139" y="5"/>
                    <a:pt x="138" y="5"/>
                  </a:cubicBezTo>
                  <a:cubicBezTo>
                    <a:pt x="135" y="4"/>
                    <a:pt x="133" y="4"/>
                    <a:pt x="133" y="4"/>
                  </a:cubicBezTo>
                  <a:cubicBezTo>
                    <a:pt x="135" y="4"/>
                    <a:pt x="136" y="5"/>
                    <a:pt x="137" y="5"/>
                  </a:cubicBezTo>
                  <a:cubicBezTo>
                    <a:pt x="137" y="6"/>
                    <a:pt x="136" y="6"/>
                    <a:pt x="135" y="6"/>
                  </a:cubicBezTo>
                  <a:cubicBezTo>
                    <a:pt x="132" y="4"/>
                    <a:pt x="128" y="2"/>
                    <a:pt x="123" y="1"/>
                  </a:cubicBezTo>
                  <a:cubicBezTo>
                    <a:pt x="123" y="1"/>
                    <a:pt x="129" y="3"/>
                    <a:pt x="134" y="7"/>
                  </a:cubicBezTo>
                  <a:cubicBezTo>
                    <a:pt x="133" y="7"/>
                    <a:pt x="133" y="8"/>
                    <a:pt x="132" y="8"/>
                  </a:cubicBezTo>
                  <a:cubicBezTo>
                    <a:pt x="132" y="8"/>
                    <a:pt x="132" y="8"/>
                    <a:pt x="131" y="8"/>
                  </a:cubicBezTo>
                  <a:cubicBezTo>
                    <a:pt x="131" y="8"/>
                    <a:pt x="132" y="8"/>
                    <a:pt x="132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0" y="9"/>
                    <a:pt x="130" y="9"/>
                    <a:pt x="130" y="9"/>
                  </a:cubicBezTo>
                  <a:cubicBezTo>
                    <a:pt x="130" y="9"/>
                    <a:pt x="131" y="9"/>
                    <a:pt x="131" y="10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29" y="10"/>
                    <a:pt x="129" y="10"/>
                    <a:pt x="128" y="9"/>
                  </a:cubicBezTo>
                  <a:cubicBezTo>
                    <a:pt x="131" y="8"/>
                    <a:pt x="133" y="7"/>
                    <a:pt x="133" y="7"/>
                  </a:cubicBezTo>
                  <a:cubicBezTo>
                    <a:pt x="131" y="8"/>
                    <a:pt x="130" y="8"/>
                    <a:pt x="128" y="9"/>
                  </a:cubicBezTo>
                  <a:cubicBezTo>
                    <a:pt x="127" y="9"/>
                    <a:pt x="127" y="9"/>
                    <a:pt x="126" y="8"/>
                  </a:cubicBezTo>
                  <a:cubicBezTo>
                    <a:pt x="124" y="5"/>
                    <a:pt x="121" y="4"/>
                    <a:pt x="121" y="4"/>
                  </a:cubicBezTo>
                  <a:cubicBezTo>
                    <a:pt x="123" y="5"/>
                    <a:pt x="124" y="6"/>
                    <a:pt x="125" y="7"/>
                  </a:cubicBezTo>
                  <a:cubicBezTo>
                    <a:pt x="122" y="6"/>
                    <a:pt x="120" y="5"/>
                    <a:pt x="120" y="5"/>
                  </a:cubicBezTo>
                  <a:cubicBezTo>
                    <a:pt x="122" y="6"/>
                    <a:pt x="124" y="7"/>
                    <a:pt x="125" y="8"/>
                  </a:cubicBezTo>
                  <a:cubicBezTo>
                    <a:pt x="126" y="9"/>
                    <a:pt x="126" y="10"/>
                    <a:pt x="126" y="10"/>
                  </a:cubicBezTo>
                  <a:cubicBezTo>
                    <a:pt x="125" y="10"/>
                    <a:pt x="124" y="11"/>
                    <a:pt x="124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4" y="10"/>
                    <a:pt x="125" y="10"/>
                    <a:pt x="125" y="10"/>
                  </a:cubicBezTo>
                  <a:cubicBezTo>
                    <a:pt x="124" y="10"/>
                    <a:pt x="123" y="10"/>
                    <a:pt x="123" y="11"/>
                  </a:cubicBezTo>
                  <a:cubicBezTo>
                    <a:pt x="121" y="7"/>
                    <a:pt x="117" y="6"/>
                    <a:pt x="115" y="5"/>
                  </a:cubicBezTo>
                  <a:cubicBezTo>
                    <a:pt x="119" y="2"/>
                    <a:pt x="123" y="1"/>
                    <a:pt x="123" y="1"/>
                  </a:cubicBezTo>
                  <a:cubicBezTo>
                    <a:pt x="120" y="2"/>
                    <a:pt x="117" y="3"/>
                    <a:pt x="114" y="5"/>
                  </a:cubicBezTo>
                  <a:cubicBezTo>
                    <a:pt x="114" y="5"/>
                    <a:pt x="114" y="4"/>
                    <a:pt x="114" y="4"/>
                  </a:cubicBezTo>
                  <a:cubicBezTo>
                    <a:pt x="114" y="4"/>
                    <a:pt x="115" y="4"/>
                    <a:pt x="115" y="4"/>
                  </a:cubicBezTo>
                  <a:cubicBezTo>
                    <a:pt x="114" y="4"/>
                    <a:pt x="114" y="4"/>
                    <a:pt x="113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13" y="4"/>
                    <a:pt x="113" y="4"/>
                  </a:cubicBezTo>
                  <a:cubicBezTo>
                    <a:pt x="112" y="5"/>
                    <a:pt x="112" y="5"/>
                    <a:pt x="111" y="5"/>
                  </a:cubicBezTo>
                  <a:cubicBezTo>
                    <a:pt x="109" y="4"/>
                    <a:pt x="106" y="2"/>
                    <a:pt x="102" y="1"/>
                  </a:cubicBezTo>
                  <a:cubicBezTo>
                    <a:pt x="102" y="1"/>
                    <a:pt x="106" y="3"/>
                    <a:pt x="110" y="5"/>
                  </a:cubicBezTo>
                  <a:cubicBezTo>
                    <a:pt x="108" y="6"/>
                    <a:pt x="105" y="7"/>
                    <a:pt x="104" y="8"/>
                  </a:cubicBezTo>
                  <a:cubicBezTo>
                    <a:pt x="101" y="7"/>
                    <a:pt x="99" y="6"/>
                    <a:pt x="99" y="6"/>
                  </a:cubicBezTo>
                  <a:cubicBezTo>
                    <a:pt x="101" y="7"/>
                    <a:pt x="102" y="7"/>
                    <a:pt x="103" y="8"/>
                  </a:cubicBezTo>
                  <a:cubicBezTo>
                    <a:pt x="101" y="10"/>
                    <a:pt x="100" y="11"/>
                    <a:pt x="99" y="12"/>
                  </a:cubicBezTo>
                  <a:cubicBezTo>
                    <a:pt x="99" y="12"/>
                    <a:pt x="99" y="12"/>
                    <a:pt x="98" y="12"/>
                  </a:cubicBezTo>
                  <a:cubicBezTo>
                    <a:pt x="98" y="11"/>
                    <a:pt x="97" y="9"/>
                    <a:pt x="96" y="8"/>
                  </a:cubicBezTo>
                  <a:cubicBezTo>
                    <a:pt x="94" y="6"/>
                    <a:pt x="91" y="4"/>
                    <a:pt x="91" y="4"/>
                  </a:cubicBezTo>
                  <a:cubicBezTo>
                    <a:pt x="94" y="6"/>
                    <a:pt x="95" y="7"/>
                    <a:pt x="96" y="8"/>
                  </a:cubicBezTo>
                  <a:cubicBezTo>
                    <a:pt x="94" y="9"/>
                    <a:pt x="93" y="9"/>
                    <a:pt x="92" y="10"/>
                  </a:cubicBezTo>
                  <a:cubicBezTo>
                    <a:pt x="89" y="6"/>
                    <a:pt x="84" y="5"/>
                    <a:pt x="83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3" y="4"/>
                    <a:pt x="83" y="5"/>
                    <a:pt x="83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5"/>
                    <a:pt x="82" y="5"/>
                    <a:pt x="81" y="5"/>
                  </a:cubicBezTo>
                  <a:cubicBezTo>
                    <a:pt x="79" y="4"/>
                    <a:pt x="76" y="3"/>
                    <a:pt x="72" y="2"/>
                  </a:cubicBezTo>
                  <a:cubicBezTo>
                    <a:pt x="72" y="2"/>
                    <a:pt x="76" y="3"/>
                    <a:pt x="80" y="5"/>
                  </a:cubicBezTo>
                  <a:cubicBezTo>
                    <a:pt x="78" y="6"/>
                    <a:pt x="76" y="7"/>
                    <a:pt x="74" y="8"/>
                  </a:cubicBezTo>
                  <a:cubicBezTo>
                    <a:pt x="74" y="8"/>
                    <a:pt x="73" y="8"/>
                    <a:pt x="73" y="8"/>
                  </a:cubicBezTo>
                  <a:cubicBezTo>
                    <a:pt x="74" y="7"/>
                    <a:pt x="76" y="7"/>
                    <a:pt x="76" y="7"/>
                  </a:cubicBezTo>
                  <a:cubicBezTo>
                    <a:pt x="75" y="7"/>
                    <a:pt x="74" y="7"/>
                    <a:pt x="72" y="8"/>
                  </a:cubicBezTo>
                  <a:cubicBezTo>
                    <a:pt x="71" y="7"/>
                    <a:pt x="69" y="6"/>
                    <a:pt x="69" y="6"/>
                  </a:cubicBezTo>
                  <a:cubicBezTo>
                    <a:pt x="70" y="7"/>
                    <a:pt x="71" y="7"/>
                    <a:pt x="72" y="8"/>
                  </a:cubicBezTo>
                  <a:cubicBezTo>
                    <a:pt x="67" y="9"/>
                    <a:pt x="65" y="11"/>
                    <a:pt x="63" y="12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2" y="13"/>
                    <a:pt x="61" y="14"/>
                    <a:pt x="61" y="15"/>
                  </a:cubicBezTo>
                  <a:cubicBezTo>
                    <a:pt x="61" y="15"/>
                    <a:pt x="61" y="15"/>
                    <a:pt x="60" y="15"/>
                  </a:cubicBezTo>
                  <a:cubicBezTo>
                    <a:pt x="60" y="14"/>
                    <a:pt x="60" y="13"/>
                    <a:pt x="60" y="13"/>
                  </a:cubicBezTo>
                  <a:cubicBezTo>
                    <a:pt x="63" y="11"/>
                    <a:pt x="65" y="10"/>
                    <a:pt x="65" y="10"/>
                  </a:cubicBezTo>
                  <a:cubicBezTo>
                    <a:pt x="63" y="11"/>
                    <a:pt x="61" y="12"/>
                    <a:pt x="59" y="12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5" y="7"/>
                    <a:pt x="55" y="7"/>
                  </a:cubicBezTo>
                  <a:cubicBezTo>
                    <a:pt x="54" y="7"/>
                    <a:pt x="53" y="6"/>
                    <a:pt x="53" y="6"/>
                  </a:cubicBezTo>
                  <a:cubicBezTo>
                    <a:pt x="54" y="7"/>
                    <a:pt x="54" y="7"/>
                    <a:pt x="55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51" y="9"/>
                    <a:pt x="50" y="9"/>
                    <a:pt x="50" y="8"/>
                  </a:cubicBezTo>
                  <a:cubicBezTo>
                    <a:pt x="55" y="3"/>
                    <a:pt x="64" y="0"/>
                    <a:pt x="65" y="0"/>
                  </a:cubicBezTo>
                  <a:cubicBezTo>
                    <a:pt x="60" y="1"/>
                    <a:pt x="56" y="3"/>
                    <a:pt x="53" y="5"/>
                  </a:cubicBezTo>
                  <a:cubicBezTo>
                    <a:pt x="51" y="6"/>
                    <a:pt x="49" y="6"/>
                    <a:pt x="47" y="7"/>
                  </a:cubicBezTo>
                  <a:cubicBezTo>
                    <a:pt x="47" y="7"/>
                    <a:pt x="47" y="7"/>
                    <a:pt x="46" y="7"/>
                  </a:cubicBezTo>
                  <a:cubicBezTo>
                    <a:pt x="46" y="7"/>
                    <a:pt x="46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50" y="4"/>
                    <a:pt x="56" y="3"/>
                    <a:pt x="57" y="3"/>
                  </a:cubicBezTo>
                  <a:cubicBezTo>
                    <a:pt x="51" y="3"/>
                    <a:pt x="47" y="5"/>
                    <a:pt x="45" y="7"/>
                  </a:cubicBezTo>
                  <a:cubicBezTo>
                    <a:pt x="45" y="7"/>
                    <a:pt x="44" y="7"/>
                    <a:pt x="44" y="7"/>
                  </a:cubicBezTo>
                  <a:cubicBezTo>
                    <a:pt x="44" y="7"/>
                    <a:pt x="45" y="7"/>
                    <a:pt x="45" y="7"/>
                  </a:cubicBezTo>
                  <a:cubicBezTo>
                    <a:pt x="45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2" y="6"/>
                    <a:pt x="40" y="5"/>
                    <a:pt x="38" y="5"/>
                  </a:cubicBezTo>
                  <a:cubicBezTo>
                    <a:pt x="36" y="3"/>
                    <a:pt x="34" y="2"/>
                    <a:pt x="34" y="2"/>
                  </a:cubicBezTo>
                  <a:cubicBezTo>
                    <a:pt x="35" y="3"/>
                    <a:pt x="36" y="3"/>
                    <a:pt x="37" y="4"/>
                  </a:cubicBezTo>
                  <a:cubicBezTo>
                    <a:pt x="36" y="4"/>
                    <a:pt x="36" y="4"/>
                    <a:pt x="35" y="4"/>
                  </a:cubicBezTo>
                  <a:cubicBezTo>
                    <a:pt x="35" y="4"/>
                    <a:pt x="36" y="4"/>
                    <a:pt x="37" y="4"/>
                  </a:cubicBezTo>
                  <a:cubicBezTo>
                    <a:pt x="38" y="6"/>
                    <a:pt x="39" y="8"/>
                    <a:pt x="39" y="9"/>
                  </a:cubicBezTo>
                  <a:cubicBezTo>
                    <a:pt x="38" y="9"/>
                    <a:pt x="37" y="10"/>
                    <a:pt x="37" y="10"/>
                  </a:cubicBezTo>
                  <a:cubicBezTo>
                    <a:pt x="37" y="10"/>
                    <a:pt x="37" y="10"/>
                    <a:pt x="36" y="10"/>
                  </a:cubicBezTo>
                  <a:cubicBezTo>
                    <a:pt x="33" y="3"/>
                    <a:pt x="25" y="2"/>
                    <a:pt x="25" y="2"/>
                  </a:cubicBezTo>
                  <a:cubicBezTo>
                    <a:pt x="30" y="4"/>
                    <a:pt x="33" y="6"/>
                    <a:pt x="34" y="9"/>
                  </a:cubicBezTo>
                  <a:cubicBezTo>
                    <a:pt x="32" y="7"/>
                    <a:pt x="28" y="4"/>
                    <a:pt x="22" y="2"/>
                  </a:cubicBezTo>
                  <a:cubicBezTo>
                    <a:pt x="24" y="3"/>
                    <a:pt x="32" y="7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2" y="13"/>
                    <a:pt x="31" y="12"/>
                    <a:pt x="29" y="10"/>
                  </a:cubicBezTo>
                  <a:cubicBezTo>
                    <a:pt x="27" y="8"/>
                    <a:pt x="24" y="6"/>
                    <a:pt x="24" y="6"/>
                  </a:cubicBezTo>
                  <a:cubicBezTo>
                    <a:pt x="26" y="7"/>
                    <a:pt x="27" y="8"/>
                    <a:pt x="27" y="9"/>
                  </a:cubicBezTo>
                  <a:cubicBezTo>
                    <a:pt x="26" y="8"/>
                    <a:pt x="25" y="7"/>
                    <a:pt x="24" y="7"/>
                  </a:cubicBezTo>
                  <a:cubicBezTo>
                    <a:pt x="24" y="7"/>
                    <a:pt x="28" y="9"/>
                    <a:pt x="29" y="12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2"/>
                    <a:pt x="26" y="11"/>
                    <a:pt x="24" y="9"/>
                  </a:cubicBezTo>
                  <a:cubicBezTo>
                    <a:pt x="24" y="9"/>
                    <a:pt x="26" y="11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3" y="8"/>
                    <a:pt x="12" y="4"/>
                    <a:pt x="12" y="4"/>
                  </a:cubicBezTo>
                  <a:cubicBezTo>
                    <a:pt x="15" y="5"/>
                    <a:pt x="17" y="6"/>
                    <a:pt x="19" y="8"/>
                  </a:cubicBezTo>
                  <a:cubicBezTo>
                    <a:pt x="17" y="7"/>
                    <a:pt x="15" y="6"/>
                    <a:pt x="15" y="6"/>
                  </a:cubicBezTo>
                  <a:cubicBezTo>
                    <a:pt x="18" y="7"/>
                    <a:pt x="19" y="8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10"/>
                    <a:pt x="20" y="10"/>
                  </a:cubicBezTo>
                  <a:cubicBezTo>
                    <a:pt x="18" y="9"/>
                    <a:pt x="15" y="8"/>
                    <a:pt x="12" y="7"/>
                  </a:cubicBezTo>
                  <a:cubicBezTo>
                    <a:pt x="14" y="7"/>
                    <a:pt x="16" y="8"/>
                    <a:pt x="18" y="10"/>
                  </a:cubicBezTo>
                  <a:cubicBezTo>
                    <a:pt x="18" y="10"/>
                    <a:pt x="18" y="10"/>
                    <a:pt x="17" y="10"/>
                  </a:cubicBezTo>
                  <a:cubicBezTo>
                    <a:pt x="17" y="10"/>
                    <a:pt x="18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8" y="10"/>
                    <a:pt x="18" y="10"/>
                  </a:cubicBezTo>
                  <a:cubicBezTo>
                    <a:pt x="18" y="10"/>
                    <a:pt x="18" y="10"/>
                    <a:pt x="19" y="11"/>
                  </a:cubicBezTo>
                  <a:cubicBezTo>
                    <a:pt x="18" y="11"/>
                    <a:pt x="17" y="11"/>
                    <a:pt x="16" y="12"/>
                  </a:cubicBezTo>
                  <a:cubicBezTo>
                    <a:pt x="15" y="12"/>
                    <a:pt x="15" y="11"/>
                    <a:pt x="14" y="11"/>
                  </a:cubicBezTo>
                  <a:cubicBezTo>
                    <a:pt x="14" y="11"/>
                    <a:pt x="15" y="11"/>
                    <a:pt x="16" y="12"/>
                  </a:cubicBezTo>
                  <a:cubicBezTo>
                    <a:pt x="15" y="13"/>
                    <a:pt x="14" y="13"/>
                    <a:pt x="13" y="14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3" y="13"/>
                    <a:pt x="14" y="12"/>
                    <a:pt x="15" y="12"/>
                  </a:cubicBezTo>
                  <a:cubicBezTo>
                    <a:pt x="15" y="12"/>
                    <a:pt x="14" y="12"/>
                    <a:pt x="12" y="13"/>
                  </a:cubicBezTo>
                  <a:cubicBezTo>
                    <a:pt x="9" y="10"/>
                    <a:pt x="5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7" y="10"/>
                    <a:pt x="9" y="12"/>
                    <a:pt x="11" y="13"/>
                  </a:cubicBezTo>
                  <a:cubicBezTo>
                    <a:pt x="10" y="13"/>
                    <a:pt x="10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7" y="17"/>
                    <a:pt x="6" y="18"/>
                  </a:cubicBezTo>
                  <a:cubicBezTo>
                    <a:pt x="6" y="18"/>
                    <a:pt x="5" y="19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5" y="18"/>
                    <a:pt x="5" y="17"/>
                    <a:pt x="6" y="17"/>
                  </a:cubicBezTo>
                  <a:cubicBezTo>
                    <a:pt x="6" y="17"/>
                    <a:pt x="5" y="17"/>
                    <a:pt x="4" y="18"/>
                  </a:cubicBezTo>
                  <a:cubicBezTo>
                    <a:pt x="4" y="16"/>
                    <a:pt x="4" y="14"/>
                    <a:pt x="7" y="12"/>
                  </a:cubicBezTo>
                  <a:cubicBezTo>
                    <a:pt x="7" y="12"/>
                    <a:pt x="3" y="14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4"/>
                    <a:pt x="1" y="31"/>
                    <a:pt x="0" y="39"/>
                  </a:cubicBezTo>
                  <a:cubicBezTo>
                    <a:pt x="194" y="39"/>
                    <a:pt x="194" y="39"/>
                    <a:pt x="194" y="39"/>
                  </a:cubicBezTo>
                  <a:lnTo>
                    <a:pt x="194" y="12"/>
                  </a:lnTo>
                  <a:close/>
                  <a:moveTo>
                    <a:pt x="6" y="19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5" y="20"/>
                    <a:pt x="5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  <a:moveTo>
                    <a:pt x="19" y="11"/>
                  </a:moveTo>
                  <a:cubicBezTo>
                    <a:pt x="19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lose/>
                  <a:moveTo>
                    <a:pt x="14" y="16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3" y="16"/>
                    <a:pt x="12" y="16"/>
                  </a:cubicBezTo>
                  <a:cubicBezTo>
                    <a:pt x="12" y="15"/>
                    <a:pt x="13" y="15"/>
                    <a:pt x="13" y="15"/>
                  </a:cubicBezTo>
                  <a:cubicBezTo>
                    <a:pt x="13" y="15"/>
                    <a:pt x="14" y="16"/>
                    <a:pt x="14" y="16"/>
                  </a:cubicBezTo>
                  <a:close/>
                  <a:moveTo>
                    <a:pt x="11" y="13"/>
                  </a:move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1" y="15"/>
                  </a:cubicBezTo>
                  <a:cubicBezTo>
                    <a:pt x="11" y="15"/>
                    <a:pt x="10" y="15"/>
                    <a:pt x="10" y="15"/>
                  </a:cubicBezTo>
                  <a:cubicBezTo>
                    <a:pt x="10" y="14"/>
                    <a:pt x="11" y="14"/>
                    <a:pt x="11" y="13"/>
                  </a:cubicBezTo>
                  <a:close/>
                  <a:moveTo>
                    <a:pt x="10" y="15"/>
                  </a:moveTo>
                  <a:cubicBezTo>
                    <a:pt x="10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6"/>
                    <a:pt x="10" y="16"/>
                  </a:cubicBezTo>
                  <a:cubicBezTo>
                    <a:pt x="10" y="15"/>
                    <a:pt x="10" y="15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lose/>
                  <a:moveTo>
                    <a:pt x="10" y="16"/>
                  </a:moveTo>
                  <a:cubicBezTo>
                    <a:pt x="10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lose/>
                  <a:moveTo>
                    <a:pt x="9" y="15"/>
                  </a:moveTo>
                  <a:cubicBezTo>
                    <a:pt x="9" y="15"/>
                    <a:pt x="10" y="16"/>
                    <a:pt x="10" y="16"/>
                  </a:cubicBezTo>
                  <a:cubicBezTo>
                    <a:pt x="9" y="16"/>
                    <a:pt x="9" y="16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6"/>
                    <a:pt x="9" y="16"/>
                    <a:pt x="9" y="15"/>
                  </a:cubicBezTo>
                  <a:close/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7" y="19"/>
                  </a:moveTo>
                  <a:cubicBezTo>
                    <a:pt x="7" y="19"/>
                    <a:pt x="7" y="18"/>
                    <a:pt x="8" y="18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8"/>
                    <a:pt x="8" y="19"/>
                    <a:pt x="7" y="19"/>
                  </a:cubicBezTo>
                  <a:close/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19"/>
                    <a:pt x="10" y="19"/>
                  </a:cubicBezTo>
                  <a:cubicBezTo>
                    <a:pt x="10" y="19"/>
                    <a:pt x="10" y="20"/>
                    <a:pt x="9" y="21"/>
                  </a:cubicBezTo>
                  <a:close/>
                  <a:moveTo>
                    <a:pt x="11" y="19"/>
                  </a:moveTo>
                  <a:cubicBezTo>
                    <a:pt x="11" y="19"/>
                    <a:pt x="10" y="19"/>
                    <a:pt x="10" y="18"/>
                  </a:cubicBezTo>
                  <a:cubicBezTo>
                    <a:pt x="10" y="18"/>
                    <a:pt x="11" y="17"/>
                    <a:pt x="11" y="17"/>
                  </a:cubicBezTo>
                  <a:cubicBezTo>
                    <a:pt x="11" y="17"/>
                    <a:pt x="11" y="18"/>
                    <a:pt x="12" y="19"/>
                  </a:cubicBezTo>
                  <a:cubicBezTo>
                    <a:pt x="11" y="19"/>
                    <a:pt x="11" y="19"/>
                    <a:pt x="11" y="19"/>
                  </a:cubicBezTo>
                  <a:close/>
                  <a:moveTo>
                    <a:pt x="11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4" y="17"/>
                  </a:cubicBezTo>
                  <a:cubicBezTo>
                    <a:pt x="13" y="17"/>
                    <a:pt x="13" y="17"/>
                    <a:pt x="12" y="18"/>
                  </a:cubicBezTo>
                  <a:cubicBezTo>
                    <a:pt x="12" y="17"/>
                    <a:pt x="12" y="17"/>
                    <a:pt x="11" y="16"/>
                  </a:cubicBezTo>
                  <a:close/>
                  <a:moveTo>
                    <a:pt x="13" y="18"/>
                  </a:moveTo>
                  <a:cubicBezTo>
                    <a:pt x="13" y="18"/>
                    <a:pt x="14" y="17"/>
                    <a:pt x="14" y="17"/>
                  </a:cubicBezTo>
                  <a:cubicBezTo>
                    <a:pt x="14" y="17"/>
                    <a:pt x="14" y="17"/>
                    <a:pt x="15" y="17"/>
                  </a:cubicBezTo>
                  <a:cubicBezTo>
                    <a:pt x="15" y="17"/>
                    <a:pt x="15" y="18"/>
                    <a:pt x="15" y="18"/>
                  </a:cubicBezTo>
                  <a:cubicBezTo>
                    <a:pt x="15" y="18"/>
                    <a:pt x="14" y="19"/>
                    <a:pt x="13" y="19"/>
                  </a:cubicBezTo>
                  <a:cubicBezTo>
                    <a:pt x="13" y="19"/>
                    <a:pt x="13" y="19"/>
                    <a:pt x="13" y="18"/>
                  </a:cubicBezTo>
                  <a:close/>
                  <a:moveTo>
                    <a:pt x="13" y="19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lose/>
                  <a:moveTo>
                    <a:pt x="14" y="21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0"/>
                    <a:pt x="14" y="20"/>
                  </a:cubicBezTo>
                  <a:cubicBezTo>
                    <a:pt x="14" y="19"/>
                    <a:pt x="15" y="19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4" y="20"/>
                    <a:pt x="14" y="21"/>
                  </a:cubicBezTo>
                  <a:close/>
                  <a:moveTo>
                    <a:pt x="17" y="17"/>
                  </a:moveTo>
                  <a:cubicBezTo>
                    <a:pt x="17" y="17"/>
                    <a:pt x="16" y="16"/>
                    <a:pt x="16" y="1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6"/>
                    <a:pt x="16" y="16"/>
                  </a:cubicBezTo>
                  <a:cubicBezTo>
                    <a:pt x="15" y="15"/>
                    <a:pt x="14" y="15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5"/>
                    <a:pt x="17" y="16"/>
                    <a:pt x="18" y="17"/>
                  </a:cubicBezTo>
                  <a:cubicBezTo>
                    <a:pt x="17" y="17"/>
                    <a:pt x="17" y="17"/>
                    <a:pt x="17" y="17"/>
                  </a:cubicBezTo>
                  <a:close/>
                  <a:moveTo>
                    <a:pt x="18" y="16"/>
                  </a:moveTo>
                  <a:cubicBezTo>
                    <a:pt x="18" y="16"/>
                    <a:pt x="17" y="15"/>
                    <a:pt x="17" y="15"/>
                  </a:cubicBezTo>
                  <a:cubicBezTo>
                    <a:pt x="17" y="15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lose/>
                  <a:moveTo>
                    <a:pt x="19" y="16"/>
                  </a:moveTo>
                  <a:cubicBezTo>
                    <a:pt x="17" y="15"/>
                    <a:pt x="16" y="15"/>
                    <a:pt x="15" y="14"/>
                  </a:cubicBezTo>
                  <a:cubicBezTo>
                    <a:pt x="15" y="14"/>
                    <a:pt x="15" y="14"/>
                    <a:pt x="14" y="14"/>
                  </a:cubicBezTo>
                  <a:cubicBezTo>
                    <a:pt x="15" y="13"/>
                    <a:pt x="15" y="13"/>
                    <a:pt x="16" y="12"/>
                  </a:cubicBezTo>
                  <a:cubicBezTo>
                    <a:pt x="17" y="13"/>
                    <a:pt x="18" y="14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lose/>
                  <a:moveTo>
                    <a:pt x="17" y="12"/>
                  </a:moveTo>
                  <a:cubicBezTo>
                    <a:pt x="17" y="12"/>
                    <a:pt x="18" y="13"/>
                    <a:pt x="19" y="14"/>
                  </a:cubicBezTo>
                  <a:cubicBezTo>
                    <a:pt x="18" y="13"/>
                    <a:pt x="17" y="13"/>
                    <a:pt x="16" y="12"/>
                  </a:cubicBezTo>
                  <a:cubicBezTo>
                    <a:pt x="17" y="12"/>
                    <a:pt x="18" y="11"/>
                    <a:pt x="19" y="11"/>
                  </a:cubicBezTo>
                  <a:cubicBezTo>
                    <a:pt x="19" y="11"/>
                    <a:pt x="21" y="13"/>
                    <a:pt x="21" y="14"/>
                  </a:cubicBezTo>
                  <a:cubicBezTo>
                    <a:pt x="21" y="15"/>
                    <a:pt x="21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4"/>
                    <a:pt x="19" y="13"/>
                    <a:pt x="17" y="12"/>
                  </a:cubicBezTo>
                  <a:close/>
                  <a:moveTo>
                    <a:pt x="20" y="19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lose/>
                  <a:moveTo>
                    <a:pt x="21" y="16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6"/>
                  </a:cubicBezTo>
                  <a:close/>
                  <a:moveTo>
                    <a:pt x="23" y="17"/>
                  </a:moveTo>
                  <a:cubicBezTo>
                    <a:pt x="23" y="17"/>
                    <a:pt x="23" y="17"/>
                    <a:pt x="23" y="16"/>
                  </a:cubicBezTo>
                  <a:cubicBezTo>
                    <a:pt x="23" y="16"/>
                    <a:pt x="23" y="16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lose/>
                  <a:moveTo>
                    <a:pt x="24" y="12"/>
                  </a:moveTo>
                  <a:cubicBezTo>
                    <a:pt x="23" y="11"/>
                    <a:pt x="22" y="11"/>
                    <a:pt x="20" y="10"/>
                  </a:cubicBezTo>
                  <a:cubicBezTo>
                    <a:pt x="21" y="10"/>
                    <a:pt x="21" y="9"/>
                    <a:pt x="21" y="9"/>
                  </a:cubicBezTo>
                  <a:cubicBezTo>
                    <a:pt x="22" y="10"/>
                    <a:pt x="23" y="11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lose/>
                  <a:moveTo>
                    <a:pt x="29" y="14"/>
                  </a:moveTo>
                  <a:cubicBezTo>
                    <a:pt x="29" y="14"/>
                    <a:pt x="29" y="14"/>
                    <a:pt x="29" y="1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lose/>
                  <a:moveTo>
                    <a:pt x="37" y="13"/>
                  </a:moveTo>
                  <a:cubicBezTo>
                    <a:pt x="37" y="12"/>
                    <a:pt x="37" y="12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8" y="11"/>
                    <a:pt x="38" y="11"/>
                    <a:pt x="38" y="12"/>
                  </a:cubicBezTo>
                  <a:cubicBezTo>
                    <a:pt x="38" y="12"/>
                    <a:pt x="37" y="13"/>
                    <a:pt x="37" y="13"/>
                  </a:cubicBezTo>
                  <a:close/>
                  <a:moveTo>
                    <a:pt x="38" y="11"/>
                  </a:move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8" y="10"/>
                    <a:pt x="39" y="10"/>
                  </a:cubicBezTo>
                  <a:cubicBezTo>
                    <a:pt x="39" y="10"/>
                    <a:pt x="38" y="11"/>
                    <a:pt x="38" y="11"/>
                  </a:cubicBezTo>
                  <a:close/>
                  <a:moveTo>
                    <a:pt x="52" y="5"/>
                  </a:moveTo>
                  <a:cubicBezTo>
                    <a:pt x="50" y="6"/>
                    <a:pt x="49" y="7"/>
                    <a:pt x="48" y="8"/>
                  </a:cubicBezTo>
                  <a:cubicBezTo>
                    <a:pt x="48" y="8"/>
                    <a:pt x="48" y="8"/>
                    <a:pt x="48" y="7"/>
                  </a:cubicBezTo>
                  <a:cubicBezTo>
                    <a:pt x="49" y="7"/>
                    <a:pt x="51" y="6"/>
                    <a:pt x="52" y="5"/>
                  </a:cubicBezTo>
                  <a:close/>
                  <a:moveTo>
                    <a:pt x="47" y="8"/>
                  </a:moveTo>
                  <a:cubicBezTo>
                    <a:pt x="47" y="8"/>
                    <a:pt x="48" y="8"/>
                    <a:pt x="48" y="8"/>
                  </a:cubicBezTo>
                  <a:cubicBezTo>
                    <a:pt x="48" y="8"/>
                    <a:pt x="47" y="9"/>
                    <a:pt x="47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7" y="8"/>
                    <a:pt x="47" y="8"/>
                  </a:cubicBezTo>
                  <a:close/>
                  <a:moveTo>
                    <a:pt x="46" y="7"/>
                  </a:moveTo>
                  <a:cubicBezTo>
                    <a:pt x="46" y="7"/>
                    <a:pt x="46" y="7"/>
                    <a:pt x="47" y="7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7"/>
                    <a:pt x="46" y="7"/>
                  </a:cubicBezTo>
                  <a:close/>
                  <a:moveTo>
                    <a:pt x="38" y="5"/>
                  </a:moveTo>
                  <a:cubicBezTo>
                    <a:pt x="39" y="5"/>
                    <a:pt x="41" y="6"/>
                    <a:pt x="43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40" y="7"/>
                    <a:pt x="39" y="6"/>
                    <a:pt x="38" y="5"/>
                  </a:cubicBezTo>
                  <a:close/>
                  <a:moveTo>
                    <a:pt x="41" y="11"/>
                  </a:moveTo>
                  <a:cubicBezTo>
                    <a:pt x="41" y="10"/>
                    <a:pt x="41" y="10"/>
                    <a:pt x="41" y="9"/>
                  </a:cubicBezTo>
                  <a:cubicBezTo>
                    <a:pt x="41" y="9"/>
                    <a:pt x="42" y="8"/>
                    <a:pt x="43" y="8"/>
                  </a:cubicBezTo>
                  <a:cubicBezTo>
                    <a:pt x="43" y="8"/>
                    <a:pt x="43" y="8"/>
                    <a:pt x="44" y="8"/>
                  </a:cubicBezTo>
                  <a:cubicBezTo>
                    <a:pt x="43" y="9"/>
                    <a:pt x="42" y="9"/>
                    <a:pt x="42" y="10"/>
                  </a:cubicBezTo>
                  <a:cubicBezTo>
                    <a:pt x="42" y="10"/>
                    <a:pt x="41" y="10"/>
                    <a:pt x="41" y="11"/>
                  </a:cubicBezTo>
                  <a:close/>
                  <a:moveTo>
                    <a:pt x="44" y="13"/>
                  </a:moveTo>
                  <a:cubicBezTo>
                    <a:pt x="44" y="13"/>
                    <a:pt x="43" y="13"/>
                    <a:pt x="43" y="13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3"/>
                  </a:cubicBezTo>
                  <a:close/>
                  <a:moveTo>
                    <a:pt x="44" y="12"/>
                  </a:moveTo>
                  <a:cubicBezTo>
                    <a:pt x="44" y="12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5" y="11"/>
                    <a:pt x="45" y="12"/>
                    <a:pt x="44" y="12"/>
                  </a:cubicBezTo>
                  <a:close/>
                  <a:moveTo>
                    <a:pt x="44" y="11"/>
                  </a:moveTo>
                  <a:cubicBezTo>
                    <a:pt x="44" y="10"/>
                    <a:pt x="44" y="10"/>
                    <a:pt x="44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6" y="9"/>
                    <a:pt x="46" y="10"/>
                  </a:cubicBezTo>
                  <a:cubicBezTo>
                    <a:pt x="46" y="10"/>
                    <a:pt x="45" y="11"/>
                    <a:pt x="45" y="11"/>
                  </a:cubicBezTo>
                  <a:cubicBezTo>
                    <a:pt x="45" y="11"/>
                    <a:pt x="44" y="11"/>
                    <a:pt x="44" y="11"/>
                  </a:cubicBezTo>
                  <a:close/>
                  <a:moveTo>
                    <a:pt x="46" y="15"/>
                  </a:moveTo>
                  <a:cubicBezTo>
                    <a:pt x="46" y="15"/>
                    <a:pt x="46" y="15"/>
                    <a:pt x="46" y="14"/>
                  </a:cubicBezTo>
                  <a:cubicBezTo>
                    <a:pt x="46" y="14"/>
                    <a:pt x="47" y="14"/>
                    <a:pt x="47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6" y="15"/>
                    <a:pt x="46" y="15"/>
                    <a:pt x="46" y="15"/>
                  </a:cubicBezTo>
                  <a:close/>
                  <a:moveTo>
                    <a:pt x="47" y="13"/>
                  </a:move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7" y="12"/>
                    <a:pt x="47" y="12"/>
                  </a:cubicBezTo>
                  <a:cubicBezTo>
                    <a:pt x="47" y="12"/>
                    <a:pt x="48" y="12"/>
                    <a:pt x="48" y="13"/>
                  </a:cubicBezTo>
                  <a:cubicBezTo>
                    <a:pt x="48" y="13"/>
                    <a:pt x="47" y="13"/>
                    <a:pt x="47" y="13"/>
                  </a:cubicBezTo>
                  <a:close/>
                  <a:moveTo>
                    <a:pt x="48" y="12"/>
                  </a:moveTo>
                  <a:cubicBezTo>
                    <a:pt x="48" y="12"/>
                    <a:pt x="47" y="12"/>
                    <a:pt x="47" y="12"/>
                  </a:cubicBezTo>
                  <a:cubicBezTo>
                    <a:pt x="47" y="12"/>
                    <a:pt x="47" y="11"/>
                    <a:pt x="48" y="11"/>
                  </a:cubicBezTo>
                  <a:cubicBezTo>
                    <a:pt x="48" y="11"/>
                    <a:pt x="48" y="12"/>
                    <a:pt x="49" y="12"/>
                  </a:cubicBezTo>
                  <a:cubicBezTo>
                    <a:pt x="48" y="12"/>
                    <a:pt x="48" y="12"/>
                    <a:pt x="48" y="12"/>
                  </a:cubicBezTo>
                  <a:close/>
                  <a:moveTo>
                    <a:pt x="48" y="10"/>
                  </a:moveTo>
                  <a:cubicBezTo>
                    <a:pt x="49" y="10"/>
                    <a:pt x="49" y="9"/>
                    <a:pt x="49" y="9"/>
                  </a:cubicBezTo>
                  <a:cubicBezTo>
                    <a:pt x="50" y="9"/>
                    <a:pt x="50" y="9"/>
                    <a:pt x="51" y="10"/>
                  </a:cubicBezTo>
                  <a:cubicBezTo>
                    <a:pt x="50" y="10"/>
                    <a:pt x="50" y="11"/>
                    <a:pt x="49" y="11"/>
                  </a:cubicBezTo>
                  <a:cubicBezTo>
                    <a:pt x="49" y="11"/>
                    <a:pt x="49" y="10"/>
                    <a:pt x="48" y="10"/>
                  </a:cubicBezTo>
                  <a:close/>
                  <a:moveTo>
                    <a:pt x="50" y="15"/>
                  </a:moveTo>
                  <a:cubicBezTo>
                    <a:pt x="50" y="15"/>
                    <a:pt x="50" y="15"/>
                    <a:pt x="50" y="15"/>
                  </a:cubicBezTo>
                  <a:cubicBezTo>
                    <a:pt x="49" y="15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5"/>
                    <a:pt x="50" y="15"/>
                  </a:cubicBezTo>
                  <a:close/>
                  <a:moveTo>
                    <a:pt x="51" y="12"/>
                  </a:moveTo>
                  <a:cubicBezTo>
                    <a:pt x="51" y="11"/>
                    <a:pt x="51" y="11"/>
                    <a:pt x="52" y="11"/>
                  </a:cubicBezTo>
                  <a:cubicBezTo>
                    <a:pt x="52" y="11"/>
                    <a:pt x="52" y="11"/>
                    <a:pt x="53" y="12"/>
                  </a:cubicBezTo>
                  <a:cubicBezTo>
                    <a:pt x="52" y="12"/>
                    <a:pt x="52" y="12"/>
                    <a:pt x="51" y="13"/>
                  </a:cubicBezTo>
                  <a:cubicBezTo>
                    <a:pt x="51" y="12"/>
                    <a:pt x="51" y="12"/>
                    <a:pt x="51" y="12"/>
                  </a:cubicBezTo>
                  <a:close/>
                  <a:moveTo>
                    <a:pt x="52" y="13"/>
                  </a:moveTo>
                  <a:cubicBezTo>
                    <a:pt x="52" y="13"/>
                    <a:pt x="52" y="12"/>
                    <a:pt x="53" y="12"/>
                  </a:cubicBezTo>
                  <a:cubicBezTo>
                    <a:pt x="53" y="12"/>
                    <a:pt x="53" y="13"/>
                    <a:pt x="54" y="13"/>
                  </a:cubicBezTo>
                  <a:cubicBezTo>
                    <a:pt x="53" y="13"/>
                    <a:pt x="52" y="13"/>
                    <a:pt x="52" y="13"/>
                  </a:cubicBezTo>
                  <a:cubicBezTo>
                    <a:pt x="53" y="13"/>
                    <a:pt x="53" y="13"/>
                    <a:pt x="54" y="13"/>
                  </a:cubicBezTo>
                  <a:cubicBezTo>
                    <a:pt x="54" y="13"/>
                    <a:pt x="54" y="14"/>
                    <a:pt x="54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2" y="14"/>
                    <a:pt x="52" y="13"/>
                    <a:pt x="52" y="13"/>
                  </a:cubicBezTo>
                  <a:close/>
                  <a:moveTo>
                    <a:pt x="53" y="15"/>
                  </a:move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5"/>
                    <a:pt x="54" y="15"/>
                  </a:cubicBezTo>
                  <a:cubicBezTo>
                    <a:pt x="54" y="15"/>
                    <a:pt x="53" y="15"/>
                    <a:pt x="53" y="15"/>
                  </a:cubicBezTo>
                  <a:close/>
                  <a:moveTo>
                    <a:pt x="55" y="13"/>
                  </a:move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6" y="13"/>
                    <a:pt x="55" y="13"/>
                  </a:cubicBezTo>
                  <a:cubicBezTo>
                    <a:pt x="55" y="13"/>
                    <a:pt x="54" y="12"/>
                    <a:pt x="54" y="11"/>
                  </a:cubicBezTo>
                  <a:cubicBezTo>
                    <a:pt x="55" y="10"/>
                    <a:pt x="56" y="10"/>
                    <a:pt x="56" y="10"/>
                  </a:cubicBezTo>
                  <a:cubicBezTo>
                    <a:pt x="55" y="10"/>
                    <a:pt x="54" y="11"/>
                    <a:pt x="53" y="11"/>
                  </a:cubicBezTo>
                  <a:cubicBezTo>
                    <a:pt x="53" y="11"/>
                    <a:pt x="53" y="10"/>
                    <a:pt x="52" y="10"/>
                  </a:cubicBezTo>
                  <a:cubicBezTo>
                    <a:pt x="53" y="9"/>
                    <a:pt x="54" y="8"/>
                    <a:pt x="55" y="8"/>
                  </a:cubicBezTo>
                  <a:cubicBezTo>
                    <a:pt x="57" y="10"/>
                    <a:pt x="58" y="11"/>
                    <a:pt x="58" y="13"/>
                  </a:cubicBezTo>
                  <a:cubicBezTo>
                    <a:pt x="58" y="13"/>
                    <a:pt x="57" y="14"/>
                    <a:pt x="56" y="14"/>
                  </a:cubicBezTo>
                  <a:cubicBezTo>
                    <a:pt x="56" y="14"/>
                    <a:pt x="56" y="14"/>
                    <a:pt x="55" y="14"/>
                  </a:cubicBezTo>
                  <a:cubicBezTo>
                    <a:pt x="55" y="14"/>
                    <a:pt x="55" y="13"/>
                    <a:pt x="55" y="13"/>
                  </a:cubicBezTo>
                  <a:close/>
                  <a:moveTo>
                    <a:pt x="57" y="16"/>
                  </a:moveTo>
                  <a:cubicBezTo>
                    <a:pt x="57" y="16"/>
                    <a:pt x="57" y="17"/>
                    <a:pt x="57" y="17"/>
                  </a:cubicBezTo>
                  <a:cubicBezTo>
                    <a:pt x="57" y="17"/>
                    <a:pt x="57" y="16"/>
                    <a:pt x="57" y="16"/>
                  </a:cubicBezTo>
                  <a:cubicBezTo>
                    <a:pt x="56" y="16"/>
                    <a:pt x="56" y="15"/>
                    <a:pt x="56" y="15"/>
                  </a:cubicBezTo>
                  <a:cubicBezTo>
                    <a:pt x="56" y="15"/>
                    <a:pt x="56" y="14"/>
                    <a:pt x="57" y="14"/>
                  </a:cubicBezTo>
                  <a:cubicBezTo>
                    <a:pt x="57" y="15"/>
                    <a:pt x="58" y="15"/>
                    <a:pt x="58" y="15"/>
                  </a:cubicBezTo>
                  <a:cubicBezTo>
                    <a:pt x="58" y="16"/>
                    <a:pt x="57" y="16"/>
                    <a:pt x="57" y="16"/>
                  </a:cubicBezTo>
                  <a:close/>
                  <a:moveTo>
                    <a:pt x="58" y="14"/>
                  </a:moveTo>
                  <a:cubicBezTo>
                    <a:pt x="58" y="14"/>
                    <a:pt x="57" y="14"/>
                    <a:pt x="57" y="14"/>
                  </a:cubicBezTo>
                  <a:cubicBezTo>
                    <a:pt x="57" y="14"/>
                    <a:pt x="58" y="14"/>
                    <a:pt x="58" y="13"/>
                  </a:cubicBezTo>
                  <a:cubicBezTo>
                    <a:pt x="58" y="14"/>
                    <a:pt x="58" y="14"/>
                    <a:pt x="58" y="14"/>
                  </a:cubicBezTo>
                  <a:close/>
                  <a:moveTo>
                    <a:pt x="60" y="17"/>
                  </a:move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60" y="17"/>
                    <a:pt x="60" y="17"/>
                  </a:cubicBezTo>
                  <a:close/>
                  <a:moveTo>
                    <a:pt x="61" y="16"/>
                  </a:moveTo>
                  <a:cubicBezTo>
                    <a:pt x="61" y="16"/>
                    <a:pt x="60" y="16"/>
                    <a:pt x="60" y="16"/>
                  </a:cubicBezTo>
                  <a:cubicBezTo>
                    <a:pt x="60" y="16"/>
                    <a:pt x="60" y="15"/>
                    <a:pt x="60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6"/>
                    <a:pt x="61" y="16"/>
                  </a:cubicBezTo>
                  <a:close/>
                  <a:moveTo>
                    <a:pt x="83" y="5"/>
                  </a:moveTo>
                  <a:cubicBezTo>
                    <a:pt x="87" y="6"/>
                    <a:pt x="90" y="8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0" y="10"/>
                    <a:pt x="89" y="9"/>
                    <a:pt x="87" y="9"/>
                  </a:cubicBezTo>
                  <a:cubicBezTo>
                    <a:pt x="86" y="8"/>
                    <a:pt x="84" y="6"/>
                    <a:pt x="81" y="5"/>
                  </a:cubicBezTo>
                  <a:cubicBezTo>
                    <a:pt x="82" y="5"/>
                    <a:pt x="82" y="5"/>
                    <a:pt x="83" y="5"/>
                  </a:cubicBezTo>
                  <a:close/>
                  <a:moveTo>
                    <a:pt x="91" y="11"/>
                  </a:moveTo>
                  <a:cubicBezTo>
                    <a:pt x="90" y="11"/>
                    <a:pt x="90" y="11"/>
                    <a:pt x="90" y="11"/>
                  </a:cubicBezTo>
                  <a:cubicBezTo>
                    <a:pt x="89" y="10"/>
                    <a:pt x="88" y="10"/>
                    <a:pt x="88" y="9"/>
                  </a:cubicBezTo>
                  <a:cubicBezTo>
                    <a:pt x="89" y="10"/>
                    <a:pt x="89" y="10"/>
                    <a:pt x="91" y="11"/>
                  </a:cubicBezTo>
                  <a:close/>
                  <a:moveTo>
                    <a:pt x="72" y="8"/>
                  </a:moveTo>
                  <a:cubicBezTo>
                    <a:pt x="73" y="8"/>
                    <a:pt x="73" y="8"/>
                    <a:pt x="73" y="9"/>
                  </a:cubicBezTo>
                  <a:cubicBezTo>
                    <a:pt x="70" y="11"/>
                    <a:pt x="67" y="12"/>
                    <a:pt x="66" y="14"/>
                  </a:cubicBezTo>
                  <a:cubicBezTo>
                    <a:pt x="65" y="14"/>
                    <a:pt x="65" y="13"/>
                    <a:pt x="64" y="13"/>
                  </a:cubicBezTo>
                  <a:cubicBezTo>
                    <a:pt x="66" y="10"/>
                    <a:pt x="70" y="9"/>
                    <a:pt x="72" y="8"/>
                  </a:cubicBezTo>
                  <a:close/>
                  <a:moveTo>
                    <a:pt x="63" y="18"/>
                  </a:moveTo>
                  <a:cubicBezTo>
                    <a:pt x="63" y="18"/>
                    <a:pt x="63" y="17"/>
                    <a:pt x="63" y="17"/>
                  </a:cubicBezTo>
                  <a:cubicBezTo>
                    <a:pt x="63" y="16"/>
                    <a:pt x="63" y="14"/>
                    <a:pt x="64" y="13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4" y="16"/>
                    <a:pt x="63" y="17"/>
                    <a:pt x="63" y="18"/>
                  </a:cubicBezTo>
                  <a:close/>
                  <a:moveTo>
                    <a:pt x="65" y="20"/>
                  </a:moveTo>
                  <a:cubicBezTo>
                    <a:pt x="66" y="18"/>
                    <a:pt x="66" y="17"/>
                    <a:pt x="67" y="16"/>
                  </a:cubicBezTo>
                  <a:cubicBezTo>
                    <a:pt x="67" y="16"/>
                    <a:pt x="67" y="17"/>
                    <a:pt x="67" y="17"/>
                  </a:cubicBezTo>
                  <a:cubicBezTo>
                    <a:pt x="66" y="19"/>
                    <a:pt x="65" y="20"/>
                    <a:pt x="65" y="20"/>
                  </a:cubicBezTo>
                  <a:close/>
                  <a:moveTo>
                    <a:pt x="73" y="18"/>
                  </a:moveTo>
                  <a:cubicBezTo>
                    <a:pt x="73" y="19"/>
                    <a:pt x="72" y="19"/>
                    <a:pt x="72" y="20"/>
                  </a:cubicBezTo>
                  <a:cubicBezTo>
                    <a:pt x="69" y="17"/>
                    <a:pt x="75" y="14"/>
                    <a:pt x="75" y="14"/>
                  </a:cubicBezTo>
                  <a:cubicBezTo>
                    <a:pt x="72" y="16"/>
                    <a:pt x="70" y="17"/>
                    <a:pt x="69" y="18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70" y="14"/>
                    <a:pt x="75" y="12"/>
                    <a:pt x="75" y="12"/>
                  </a:cubicBezTo>
                  <a:cubicBezTo>
                    <a:pt x="72" y="13"/>
                    <a:pt x="70" y="15"/>
                    <a:pt x="68" y="16"/>
                  </a:cubicBezTo>
                  <a:cubicBezTo>
                    <a:pt x="68" y="16"/>
                    <a:pt x="67" y="16"/>
                    <a:pt x="67" y="15"/>
                  </a:cubicBezTo>
                  <a:cubicBezTo>
                    <a:pt x="69" y="13"/>
                    <a:pt x="71" y="11"/>
                    <a:pt x="74" y="9"/>
                  </a:cubicBezTo>
                  <a:cubicBezTo>
                    <a:pt x="77" y="11"/>
                    <a:pt x="79" y="12"/>
                    <a:pt x="80" y="14"/>
                  </a:cubicBezTo>
                  <a:cubicBezTo>
                    <a:pt x="80" y="14"/>
                    <a:pt x="79" y="14"/>
                    <a:pt x="79" y="14"/>
                  </a:cubicBezTo>
                  <a:cubicBezTo>
                    <a:pt x="78" y="14"/>
                    <a:pt x="77" y="13"/>
                    <a:pt x="75" y="13"/>
                  </a:cubicBezTo>
                  <a:cubicBezTo>
                    <a:pt x="75" y="13"/>
                    <a:pt x="77" y="13"/>
                    <a:pt x="79" y="14"/>
                  </a:cubicBezTo>
                  <a:cubicBezTo>
                    <a:pt x="79" y="14"/>
                    <a:pt x="78" y="15"/>
                    <a:pt x="78" y="15"/>
                  </a:cubicBezTo>
                  <a:cubicBezTo>
                    <a:pt x="77" y="14"/>
                    <a:pt x="76" y="14"/>
                    <a:pt x="75" y="13"/>
                  </a:cubicBezTo>
                  <a:cubicBezTo>
                    <a:pt x="75" y="13"/>
                    <a:pt x="76" y="14"/>
                    <a:pt x="77" y="15"/>
                  </a:cubicBezTo>
                  <a:cubicBezTo>
                    <a:pt x="77" y="15"/>
                    <a:pt x="76" y="16"/>
                    <a:pt x="76" y="16"/>
                  </a:cubicBezTo>
                  <a:cubicBezTo>
                    <a:pt x="75" y="16"/>
                    <a:pt x="75" y="15"/>
                    <a:pt x="74" y="15"/>
                  </a:cubicBezTo>
                  <a:cubicBezTo>
                    <a:pt x="74" y="15"/>
                    <a:pt x="75" y="15"/>
                    <a:pt x="76" y="16"/>
                  </a:cubicBezTo>
                  <a:cubicBezTo>
                    <a:pt x="75" y="17"/>
                    <a:pt x="74" y="18"/>
                    <a:pt x="73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8"/>
                    <a:pt x="73" y="18"/>
                    <a:pt x="73" y="18"/>
                  </a:cubicBezTo>
                  <a:close/>
                  <a:moveTo>
                    <a:pt x="74" y="19"/>
                  </a:move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75" y="19"/>
                    <a:pt x="74" y="19"/>
                  </a:cubicBezTo>
                  <a:close/>
                  <a:moveTo>
                    <a:pt x="76" y="19"/>
                  </a:moveTo>
                  <a:cubicBezTo>
                    <a:pt x="76" y="19"/>
                    <a:pt x="76" y="19"/>
                    <a:pt x="76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6" y="18"/>
                    <a:pt x="76" y="17"/>
                  </a:cubicBezTo>
                  <a:cubicBezTo>
                    <a:pt x="76" y="18"/>
                    <a:pt x="76" y="19"/>
                    <a:pt x="76" y="19"/>
                  </a:cubicBezTo>
                  <a:close/>
                  <a:moveTo>
                    <a:pt x="78" y="18"/>
                  </a:moveTo>
                  <a:cubicBezTo>
                    <a:pt x="78" y="18"/>
                    <a:pt x="78" y="18"/>
                    <a:pt x="78" y="19"/>
                  </a:cubicBezTo>
                  <a:cubicBezTo>
                    <a:pt x="78" y="18"/>
                    <a:pt x="77" y="18"/>
                    <a:pt x="77" y="17"/>
                  </a:cubicBezTo>
                  <a:cubicBezTo>
                    <a:pt x="77" y="17"/>
                    <a:pt x="77" y="16"/>
                    <a:pt x="78" y="16"/>
                  </a:cubicBezTo>
                  <a:cubicBezTo>
                    <a:pt x="78" y="17"/>
                    <a:pt x="78" y="17"/>
                    <a:pt x="78" y="18"/>
                  </a:cubicBezTo>
                  <a:close/>
                  <a:moveTo>
                    <a:pt x="79" y="15"/>
                  </a:moveTo>
                  <a:cubicBezTo>
                    <a:pt x="79" y="15"/>
                    <a:pt x="79" y="15"/>
                    <a:pt x="80" y="15"/>
                  </a:cubicBezTo>
                  <a:cubicBezTo>
                    <a:pt x="80" y="15"/>
                    <a:pt x="81" y="15"/>
                    <a:pt x="81" y="15"/>
                  </a:cubicBezTo>
                  <a:cubicBezTo>
                    <a:pt x="81" y="15"/>
                    <a:pt x="81" y="16"/>
                    <a:pt x="81" y="16"/>
                  </a:cubicBezTo>
                  <a:cubicBezTo>
                    <a:pt x="81" y="16"/>
                    <a:pt x="80" y="17"/>
                    <a:pt x="80" y="17"/>
                  </a:cubicBezTo>
                  <a:cubicBezTo>
                    <a:pt x="79" y="17"/>
                    <a:pt x="79" y="16"/>
                    <a:pt x="79" y="15"/>
                  </a:cubicBezTo>
                  <a:close/>
                  <a:moveTo>
                    <a:pt x="80" y="14"/>
                  </a:moveTo>
                  <a:cubicBezTo>
                    <a:pt x="80" y="14"/>
                    <a:pt x="80" y="14"/>
                    <a:pt x="80" y="14"/>
                  </a:cubicBezTo>
                  <a:cubicBezTo>
                    <a:pt x="81" y="14"/>
                    <a:pt x="81" y="15"/>
                    <a:pt x="81" y="15"/>
                  </a:cubicBezTo>
                  <a:cubicBezTo>
                    <a:pt x="81" y="15"/>
                    <a:pt x="80" y="15"/>
                    <a:pt x="80" y="14"/>
                  </a:cubicBezTo>
                  <a:close/>
                  <a:moveTo>
                    <a:pt x="81" y="18"/>
                  </a:moveTo>
                  <a:cubicBezTo>
                    <a:pt x="81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1" y="18"/>
                    <a:pt x="81" y="18"/>
                    <a:pt x="81" y="17"/>
                  </a:cubicBezTo>
                  <a:cubicBezTo>
                    <a:pt x="81" y="17"/>
                    <a:pt x="81" y="18"/>
                    <a:pt x="81" y="18"/>
                  </a:cubicBezTo>
                  <a:close/>
                  <a:moveTo>
                    <a:pt x="75" y="9"/>
                  </a:moveTo>
                  <a:cubicBezTo>
                    <a:pt x="77" y="7"/>
                    <a:pt x="79" y="6"/>
                    <a:pt x="81" y="6"/>
                  </a:cubicBezTo>
                  <a:cubicBezTo>
                    <a:pt x="83" y="7"/>
                    <a:pt x="86" y="9"/>
                    <a:pt x="88" y="12"/>
                  </a:cubicBezTo>
                  <a:cubicBezTo>
                    <a:pt x="88" y="12"/>
                    <a:pt x="87" y="12"/>
                    <a:pt x="86" y="13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7" y="12"/>
                    <a:pt x="86" y="12"/>
                    <a:pt x="86" y="12"/>
                  </a:cubicBezTo>
                  <a:cubicBezTo>
                    <a:pt x="84" y="11"/>
                    <a:pt x="83" y="10"/>
                    <a:pt x="81" y="9"/>
                  </a:cubicBezTo>
                  <a:cubicBezTo>
                    <a:pt x="81" y="9"/>
                    <a:pt x="83" y="10"/>
                    <a:pt x="85" y="12"/>
                  </a:cubicBezTo>
                  <a:cubicBezTo>
                    <a:pt x="84" y="12"/>
                    <a:pt x="83" y="13"/>
                    <a:pt x="83" y="13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2"/>
                    <a:pt x="81" y="12"/>
                    <a:pt x="81" y="12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3"/>
                    <a:pt x="82" y="13"/>
                    <a:pt x="81" y="13"/>
                  </a:cubicBezTo>
                  <a:cubicBezTo>
                    <a:pt x="79" y="11"/>
                    <a:pt x="77" y="10"/>
                    <a:pt x="75" y="9"/>
                  </a:cubicBezTo>
                  <a:close/>
                  <a:moveTo>
                    <a:pt x="83" y="13"/>
                  </a:moveTo>
                  <a:cubicBezTo>
                    <a:pt x="84" y="13"/>
                    <a:pt x="84" y="13"/>
                    <a:pt x="85" y="12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3"/>
                    <a:pt x="85" y="14"/>
                  </a:cubicBezTo>
                  <a:cubicBezTo>
                    <a:pt x="84" y="13"/>
                    <a:pt x="84" y="13"/>
                    <a:pt x="83" y="13"/>
                  </a:cubicBezTo>
                  <a:close/>
                  <a:moveTo>
                    <a:pt x="84" y="14"/>
                  </a:move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3" y="13"/>
                  </a:cubicBezTo>
                  <a:cubicBezTo>
                    <a:pt x="84" y="14"/>
                    <a:pt x="84" y="14"/>
                    <a:pt x="84" y="14"/>
                  </a:cubicBezTo>
                  <a:close/>
                  <a:moveTo>
                    <a:pt x="86" y="14"/>
                  </a:moveTo>
                  <a:cubicBezTo>
                    <a:pt x="86" y="14"/>
                    <a:pt x="86" y="14"/>
                    <a:pt x="86" y="15"/>
                  </a:cubicBezTo>
                  <a:cubicBezTo>
                    <a:pt x="86" y="14"/>
                    <a:pt x="86" y="14"/>
                    <a:pt x="85" y="14"/>
                  </a:cubicBezTo>
                  <a:cubicBezTo>
                    <a:pt x="86" y="14"/>
                    <a:pt x="86" y="14"/>
                    <a:pt x="86" y="14"/>
                  </a:cubicBezTo>
                  <a:close/>
                  <a:moveTo>
                    <a:pt x="82" y="14"/>
                  </a:moveTo>
                  <a:cubicBezTo>
                    <a:pt x="82" y="13"/>
                    <a:pt x="82" y="13"/>
                    <a:pt x="83" y="13"/>
                  </a:cubicBezTo>
                  <a:cubicBezTo>
                    <a:pt x="83" y="14"/>
                    <a:pt x="83" y="14"/>
                    <a:pt x="84" y="14"/>
                  </a:cubicBezTo>
                  <a:cubicBezTo>
                    <a:pt x="83" y="14"/>
                    <a:pt x="83" y="15"/>
                    <a:pt x="83" y="15"/>
                  </a:cubicBezTo>
                  <a:cubicBezTo>
                    <a:pt x="83" y="14"/>
                    <a:pt x="82" y="14"/>
                    <a:pt x="82" y="14"/>
                  </a:cubicBezTo>
                  <a:close/>
                  <a:moveTo>
                    <a:pt x="85" y="16"/>
                  </a:move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3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5" y="15"/>
                    <a:pt x="85" y="16"/>
                    <a:pt x="85" y="16"/>
                  </a:cubicBezTo>
                  <a:close/>
                  <a:moveTo>
                    <a:pt x="85" y="14"/>
                  </a:moveTo>
                  <a:cubicBezTo>
                    <a:pt x="85" y="14"/>
                    <a:pt x="85" y="14"/>
                    <a:pt x="85" y="14"/>
                  </a:cubicBezTo>
                  <a:cubicBezTo>
                    <a:pt x="86" y="15"/>
                    <a:pt x="86" y="15"/>
                    <a:pt x="87" y="15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6"/>
                    <a:pt x="86" y="16"/>
                    <a:pt x="86" y="16"/>
                  </a:cubicBezTo>
                  <a:cubicBezTo>
                    <a:pt x="86" y="15"/>
                    <a:pt x="85" y="15"/>
                    <a:pt x="85" y="14"/>
                  </a:cubicBezTo>
                  <a:close/>
                  <a:moveTo>
                    <a:pt x="86" y="16"/>
                  </a:moveTo>
                  <a:cubicBezTo>
                    <a:pt x="86" y="16"/>
                    <a:pt x="87" y="16"/>
                    <a:pt x="87" y="16"/>
                  </a:cubicBezTo>
                  <a:cubicBezTo>
                    <a:pt x="87" y="16"/>
                    <a:pt x="87" y="16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6"/>
                    <a:pt x="86" y="16"/>
                    <a:pt x="86" y="16"/>
                  </a:cubicBezTo>
                  <a:close/>
                  <a:moveTo>
                    <a:pt x="87" y="18"/>
                  </a:moveTo>
                  <a:cubicBezTo>
                    <a:pt x="87" y="18"/>
                    <a:pt x="87" y="18"/>
                    <a:pt x="87" y="18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8"/>
                  </a:cubicBezTo>
                  <a:close/>
                  <a:moveTo>
                    <a:pt x="90" y="17"/>
                  </a:moveTo>
                  <a:cubicBezTo>
                    <a:pt x="89" y="16"/>
                    <a:pt x="89" y="14"/>
                    <a:pt x="87" y="13"/>
                  </a:cubicBezTo>
                  <a:cubicBezTo>
                    <a:pt x="87" y="13"/>
                    <a:pt x="88" y="12"/>
                    <a:pt x="88" y="12"/>
                  </a:cubicBezTo>
                  <a:cubicBezTo>
                    <a:pt x="90" y="14"/>
                    <a:pt x="90" y="15"/>
                    <a:pt x="90" y="17"/>
                  </a:cubicBezTo>
                  <a:cubicBezTo>
                    <a:pt x="90" y="17"/>
                    <a:pt x="90" y="17"/>
                    <a:pt x="90" y="17"/>
                  </a:cubicBezTo>
                  <a:close/>
                  <a:moveTo>
                    <a:pt x="90" y="11"/>
                  </a:moveTo>
                  <a:cubicBezTo>
                    <a:pt x="90" y="11"/>
                    <a:pt x="91" y="11"/>
                    <a:pt x="91" y="11"/>
                  </a:cubicBezTo>
                  <a:cubicBezTo>
                    <a:pt x="91" y="11"/>
                    <a:pt x="91" y="11"/>
                    <a:pt x="92" y="11"/>
                  </a:cubicBezTo>
                  <a:cubicBezTo>
                    <a:pt x="92" y="12"/>
                    <a:pt x="92" y="13"/>
                    <a:pt x="92" y="14"/>
                  </a:cubicBezTo>
                  <a:cubicBezTo>
                    <a:pt x="92" y="13"/>
                    <a:pt x="91" y="12"/>
                    <a:pt x="90" y="11"/>
                  </a:cubicBezTo>
                  <a:close/>
                  <a:moveTo>
                    <a:pt x="95" y="15"/>
                  </a:moveTo>
                  <a:cubicBezTo>
                    <a:pt x="95" y="14"/>
                    <a:pt x="94" y="13"/>
                    <a:pt x="94" y="13"/>
                  </a:cubicBezTo>
                  <a:cubicBezTo>
                    <a:pt x="95" y="13"/>
                    <a:pt x="95" y="13"/>
                    <a:pt x="96" y="14"/>
                  </a:cubicBezTo>
                  <a:cubicBezTo>
                    <a:pt x="95" y="15"/>
                    <a:pt x="95" y="15"/>
                    <a:pt x="95" y="15"/>
                  </a:cubicBezTo>
                  <a:close/>
                  <a:moveTo>
                    <a:pt x="96" y="12"/>
                  </a:moveTo>
                  <a:cubicBezTo>
                    <a:pt x="96" y="12"/>
                    <a:pt x="96" y="13"/>
                    <a:pt x="96" y="13"/>
                  </a:cubicBezTo>
                  <a:cubicBezTo>
                    <a:pt x="95" y="13"/>
                    <a:pt x="94" y="12"/>
                    <a:pt x="93" y="12"/>
                  </a:cubicBezTo>
                  <a:cubicBezTo>
                    <a:pt x="93" y="11"/>
                    <a:pt x="93" y="11"/>
                    <a:pt x="92" y="10"/>
                  </a:cubicBezTo>
                  <a:cubicBezTo>
                    <a:pt x="94" y="9"/>
                    <a:pt x="95" y="9"/>
                    <a:pt x="96" y="9"/>
                  </a:cubicBezTo>
                  <a:cubicBezTo>
                    <a:pt x="96" y="9"/>
                    <a:pt x="96" y="10"/>
                    <a:pt x="96" y="11"/>
                  </a:cubicBezTo>
                  <a:cubicBezTo>
                    <a:pt x="95" y="11"/>
                    <a:pt x="94" y="11"/>
                    <a:pt x="94" y="11"/>
                  </a:cubicBezTo>
                  <a:cubicBezTo>
                    <a:pt x="95" y="11"/>
                    <a:pt x="95" y="11"/>
                    <a:pt x="96" y="12"/>
                  </a:cubicBezTo>
                  <a:close/>
                  <a:moveTo>
                    <a:pt x="98" y="15"/>
                  </a:moveTo>
                  <a:cubicBezTo>
                    <a:pt x="98" y="15"/>
                    <a:pt x="98" y="15"/>
                    <a:pt x="98" y="15"/>
                  </a:cubicBezTo>
                  <a:cubicBezTo>
                    <a:pt x="99" y="14"/>
                    <a:pt x="98" y="13"/>
                    <a:pt x="98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4"/>
                    <a:pt x="99" y="14"/>
                    <a:pt x="98" y="15"/>
                  </a:cubicBezTo>
                  <a:close/>
                  <a:moveTo>
                    <a:pt x="113" y="4"/>
                  </a:moveTo>
                  <a:cubicBezTo>
                    <a:pt x="113" y="5"/>
                    <a:pt x="114" y="5"/>
                    <a:pt x="114" y="5"/>
                  </a:cubicBezTo>
                  <a:cubicBezTo>
                    <a:pt x="113" y="5"/>
                    <a:pt x="113" y="5"/>
                    <a:pt x="112" y="6"/>
                  </a:cubicBezTo>
                  <a:cubicBezTo>
                    <a:pt x="112" y="5"/>
                    <a:pt x="112" y="5"/>
                    <a:pt x="111" y="5"/>
                  </a:cubicBezTo>
                  <a:cubicBezTo>
                    <a:pt x="112" y="5"/>
                    <a:pt x="113" y="5"/>
                    <a:pt x="113" y="4"/>
                  </a:cubicBezTo>
                  <a:close/>
                  <a:moveTo>
                    <a:pt x="113" y="9"/>
                  </a:moveTo>
                  <a:cubicBezTo>
                    <a:pt x="112" y="9"/>
                    <a:pt x="111" y="8"/>
                    <a:pt x="110" y="8"/>
                  </a:cubicBezTo>
                  <a:cubicBezTo>
                    <a:pt x="111" y="7"/>
                    <a:pt x="112" y="7"/>
                    <a:pt x="112" y="6"/>
                  </a:cubicBezTo>
                  <a:cubicBezTo>
                    <a:pt x="114" y="8"/>
                    <a:pt x="116" y="9"/>
                    <a:pt x="117" y="10"/>
                  </a:cubicBezTo>
                  <a:cubicBezTo>
                    <a:pt x="116" y="10"/>
                    <a:pt x="115" y="9"/>
                    <a:pt x="114" y="9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4" y="9"/>
                    <a:pt x="114" y="9"/>
                    <a:pt x="113" y="9"/>
                  </a:cubicBezTo>
                  <a:close/>
                  <a:moveTo>
                    <a:pt x="112" y="10"/>
                  </a:moveTo>
                  <a:cubicBezTo>
                    <a:pt x="111" y="10"/>
                    <a:pt x="110" y="11"/>
                    <a:pt x="109" y="11"/>
                  </a:cubicBezTo>
                  <a:cubicBezTo>
                    <a:pt x="109" y="11"/>
                    <a:pt x="108" y="10"/>
                    <a:pt x="108" y="10"/>
                  </a:cubicBezTo>
                  <a:cubicBezTo>
                    <a:pt x="108" y="9"/>
                    <a:pt x="109" y="9"/>
                    <a:pt x="110" y="8"/>
                  </a:cubicBezTo>
                  <a:cubicBezTo>
                    <a:pt x="111" y="8"/>
                    <a:pt x="112" y="9"/>
                    <a:pt x="113" y="9"/>
                  </a:cubicBezTo>
                  <a:cubicBezTo>
                    <a:pt x="113" y="9"/>
                    <a:pt x="113" y="9"/>
                    <a:pt x="112" y="10"/>
                  </a:cubicBezTo>
                  <a:cubicBezTo>
                    <a:pt x="112" y="9"/>
                    <a:pt x="111" y="9"/>
                    <a:pt x="110" y="9"/>
                  </a:cubicBezTo>
                  <a:cubicBezTo>
                    <a:pt x="110" y="9"/>
                    <a:pt x="111" y="9"/>
                    <a:pt x="112" y="10"/>
                  </a:cubicBezTo>
                  <a:close/>
                  <a:moveTo>
                    <a:pt x="111" y="5"/>
                  </a:moveTo>
                  <a:cubicBezTo>
                    <a:pt x="111" y="5"/>
                    <a:pt x="111" y="6"/>
                    <a:pt x="112" y="6"/>
                  </a:cubicBezTo>
                  <a:cubicBezTo>
                    <a:pt x="110" y="7"/>
                    <a:pt x="108" y="8"/>
                    <a:pt x="107" y="9"/>
                  </a:cubicBezTo>
                  <a:cubicBezTo>
                    <a:pt x="106" y="9"/>
                    <a:pt x="105" y="9"/>
                    <a:pt x="105" y="8"/>
                  </a:cubicBezTo>
                  <a:cubicBezTo>
                    <a:pt x="107" y="7"/>
                    <a:pt x="109" y="6"/>
                    <a:pt x="111" y="5"/>
                  </a:cubicBezTo>
                  <a:close/>
                  <a:moveTo>
                    <a:pt x="104" y="9"/>
                  </a:moveTo>
                  <a:cubicBezTo>
                    <a:pt x="105" y="9"/>
                    <a:pt x="106" y="9"/>
                    <a:pt x="106" y="10"/>
                  </a:cubicBezTo>
                  <a:cubicBezTo>
                    <a:pt x="105" y="10"/>
                    <a:pt x="105" y="11"/>
                    <a:pt x="104" y="11"/>
                  </a:cubicBezTo>
                  <a:cubicBezTo>
                    <a:pt x="104" y="11"/>
                    <a:pt x="103" y="11"/>
                    <a:pt x="103" y="10"/>
                  </a:cubicBezTo>
                  <a:cubicBezTo>
                    <a:pt x="103" y="10"/>
                    <a:pt x="104" y="9"/>
                    <a:pt x="104" y="9"/>
                  </a:cubicBezTo>
                  <a:close/>
                  <a:moveTo>
                    <a:pt x="101" y="16"/>
                  </a:moveTo>
                  <a:cubicBezTo>
                    <a:pt x="101" y="16"/>
                    <a:pt x="101" y="15"/>
                    <a:pt x="101" y="14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1" y="15"/>
                    <a:pt x="101" y="16"/>
                    <a:pt x="101" y="16"/>
                  </a:cubicBezTo>
                  <a:close/>
                  <a:moveTo>
                    <a:pt x="101" y="14"/>
                  </a:moveTo>
                  <a:cubicBezTo>
                    <a:pt x="102" y="12"/>
                    <a:pt x="102" y="11"/>
                    <a:pt x="103" y="10"/>
                  </a:cubicBezTo>
                  <a:cubicBezTo>
                    <a:pt x="103" y="11"/>
                    <a:pt x="104" y="11"/>
                    <a:pt x="104" y="11"/>
                  </a:cubicBezTo>
                  <a:cubicBezTo>
                    <a:pt x="103" y="12"/>
                    <a:pt x="102" y="13"/>
                    <a:pt x="102" y="14"/>
                  </a:cubicBezTo>
                  <a:cubicBezTo>
                    <a:pt x="102" y="14"/>
                    <a:pt x="101" y="14"/>
                    <a:pt x="101" y="14"/>
                  </a:cubicBezTo>
                  <a:close/>
                  <a:moveTo>
                    <a:pt x="104" y="17"/>
                  </a:moveTo>
                  <a:cubicBezTo>
                    <a:pt x="104" y="17"/>
                    <a:pt x="104" y="16"/>
                    <a:pt x="104" y="16"/>
                  </a:cubicBezTo>
                  <a:cubicBezTo>
                    <a:pt x="104" y="16"/>
                    <a:pt x="104" y="15"/>
                    <a:pt x="104" y="15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16"/>
                    <a:pt x="104" y="16"/>
                    <a:pt x="104" y="17"/>
                  </a:cubicBezTo>
                  <a:close/>
                  <a:moveTo>
                    <a:pt x="105" y="15"/>
                  </a:moveTo>
                  <a:cubicBezTo>
                    <a:pt x="105" y="15"/>
                    <a:pt x="105" y="15"/>
                    <a:pt x="104" y="15"/>
                  </a:cubicBezTo>
                  <a:cubicBezTo>
                    <a:pt x="105" y="14"/>
                    <a:pt x="105" y="13"/>
                    <a:pt x="105" y="13"/>
                  </a:cubicBezTo>
                  <a:cubicBezTo>
                    <a:pt x="106" y="13"/>
                    <a:pt x="106" y="13"/>
                    <a:pt x="106" y="14"/>
                  </a:cubicBezTo>
                  <a:cubicBezTo>
                    <a:pt x="106" y="14"/>
                    <a:pt x="105" y="15"/>
                    <a:pt x="105" y="15"/>
                  </a:cubicBezTo>
                  <a:close/>
                  <a:moveTo>
                    <a:pt x="107" y="13"/>
                  </a:moveTo>
                  <a:cubicBezTo>
                    <a:pt x="106" y="13"/>
                    <a:pt x="106" y="13"/>
                    <a:pt x="106" y="12"/>
                  </a:cubicBezTo>
                  <a:cubicBezTo>
                    <a:pt x="106" y="12"/>
                    <a:pt x="107" y="11"/>
                    <a:pt x="107" y="11"/>
                  </a:cubicBezTo>
                  <a:cubicBezTo>
                    <a:pt x="108" y="11"/>
                    <a:pt x="108" y="12"/>
                    <a:pt x="108" y="12"/>
                  </a:cubicBezTo>
                  <a:cubicBezTo>
                    <a:pt x="108" y="12"/>
                    <a:pt x="107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lose/>
                  <a:moveTo>
                    <a:pt x="107" y="18"/>
                  </a:moveTo>
                  <a:cubicBezTo>
                    <a:pt x="107" y="17"/>
                    <a:pt x="107" y="17"/>
                    <a:pt x="107" y="16"/>
                  </a:cubicBezTo>
                  <a:cubicBezTo>
                    <a:pt x="107" y="17"/>
                    <a:pt x="107" y="17"/>
                    <a:pt x="107" y="18"/>
                  </a:cubicBezTo>
                  <a:close/>
                  <a:moveTo>
                    <a:pt x="108" y="15"/>
                  </a:moveTo>
                  <a:cubicBezTo>
                    <a:pt x="108" y="15"/>
                    <a:pt x="108" y="15"/>
                    <a:pt x="108" y="15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9" y="15"/>
                    <a:pt x="109" y="15"/>
                    <a:pt x="108" y="15"/>
                  </a:cubicBezTo>
                  <a:close/>
                  <a:moveTo>
                    <a:pt x="108" y="14"/>
                  </a:moveTo>
                  <a:cubicBezTo>
                    <a:pt x="109" y="13"/>
                    <a:pt x="109" y="13"/>
                    <a:pt x="109" y="13"/>
                  </a:cubicBezTo>
                  <a:cubicBezTo>
                    <a:pt x="110" y="13"/>
                    <a:pt x="110" y="13"/>
                    <a:pt x="110" y="14"/>
                  </a:cubicBezTo>
                  <a:cubicBezTo>
                    <a:pt x="110" y="14"/>
                    <a:pt x="110" y="14"/>
                    <a:pt x="109" y="14"/>
                  </a:cubicBezTo>
                  <a:cubicBezTo>
                    <a:pt x="109" y="14"/>
                    <a:pt x="109" y="14"/>
                    <a:pt x="108" y="14"/>
                  </a:cubicBezTo>
                  <a:close/>
                  <a:moveTo>
                    <a:pt x="110" y="17"/>
                  </a:moveTo>
                  <a:cubicBezTo>
                    <a:pt x="110" y="17"/>
                    <a:pt x="110" y="16"/>
                    <a:pt x="110" y="15"/>
                  </a:cubicBezTo>
                  <a:cubicBezTo>
                    <a:pt x="110" y="15"/>
                    <a:pt x="111" y="15"/>
                    <a:pt x="111" y="1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7"/>
                    <a:pt x="110" y="17"/>
                  </a:cubicBezTo>
                  <a:close/>
                  <a:moveTo>
                    <a:pt x="110" y="15"/>
                  </a:moveTo>
                  <a:cubicBezTo>
                    <a:pt x="110" y="14"/>
                    <a:pt x="110" y="14"/>
                    <a:pt x="110" y="14"/>
                  </a:cubicBezTo>
                  <a:cubicBezTo>
                    <a:pt x="110" y="14"/>
                    <a:pt x="111" y="15"/>
                    <a:pt x="111" y="15"/>
                  </a:cubicBezTo>
                  <a:cubicBezTo>
                    <a:pt x="111" y="15"/>
                    <a:pt x="110" y="15"/>
                    <a:pt x="110" y="15"/>
                  </a:cubicBezTo>
                  <a:close/>
                  <a:moveTo>
                    <a:pt x="110" y="12"/>
                  </a:moveTo>
                  <a:cubicBezTo>
                    <a:pt x="110" y="12"/>
                    <a:pt x="110" y="12"/>
                    <a:pt x="110" y="11"/>
                  </a:cubicBezTo>
                  <a:cubicBezTo>
                    <a:pt x="111" y="12"/>
                    <a:pt x="111" y="12"/>
                    <a:pt x="112" y="12"/>
                  </a:cubicBezTo>
                  <a:cubicBezTo>
                    <a:pt x="112" y="13"/>
                    <a:pt x="111" y="13"/>
                    <a:pt x="111" y="13"/>
                  </a:cubicBezTo>
                  <a:cubicBezTo>
                    <a:pt x="111" y="12"/>
                    <a:pt x="110" y="12"/>
                    <a:pt x="110" y="12"/>
                  </a:cubicBezTo>
                  <a:close/>
                  <a:moveTo>
                    <a:pt x="113" y="15"/>
                  </a:moveTo>
                  <a:cubicBezTo>
                    <a:pt x="113" y="15"/>
                    <a:pt x="113" y="15"/>
                    <a:pt x="113" y="15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13" y="15"/>
                    <a:pt x="113" y="15"/>
                    <a:pt x="113" y="15"/>
                  </a:cubicBezTo>
                  <a:close/>
                  <a:moveTo>
                    <a:pt x="113" y="15"/>
                  </a:moveTo>
                  <a:cubicBezTo>
                    <a:pt x="113" y="15"/>
                    <a:pt x="113" y="15"/>
                    <a:pt x="113" y="15"/>
                  </a:cubicBezTo>
                  <a:cubicBezTo>
                    <a:pt x="112" y="14"/>
                    <a:pt x="112" y="14"/>
                    <a:pt x="111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3" y="13"/>
                    <a:pt x="113" y="14"/>
                    <a:pt x="114" y="14"/>
                  </a:cubicBezTo>
                  <a:cubicBezTo>
                    <a:pt x="114" y="14"/>
                    <a:pt x="113" y="15"/>
                    <a:pt x="113" y="15"/>
                  </a:cubicBezTo>
                  <a:close/>
                  <a:moveTo>
                    <a:pt x="114" y="16"/>
                  </a:move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lose/>
                  <a:moveTo>
                    <a:pt x="112" y="12"/>
                  </a:moveTo>
                  <a:cubicBezTo>
                    <a:pt x="113" y="12"/>
                    <a:pt x="114" y="11"/>
                    <a:pt x="114" y="11"/>
                  </a:cubicBezTo>
                  <a:cubicBezTo>
                    <a:pt x="113" y="12"/>
                    <a:pt x="113" y="12"/>
                    <a:pt x="112" y="12"/>
                  </a:cubicBezTo>
                  <a:cubicBezTo>
                    <a:pt x="112" y="12"/>
                    <a:pt x="111" y="12"/>
                    <a:pt x="110" y="11"/>
                  </a:cubicBezTo>
                  <a:cubicBezTo>
                    <a:pt x="111" y="11"/>
                    <a:pt x="112" y="10"/>
                    <a:pt x="112" y="10"/>
                  </a:cubicBezTo>
                  <a:cubicBezTo>
                    <a:pt x="113" y="11"/>
                    <a:pt x="115" y="12"/>
                    <a:pt x="115" y="13"/>
                  </a:cubicBezTo>
                  <a:cubicBezTo>
                    <a:pt x="115" y="13"/>
                    <a:pt x="115" y="14"/>
                    <a:pt x="114" y="14"/>
                  </a:cubicBezTo>
                  <a:cubicBezTo>
                    <a:pt x="114" y="13"/>
                    <a:pt x="113" y="13"/>
                    <a:pt x="112" y="12"/>
                  </a:cubicBezTo>
                  <a:close/>
                  <a:moveTo>
                    <a:pt x="116" y="16"/>
                  </a:moveTo>
                  <a:cubicBezTo>
                    <a:pt x="116" y="16"/>
                    <a:pt x="116" y="16"/>
                    <a:pt x="116" y="16"/>
                  </a:cubicBezTo>
                  <a:cubicBezTo>
                    <a:pt x="116" y="15"/>
                    <a:pt x="116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6" y="15"/>
                    <a:pt x="116" y="15"/>
                    <a:pt x="117" y="16"/>
                  </a:cubicBezTo>
                  <a:cubicBezTo>
                    <a:pt x="116" y="16"/>
                    <a:pt x="116" y="16"/>
                    <a:pt x="116" y="16"/>
                  </a:cubicBezTo>
                  <a:close/>
                  <a:moveTo>
                    <a:pt x="113" y="10"/>
                  </a:moveTo>
                  <a:cubicBezTo>
                    <a:pt x="113" y="10"/>
                    <a:pt x="113" y="9"/>
                    <a:pt x="113" y="9"/>
                  </a:cubicBezTo>
                  <a:cubicBezTo>
                    <a:pt x="115" y="10"/>
                    <a:pt x="116" y="10"/>
                    <a:pt x="118" y="11"/>
                  </a:cubicBezTo>
                  <a:cubicBezTo>
                    <a:pt x="118" y="11"/>
                    <a:pt x="118" y="12"/>
                    <a:pt x="118" y="12"/>
                  </a:cubicBezTo>
                  <a:cubicBezTo>
                    <a:pt x="118" y="12"/>
                    <a:pt x="117" y="12"/>
                    <a:pt x="117" y="13"/>
                  </a:cubicBezTo>
                  <a:cubicBezTo>
                    <a:pt x="116" y="12"/>
                    <a:pt x="114" y="11"/>
                    <a:pt x="113" y="10"/>
                  </a:cubicBezTo>
                  <a:close/>
                  <a:moveTo>
                    <a:pt x="117" y="13"/>
                  </a:moveTo>
                  <a:cubicBezTo>
                    <a:pt x="118" y="13"/>
                    <a:pt x="118" y="13"/>
                    <a:pt x="119" y="12"/>
                  </a:cubicBezTo>
                  <a:cubicBezTo>
                    <a:pt x="119" y="13"/>
                    <a:pt x="119" y="13"/>
                    <a:pt x="119" y="14"/>
                  </a:cubicBezTo>
                  <a:cubicBezTo>
                    <a:pt x="119" y="14"/>
                    <a:pt x="119" y="14"/>
                    <a:pt x="118" y="14"/>
                  </a:cubicBezTo>
                  <a:cubicBezTo>
                    <a:pt x="118" y="14"/>
                    <a:pt x="118" y="14"/>
                    <a:pt x="117" y="13"/>
                  </a:cubicBezTo>
                  <a:close/>
                  <a:moveTo>
                    <a:pt x="119" y="15"/>
                  </a:moveTo>
                  <a:cubicBezTo>
                    <a:pt x="119" y="15"/>
                    <a:pt x="119" y="15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5"/>
                    <a:pt x="119" y="15"/>
                    <a:pt x="119" y="16"/>
                  </a:cubicBezTo>
                  <a:cubicBezTo>
                    <a:pt x="119" y="15"/>
                    <a:pt x="119" y="15"/>
                    <a:pt x="119" y="15"/>
                  </a:cubicBezTo>
                  <a:close/>
                  <a:moveTo>
                    <a:pt x="119" y="16"/>
                  </a:moveTo>
                  <a:cubicBezTo>
                    <a:pt x="119" y="16"/>
                    <a:pt x="120" y="16"/>
                    <a:pt x="120" y="15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6"/>
                    <a:pt x="119" y="16"/>
                    <a:pt x="119" y="16"/>
                  </a:cubicBezTo>
                  <a:cubicBezTo>
                    <a:pt x="119" y="16"/>
                    <a:pt x="119" y="16"/>
                    <a:pt x="119" y="16"/>
                  </a:cubicBezTo>
                  <a:close/>
                  <a:moveTo>
                    <a:pt x="120" y="16"/>
                  </a:moveTo>
                  <a:cubicBezTo>
                    <a:pt x="119" y="16"/>
                    <a:pt x="119" y="16"/>
                    <a:pt x="119" y="16"/>
                  </a:cubicBezTo>
                  <a:cubicBezTo>
                    <a:pt x="119" y="16"/>
                    <a:pt x="120" y="16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lose/>
                  <a:moveTo>
                    <a:pt x="120" y="17"/>
                  </a:moveTo>
                  <a:cubicBezTo>
                    <a:pt x="120" y="17"/>
                    <a:pt x="120" y="17"/>
                    <a:pt x="120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7"/>
                    <a:pt x="120" y="17"/>
                    <a:pt x="120" y="17"/>
                  </a:cubicBezTo>
                  <a:close/>
                  <a:moveTo>
                    <a:pt x="113" y="6"/>
                  </a:moveTo>
                  <a:cubicBezTo>
                    <a:pt x="114" y="6"/>
                    <a:pt x="114" y="5"/>
                    <a:pt x="115" y="5"/>
                  </a:cubicBezTo>
                  <a:cubicBezTo>
                    <a:pt x="118" y="7"/>
                    <a:pt x="120" y="9"/>
                    <a:pt x="121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10"/>
                    <a:pt x="121" y="10"/>
                    <a:pt x="121" y="11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21" y="11"/>
                    <a:pt x="120" y="11"/>
                    <a:pt x="120" y="11"/>
                  </a:cubicBezTo>
                  <a:cubicBezTo>
                    <a:pt x="119" y="10"/>
                    <a:pt x="116" y="8"/>
                    <a:pt x="113" y="6"/>
                  </a:cubicBezTo>
                  <a:close/>
                  <a:moveTo>
                    <a:pt x="121" y="12"/>
                  </a:moveTo>
                  <a:cubicBezTo>
                    <a:pt x="121" y="12"/>
                    <a:pt x="121" y="12"/>
                    <a:pt x="120" y="12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21" y="12"/>
                    <a:pt x="121" y="12"/>
                    <a:pt x="122" y="12"/>
                  </a:cubicBezTo>
                  <a:cubicBezTo>
                    <a:pt x="121" y="12"/>
                    <a:pt x="121" y="12"/>
                    <a:pt x="121" y="12"/>
                  </a:cubicBezTo>
                  <a:close/>
                  <a:moveTo>
                    <a:pt x="125" y="14"/>
                  </a:moveTo>
                  <a:cubicBezTo>
                    <a:pt x="125" y="14"/>
                    <a:pt x="125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3"/>
                    <a:pt x="124" y="13"/>
                    <a:pt x="123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5" y="12"/>
                    <a:pt x="125" y="12"/>
                    <a:pt x="126" y="12"/>
                  </a:cubicBezTo>
                  <a:cubicBezTo>
                    <a:pt x="125" y="13"/>
                    <a:pt x="125" y="13"/>
                    <a:pt x="125" y="14"/>
                  </a:cubicBezTo>
                  <a:close/>
                  <a:moveTo>
                    <a:pt x="126" y="12"/>
                  </a:moveTo>
                  <a:cubicBezTo>
                    <a:pt x="125" y="12"/>
                    <a:pt x="125" y="11"/>
                    <a:pt x="125" y="11"/>
                  </a:cubicBezTo>
                  <a:cubicBezTo>
                    <a:pt x="125" y="11"/>
                    <a:pt x="125" y="11"/>
                    <a:pt x="126" y="11"/>
                  </a:cubicBezTo>
                  <a:cubicBezTo>
                    <a:pt x="126" y="11"/>
                    <a:pt x="126" y="11"/>
                    <a:pt x="126" y="12"/>
                  </a:cubicBezTo>
                  <a:close/>
                  <a:moveTo>
                    <a:pt x="128" y="13"/>
                  </a:moveTo>
                  <a:cubicBezTo>
                    <a:pt x="128" y="13"/>
                    <a:pt x="128" y="13"/>
                    <a:pt x="128" y="13"/>
                  </a:cubicBezTo>
                  <a:cubicBezTo>
                    <a:pt x="128" y="13"/>
                    <a:pt x="128" y="13"/>
                    <a:pt x="128" y="13"/>
                  </a:cubicBezTo>
                  <a:cubicBezTo>
                    <a:pt x="128" y="13"/>
                    <a:pt x="128" y="13"/>
                    <a:pt x="128" y="13"/>
                  </a:cubicBezTo>
                  <a:cubicBezTo>
                    <a:pt x="128" y="13"/>
                    <a:pt x="128" y="13"/>
                    <a:pt x="128" y="13"/>
                  </a:cubicBezTo>
                  <a:cubicBezTo>
                    <a:pt x="128" y="13"/>
                    <a:pt x="128" y="13"/>
                    <a:pt x="128" y="13"/>
                  </a:cubicBezTo>
                  <a:close/>
                  <a:moveTo>
                    <a:pt x="128" y="13"/>
                  </a:moveTo>
                  <a:cubicBezTo>
                    <a:pt x="128" y="13"/>
                    <a:pt x="128" y="13"/>
                    <a:pt x="128" y="12"/>
                  </a:cubicBezTo>
                  <a:cubicBezTo>
                    <a:pt x="128" y="12"/>
                    <a:pt x="129" y="12"/>
                    <a:pt x="129" y="12"/>
                  </a:cubicBezTo>
                  <a:cubicBezTo>
                    <a:pt x="129" y="12"/>
                    <a:pt x="129" y="12"/>
                    <a:pt x="128" y="13"/>
                  </a:cubicBezTo>
                  <a:close/>
                  <a:moveTo>
                    <a:pt x="129" y="12"/>
                  </a:moveTo>
                  <a:cubicBezTo>
                    <a:pt x="128" y="12"/>
                    <a:pt x="128" y="12"/>
                    <a:pt x="128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11"/>
                    <a:pt x="128" y="11"/>
                    <a:pt x="127" y="10"/>
                  </a:cubicBezTo>
                  <a:cubicBezTo>
                    <a:pt x="127" y="10"/>
                    <a:pt x="127" y="10"/>
                    <a:pt x="127" y="10"/>
                  </a:cubicBezTo>
                  <a:cubicBezTo>
                    <a:pt x="128" y="10"/>
                    <a:pt x="129" y="11"/>
                    <a:pt x="129" y="11"/>
                  </a:cubicBezTo>
                  <a:cubicBezTo>
                    <a:pt x="129" y="12"/>
                    <a:pt x="129" y="12"/>
                    <a:pt x="129" y="12"/>
                  </a:cubicBezTo>
                  <a:close/>
                  <a:moveTo>
                    <a:pt x="143" y="4"/>
                  </a:moveTo>
                  <a:cubicBezTo>
                    <a:pt x="143" y="4"/>
                    <a:pt x="143" y="4"/>
                    <a:pt x="143" y="4"/>
                  </a:cubicBezTo>
                  <a:cubicBezTo>
                    <a:pt x="142" y="5"/>
                    <a:pt x="141" y="6"/>
                    <a:pt x="140" y="6"/>
                  </a:cubicBezTo>
                  <a:cubicBezTo>
                    <a:pt x="139" y="6"/>
                    <a:pt x="139" y="6"/>
                    <a:pt x="138" y="6"/>
                  </a:cubicBezTo>
                  <a:cubicBezTo>
                    <a:pt x="140" y="5"/>
                    <a:pt x="142" y="4"/>
                    <a:pt x="143" y="4"/>
                  </a:cubicBezTo>
                  <a:close/>
                  <a:moveTo>
                    <a:pt x="138" y="8"/>
                  </a:moveTo>
                  <a:cubicBezTo>
                    <a:pt x="139" y="8"/>
                    <a:pt x="139" y="8"/>
                    <a:pt x="139" y="8"/>
                  </a:cubicBezTo>
                  <a:cubicBezTo>
                    <a:pt x="139" y="9"/>
                    <a:pt x="140" y="9"/>
                    <a:pt x="141" y="10"/>
                  </a:cubicBezTo>
                  <a:cubicBezTo>
                    <a:pt x="141" y="10"/>
                    <a:pt x="140" y="10"/>
                    <a:pt x="140" y="10"/>
                  </a:cubicBezTo>
                  <a:cubicBezTo>
                    <a:pt x="140" y="9"/>
                    <a:pt x="139" y="9"/>
                    <a:pt x="138" y="8"/>
                  </a:cubicBezTo>
                  <a:close/>
                  <a:moveTo>
                    <a:pt x="139" y="11"/>
                  </a:moveTo>
                  <a:cubicBezTo>
                    <a:pt x="138" y="11"/>
                    <a:pt x="138" y="12"/>
                    <a:pt x="137" y="12"/>
                  </a:cubicBezTo>
                  <a:cubicBezTo>
                    <a:pt x="137" y="12"/>
                    <a:pt x="137" y="11"/>
                    <a:pt x="136" y="11"/>
                  </a:cubicBezTo>
                  <a:cubicBezTo>
                    <a:pt x="136" y="10"/>
                    <a:pt x="137" y="10"/>
                    <a:pt x="137" y="9"/>
                  </a:cubicBezTo>
                  <a:cubicBezTo>
                    <a:pt x="138" y="10"/>
                    <a:pt x="138" y="10"/>
                    <a:pt x="139" y="11"/>
                  </a:cubicBezTo>
                  <a:close/>
                  <a:moveTo>
                    <a:pt x="139" y="8"/>
                  </a:moveTo>
                  <a:cubicBezTo>
                    <a:pt x="139" y="8"/>
                    <a:pt x="140" y="8"/>
                    <a:pt x="140" y="7"/>
                  </a:cubicBezTo>
                  <a:cubicBezTo>
                    <a:pt x="141" y="8"/>
                    <a:pt x="141" y="9"/>
                    <a:pt x="142" y="9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40" y="9"/>
                    <a:pt x="140" y="9"/>
                    <a:pt x="139" y="8"/>
                  </a:cubicBezTo>
                  <a:close/>
                  <a:moveTo>
                    <a:pt x="138" y="6"/>
                  </a:moveTo>
                  <a:cubicBezTo>
                    <a:pt x="138" y="6"/>
                    <a:pt x="139" y="6"/>
                    <a:pt x="139" y="7"/>
                  </a:cubicBezTo>
                  <a:cubicBezTo>
                    <a:pt x="139" y="7"/>
                    <a:pt x="138" y="7"/>
                    <a:pt x="138" y="8"/>
                  </a:cubicBezTo>
                  <a:cubicBezTo>
                    <a:pt x="137" y="7"/>
                    <a:pt x="137" y="7"/>
                    <a:pt x="136" y="7"/>
                  </a:cubicBezTo>
                  <a:cubicBezTo>
                    <a:pt x="137" y="6"/>
                    <a:pt x="137" y="6"/>
                    <a:pt x="138" y="6"/>
                  </a:cubicBezTo>
                  <a:close/>
                  <a:moveTo>
                    <a:pt x="135" y="7"/>
                  </a:moveTo>
                  <a:cubicBezTo>
                    <a:pt x="136" y="8"/>
                    <a:pt x="136" y="8"/>
                    <a:pt x="137" y="9"/>
                  </a:cubicBezTo>
                  <a:cubicBezTo>
                    <a:pt x="136" y="9"/>
                    <a:pt x="135" y="9"/>
                    <a:pt x="135" y="10"/>
                  </a:cubicBezTo>
                  <a:cubicBezTo>
                    <a:pt x="134" y="10"/>
                    <a:pt x="134" y="9"/>
                    <a:pt x="133" y="9"/>
                  </a:cubicBezTo>
                  <a:cubicBezTo>
                    <a:pt x="134" y="8"/>
                    <a:pt x="134" y="8"/>
                    <a:pt x="135" y="7"/>
                  </a:cubicBezTo>
                  <a:close/>
                  <a:moveTo>
                    <a:pt x="131" y="15"/>
                  </a:moveTo>
                  <a:cubicBezTo>
                    <a:pt x="131" y="15"/>
                    <a:pt x="130" y="15"/>
                    <a:pt x="130" y="1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31" y="14"/>
                    <a:pt x="131" y="15"/>
                    <a:pt x="131" y="15"/>
                  </a:cubicBezTo>
                  <a:close/>
                  <a:moveTo>
                    <a:pt x="131" y="14"/>
                  </a:moveTo>
                  <a:cubicBezTo>
                    <a:pt x="131" y="14"/>
                    <a:pt x="131" y="14"/>
                    <a:pt x="131" y="13"/>
                  </a:cubicBezTo>
                  <a:cubicBezTo>
                    <a:pt x="131" y="13"/>
                    <a:pt x="131" y="13"/>
                    <a:pt x="131" y="13"/>
                  </a:cubicBezTo>
                  <a:cubicBezTo>
                    <a:pt x="131" y="13"/>
                    <a:pt x="131" y="13"/>
                    <a:pt x="131" y="14"/>
                  </a:cubicBezTo>
                  <a:cubicBezTo>
                    <a:pt x="131" y="14"/>
                    <a:pt x="131" y="14"/>
                    <a:pt x="131" y="14"/>
                  </a:cubicBezTo>
                  <a:close/>
                  <a:moveTo>
                    <a:pt x="132" y="12"/>
                  </a:moveTo>
                  <a:cubicBezTo>
                    <a:pt x="132" y="12"/>
                    <a:pt x="132" y="12"/>
                    <a:pt x="131" y="12"/>
                  </a:cubicBezTo>
                  <a:cubicBezTo>
                    <a:pt x="131" y="11"/>
                    <a:pt x="131" y="11"/>
                    <a:pt x="132" y="11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2" y="12"/>
                    <a:pt x="132" y="12"/>
                    <a:pt x="133" y="12"/>
                  </a:cubicBezTo>
                  <a:cubicBezTo>
                    <a:pt x="133" y="12"/>
                    <a:pt x="132" y="12"/>
                    <a:pt x="132" y="12"/>
                  </a:cubicBezTo>
                  <a:close/>
                  <a:moveTo>
                    <a:pt x="133" y="12"/>
                  </a:moveTo>
                  <a:cubicBezTo>
                    <a:pt x="133" y="12"/>
                    <a:pt x="133" y="12"/>
                    <a:pt x="133" y="12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2" y="11"/>
                    <a:pt x="132" y="11"/>
                    <a:pt x="132" y="10"/>
                  </a:cubicBezTo>
                  <a:cubicBezTo>
                    <a:pt x="132" y="11"/>
                    <a:pt x="133" y="11"/>
                    <a:pt x="133" y="11"/>
                  </a:cubicBezTo>
                  <a:cubicBezTo>
                    <a:pt x="133" y="12"/>
                    <a:pt x="133" y="12"/>
                    <a:pt x="133" y="12"/>
                  </a:cubicBezTo>
                  <a:close/>
                  <a:moveTo>
                    <a:pt x="132" y="10"/>
                  </a:moveTo>
                  <a:cubicBezTo>
                    <a:pt x="132" y="10"/>
                    <a:pt x="133" y="10"/>
                    <a:pt x="133" y="9"/>
                  </a:cubicBezTo>
                  <a:cubicBezTo>
                    <a:pt x="133" y="10"/>
                    <a:pt x="134" y="10"/>
                    <a:pt x="134" y="10"/>
                  </a:cubicBezTo>
                  <a:cubicBezTo>
                    <a:pt x="134" y="11"/>
                    <a:pt x="134" y="11"/>
                    <a:pt x="133" y="11"/>
                  </a:cubicBezTo>
                  <a:cubicBezTo>
                    <a:pt x="133" y="11"/>
                    <a:pt x="133" y="10"/>
                    <a:pt x="132" y="10"/>
                  </a:cubicBezTo>
                  <a:close/>
                  <a:moveTo>
                    <a:pt x="134" y="15"/>
                  </a:moveTo>
                  <a:cubicBezTo>
                    <a:pt x="134" y="15"/>
                    <a:pt x="134" y="15"/>
                    <a:pt x="134" y="14"/>
                  </a:cubicBezTo>
                  <a:cubicBezTo>
                    <a:pt x="134" y="14"/>
                    <a:pt x="134" y="14"/>
                    <a:pt x="134" y="13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5" y="15"/>
                    <a:pt x="135" y="15"/>
                    <a:pt x="134" y="15"/>
                  </a:cubicBezTo>
                  <a:close/>
                  <a:moveTo>
                    <a:pt x="136" y="13"/>
                  </a:moveTo>
                  <a:cubicBezTo>
                    <a:pt x="136" y="13"/>
                    <a:pt x="136" y="13"/>
                    <a:pt x="135" y="13"/>
                  </a:cubicBezTo>
                  <a:cubicBezTo>
                    <a:pt x="135" y="13"/>
                    <a:pt x="135" y="13"/>
                    <a:pt x="135" y="12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6" y="12"/>
                    <a:pt x="136" y="12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lose/>
                  <a:moveTo>
                    <a:pt x="137" y="15"/>
                  </a:moveTo>
                  <a:cubicBezTo>
                    <a:pt x="137" y="15"/>
                    <a:pt x="137" y="15"/>
                    <a:pt x="137" y="14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37" y="15"/>
                    <a:pt x="137" y="15"/>
                    <a:pt x="137" y="15"/>
                  </a:cubicBezTo>
                  <a:cubicBezTo>
                    <a:pt x="137" y="15"/>
                    <a:pt x="137" y="15"/>
                    <a:pt x="137" y="15"/>
                  </a:cubicBezTo>
                  <a:cubicBezTo>
                    <a:pt x="137" y="15"/>
                    <a:pt x="137" y="15"/>
                    <a:pt x="137" y="15"/>
                  </a:cubicBezTo>
                  <a:close/>
                  <a:moveTo>
                    <a:pt x="137" y="16"/>
                  </a:moveTo>
                  <a:cubicBezTo>
                    <a:pt x="137" y="15"/>
                    <a:pt x="137" y="15"/>
                    <a:pt x="137" y="15"/>
                  </a:cubicBezTo>
                  <a:cubicBezTo>
                    <a:pt x="137" y="15"/>
                    <a:pt x="137" y="15"/>
                    <a:pt x="137" y="15"/>
                  </a:cubicBezTo>
                  <a:cubicBezTo>
                    <a:pt x="137" y="15"/>
                    <a:pt x="137" y="15"/>
                    <a:pt x="137" y="15"/>
                  </a:cubicBezTo>
                  <a:cubicBezTo>
                    <a:pt x="137" y="15"/>
                    <a:pt x="137" y="15"/>
                    <a:pt x="137" y="16"/>
                  </a:cubicBezTo>
                  <a:close/>
                  <a:moveTo>
                    <a:pt x="138" y="13"/>
                  </a:moveTo>
                  <a:cubicBezTo>
                    <a:pt x="139" y="12"/>
                    <a:pt x="139" y="12"/>
                    <a:pt x="139" y="12"/>
                  </a:cubicBezTo>
                  <a:cubicBezTo>
                    <a:pt x="140" y="12"/>
                    <a:pt x="140" y="12"/>
                    <a:pt x="140" y="13"/>
                  </a:cubicBezTo>
                  <a:cubicBezTo>
                    <a:pt x="140" y="13"/>
                    <a:pt x="139" y="13"/>
                    <a:pt x="139" y="14"/>
                  </a:cubicBezTo>
                  <a:cubicBezTo>
                    <a:pt x="139" y="13"/>
                    <a:pt x="139" y="13"/>
                    <a:pt x="138" y="13"/>
                  </a:cubicBezTo>
                  <a:close/>
                  <a:moveTo>
                    <a:pt x="141" y="16"/>
                  </a:moveTo>
                  <a:cubicBezTo>
                    <a:pt x="141" y="16"/>
                    <a:pt x="140" y="16"/>
                    <a:pt x="140" y="16"/>
                  </a:cubicBezTo>
                  <a:cubicBezTo>
                    <a:pt x="140" y="15"/>
                    <a:pt x="140" y="15"/>
                    <a:pt x="140" y="14"/>
                  </a:cubicBezTo>
                  <a:cubicBezTo>
                    <a:pt x="140" y="14"/>
                    <a:pt x="140" y="14"/>
                    <a:pt x="140" y="13"/>
                  </a:cubicBezTo>
                  <a:cubicBezTo>
                    <a:pt x="141" y="14"/>
                    <a:pt x="141" y="15"/>
                    <a:pt x="141" y="15"/>
                  </a:cubicBezTo>
                  <a:cubicBezTo>
                    <a:pt x="141" y="16"/>
                    <a:pt x="141" y="16"/>
                    <a:pt x="141" y="16"/>
                  </a:cubicBezTo>
                  <a:close/>
                  <a:moveTo>
                    <a:pt x="141" y="10"/>
                  </a:moveTo>
                  <a:cubicBezTo>
                    <a:pt x="141" y="10"/>
                    <a:pt x="141" y="10"/>
                    <a:pt x="141" y="10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42" y="11"/>
                    <a:pt x="142" y="11"/>
                    <a:pt x="142" y="11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1" y="11"/>
                    <a:pt x="141" y="11"/>
                    <a:pt x="141" y="10"/>
                  </a:cubicBezTo>
                  <a:close/>
                  <a:moveTo>
                    <a:pt x="142" y="12"/>
                  </a:moveTo>
                  <a:cubicBezTo>
                    <a:pt x="142" y="12"/>
                    <a:pt x="142" y="12"/>
                    <a:pt x="142" y="12"/>
                  </a:cubicBezTo>
                  <a:cubicBezTo>
                    <a:pt x="143" y="12"/>
                    <a:pt x="143" y="12"/>
                    <a:pt x="143" y="13"/>
                  </a:cubicBezTo>
                  <a:cubicBezTo>
                    <a:pt x="142" y="12"/>
                    <a:pt x="142" y="12"/>
                    <a:pt x="142" y="12"/>
                  </a:cubicBezTo>
                  <a:close/>
                  <a:moveTo>
                    <a:pt x="145" y="12"/>
                  </a:moveTo>
                  <a:cubicBezTo>
                    <a:pt x="145" y="12"/>
                    <a:pt x="145" y="12"/>
                    <a:pt x="145" y="12"/>
                  </a:cubicBezTo>
                  <a:cubicBezTo>
                    <a:pt x="145" y="12"/>
                    <a:pt x="145" y="12"/>
                    <a:pt x="145" y="12"/>
                  </a:cubicBezTo>
                  <a:cubicBezTo>
                    <a:pt x="145" y="12"/>
                    <a:pt x="145" y="12"/>
                    <a:pt x="145" y="12"/>
                  </a:cubicBezTo>
                  <a:close/>
                  <a:moveTo>
                    <a:pt x="145" y="14"/>
                  </a:moveTo>
                  <a:cubicBezTo>
                    <a:pt x="145" y="14"/>
                    <a:pt x="145" y="14"/>
                    <a:pt x="145" y="13"/>
                  </a:cubicBezTo>
                  <a:cubicBezTo>
                    <a:pt x="145" y="13"/>
                    <a:pt x="146" y="13"/>
                    <a:pt x="146" y="13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46" y="14"/>
                    <a:pt x="145" y="14"/>
                    <a:pt x="145" y="14"/>
                  </a:cubicBezTo>
                  <a:close/>
                  <a:moveTo>
                    <a:pt x="147" y="10"/>
                  </a:moveTo>
                  <a:cubicBezTo>
                    <a:pt x="145" y="10"/>
                    <a:pt x="144" y="10"/>
                    <a:pt x="144" y="10"/>
                  </a:cubicBezTo>
                  <a:cubicBezTo>
                    <a:pt x="145" y="10"/>
                    <a:pt x="146" y="10"/>
                    <a:pt x="147" y="11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46" y="11"/>
                    <a:pt x="146" y="12"/>
                    <a:pt x="146" y="12"/>
                  </a:cubicBezTo>
                  <a:cubicBezTo>
                    <a:pt x="145" y="11"/>
                    <a:pt x="145" y="11"/>
                    <a:pt x="144" y="11"/>
                  </a:cubicBezTo>
                  <a:cubicBezTo>
                    <a:pt x="144" y="10"/>
                    <a:pt x="143" y="9"/>
                    <a:pt x="143" y="9"/>
                  </a:cubicBezTo>
                  <a:cubicBezTo>
                    <a:pt x="143" y="9"/>
                    <a:pt x="143" y="8"/>
                    <a:pt x="143" y="8"/>
                  </a:cubicBezTo>
                  <a:cubicBezTo>
                    <a:pt x="143" y="8"/>
                    <a:pt x="143" y="9"/>
                    <a:pt x="143" y="9"/>
                  </a:cubicBezTo>
                  <a:cubicBezTo>
                    <a:pt x="142" y="8"/>
                    <a:pt x="141" y="7"/>
                    <a:pt x="141" y="7"/>
                  </a:cubicBezTo>
                  <a:cubicBezTo>
                    <a:pt x="142" y="6"/>
                    <a:pt x="143" y="5"/>
                    <a:pt x="144" y="5"/>
                  </a:cubicBezTo>
                  <a:cubicBezTo>
                    <a:pt x="146" y="7"/>
                    <a:pt x="147" y="9"/>
                    <a:pt x="147" y="10"/>
                  </a:cubicBezTo>
                  <a:close/>
                  <a:moveTo>
                    <a:pt x="164" y="4"/>
                  </a:moveTo>
                  <a:cubicBezTo>
                    <a:pt x="164" y="4"/>
                    <a:pt x="164" y="4"/>
                    <a:pt x="164" y="4"/>
                  </a:cubicBezTo>
                  <a:cubicBezTo>
                    <a:pt x="164" y="4"/>
                    <a:pt x="163" y="5"/>
                    <a:pt x="163" y="5"/>
                  </a:cubicBezTo>
                  <a:cubicBezTo>
                    <a:pt x="163" y="5"/>
                    <a:pt x="162" y="5"/>
                    <a:pt x="162" y="4"/>
                  </a:cubicBezTo>
                  <a:cubicBezTo>
                    <a:pt x="163" y="4"/>
                    <a:pt x="163" y="4"/>
                    <a:pt x="164" y="4"/>
                  </a:cubicBezTo>
                  <a:close/>
                  <a:moveTo>
                    <a:pt x="164" y="8"/>
                  </a:moveTo>
                  <a:cubicBezTo>
                    <a:pt x="163" y="8"/>
                    <a:pt x="162" y="8"/>
                    <a:pt x="161" y="7"/>
                  </a:cubicBezTo>
                  <a:cubicBezTo>
                    <a:pt x="161" y="7"/>
                    <a:pt x="162" y="6"/>
                    <a:pt x="163" y="6"/>
                  </a:cubicBezTo>
                  <a:cubicBezTo>
                    <a:pt x="164" y="7"/>
                    <a:pt x="166" y="8"/>
                    <a:pt x="167" y="10"/>
                  </a:cubicBezTo>
                  <a:cubicBezTo>
                    <a:pt x="166" y="9"/>
                    <a:pt x="165" y="9"/>
                    <a:pt x="164" y="8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4" y="8"/>
                    <a:pt x="164" y="8"/>
                    <a:pt x="164" y="8"/>
                  </a:cubicBezTo>
                  <a:close/>
                  <a:moveTo>
                    <a:pt x="162" y="9"/>
                  </a:moveTo>
                  <a:cubicBezTo>
                    <a:pt x="161" y="10"/>
                    <a:pt x="161" y="10"/>
                    <a:pt x="160" y="11"/>
                  </a:cubicBezTo>
                  <a:cubicBezTo>
                    <a:pt x="159" y="10"/>
                    <a:pt x="159" y="10"/>
                    <a:pt x="158" y="9"/>
                  </a:cubicBezTo>
                  <a:cubicBezTo>
                    <a:pt x="159" y="9"/>
                    <a:pt x="160" y="8"/>
                    <a:pt x="161" y="7"/>
                  </a:cubicBezTo>
                  <a:cubicBezTo>
                    <a:pt x="161" y="8"/>
                    <a:pt x="162" y="8"/>
                    <a:pt x="164" y="8"/>
                  </a:cubicBezTo>
                  <a:cubicBezTo>
                    <a:pt x="163" y="9"/>
                    <a:pt x="163" y="9"/>
                    <a:pt x="163" y="9"/>
                  </a:cubicBezTo>
                  <a:cubicBezTo>
                    <a:pt x="162" y="9"/>
                    <a:pt x="161" y="8"/>
                    <a:pt x="161" y="8"/>
                  </a:cubicBezTo>
                  <a:cubicBezTo>
                    <a:pt x="161" y="8"/>
                    <a:pt x="161" y="8"/>
                    <a:pt x="162" y="9"/>
                  </a:cubicBezTo>
                  <a:close/>
                  <a:moveTo>
                    <a:pt x="161" y="5"/>
                  </a:moveTo>
                  <a:cubicBezTo>
                    <a:pt x="161" y="5"/>
                    <a:pt x="162" y="5"/>
                    <a:pt x="162" y="5"/>
                  </a:cubicBezTo>
                  <a:cubicBezTo>
                    <a:pt x="161" y="6"/>
                    <a:pt x="161" y="6"/>
                    <a:pt x="160" y="7"/>
                  </a:cubicBezTo>
                  <a:cubicBezTo>
                    <a:pt x="159" y="7"/>
                    <a:pt x="158" y="8"/>
                    <a:pt x="156" y="8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56" y="8"/>
                    <a:pt x="156" y="8"/>
                    <a:pt x="155" y="8"/>
                  </a:cubicBezTo>
                  <a:cubicBezTo>
                    <a:pt x="157" y="6"/>
                    <a:pt x="159" y="5"/>
                    <a:pt x="161" y="5"/>
                  </a:cubicBezTo>
                  <a:close/>
                  <a:moveTo>
                    <a:pt x="158" y="8"/>
                  </a:moveTo>
                  <a:cubicBezTo>
                    <a:pt x="157" y="8"/>
                    <a:pt x="157" y="8"/>
                    <a:pt x="157" y="9"/>
                  </a:cubicBezTo>
                  <a:cubicBezTo>
                    <a:pt x="157" y="9"/>
                    <a:pt x="157" y="9"/>
                    <a:pt x="157" y="9"/>
                  </a:cubicBezTo>
                  <a:cubicBezTo>
                    <a:pt x="157" y="8"/>
                    <a:pt x="157" y="8"/>
                    <a:pt x="158" y="8"/>
                  </a:cubicBezTo>
                  <a:close/>
                  <a:moveTo>
                    <a:pt x="156" y="9"/>
                  </a:moveTo>
                  <a:cubicBezTo>
                    <a:pt x="156" y="10"/>
                    <a:pt x="155" y="10"/>
                    <a:pt x="155" y="10"/>
                  </a:cubicBezTo>
                  <a:cubicBezTo>
                    <a:pt x="155" y="10"/>
                    <a:pt x="155" y="10"/>
                    <a:pt x="154" y="10"/>
                  </a:cubicBezTo>
                  <a:cubicBezTo>
                    <a:pt x="155" y="10"/>
                    <a:pt x="156" y="9"/>
                    <a:pt x="156" y="9"/>
                  </a:cubicBezTo>
                  <a:cubicBezTo>
                    <a:pt x="156" y="9"/>
                    <a:pt x="156" y="9"/>
                    <a:pt x="156" y="9"/>
                  </a:cubicBezTo>
                  <a:close/>
                  <a:moveTo>
                    <a:pt x="155" y="8"/>
                  </a:moveTo>
                  <a:cubicBezTo>
                    <a:pt x="155" y="8"/>
                    <a:pt x="155" y="8"/>
                    <a:pt x="155" y="8"/>
                  </a:cubicBezTo>
                  <a:cubicBezTo>
                    <a:pt x="155" y="8"/>
                    <a:pt x="155" y="8"/>
                    <a:pt x="154" y="8"/>
                  </a:cubicBezTo>
                  <a:cubicBezTo>
                    <a:pt x="155" y="8"/>
                    <a:pt x="155" y="8"/>
                    <a:pt x="155" y="8"/>
                  </a:cubicBezTo>
                  <a:close/>
                  <a:moveTo>
                    <a:pt x="154" y="9"/>
                  </a:moveTo>
                  <a:cubicBezTo>
                    <a:pt x="155" y="9"/>
                    <a:pt x="155" y="8"/>
                    <a:pt x="155" y="8"/>
                  </a:cubicBezTo>
                  <a:cubicBezTo>
                    <a:pt x="156" y="8"/>
                    <a:pt x="156" y="9"/>
                    <a:pt x="156" y="9"/>
                  </a:cubicBezTo>
                  <a:cubicBezTo>
                    <a:pt x="155" y="9"/>
                    <a:pt x="154" y="9"/>
                    <a:pt x="154" y="10"/>
                  </a:cubicBezTo>
                  <a:cubicBezTo>
                    <a:pt x="154" y="10"/>
                    <a:pt x="154" y="10"/>
                    <a:pt x="153" y="10"/>
                  </a:cubicBezTo>
                  <a:cubicBezTo>
                    <a:pt x="154" y="9"/>
                    <a:pt x="154" y="9"/>
                    <a:pt x="154" y="9"/>
                  </a:cubicBezTo>
                  <a:close/>
                  <a:moveTo>
                    <a:pt x="153" y="10"/>
                  </a:moveTo>
                  <a:cubicBezTo>
                    <a:pt x="153" y="10"/>
                    <a:pt x="154" y="10"/>
                    <a:pt x="154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10"/>
                    <a:pt x="153" y="10"/>
                    <a:pt x="153" y="10"/>
                  </a:cubicBezTo>
                  <a:close/>
                  <a:moveTo>
                    <a:pt x="149" y="12"/>
                  </a:moveTo>
                  <a:cubicBezTo>
                    <a:pt x="149" y="13"/>
                    <a:pt x="149" y="13"/>
                    <a:pt x="149" y="13"/>
                  </a:cubicBezTo>
                  <a:cubicBezTo>
                    <a:pt x="149" y="12"/>
                    <a:pt x="149" y="12"/>
                    <a:pt x="149" y="12"/>
                  </a:cubicBezTo>
                  <a:cubicBezTo>
                    <a:pt x="149" y="12"/>
                    <a:pt x="149" y="12"/>
                    <a:pt x="150" y="12"/>
                  </a:cubicBezTo>
                  <a:cubicBezTo>
                    <a:pt x="149" y="12"/>
                    <a:pt x="149" y="12"/>
                    <a:pt x="149" y="12"/>
                  </a:cubicBezTo>
                  <a:close/>
                  <a:moveTo>
                    <a:pt x="149" y="11"/>
                  </a:moveTo>
                  <a:cubicBezTo>
                    <a:pt x="149" y="11"/>
                    <a:pt x="149" y="11"/>
                    <a:pt x="149" y="11"/>
                  </a:cubicBezTo>
                  <a:cubicBezTo>
                    <a:pt x="150" y="10"/>
                    <a:pt x="150" y="10"/>
                    <a:pt x="151" y="10"/>
                  </a:cubicBezTo>
                  <a:cubicBezTo>
                    <a:pt x="151" y="10"/>
                    <a:pt x="150" y="11"/>
                    <a:pt x="150" y="12"/>
                  </a:cubicBezTo>
                  <a:cubicBezTo>
                    <a:pt x="149" y="11"/>
                    <a:pt x="149" y="11"/>
                    <a:pt x="149" y="11"/>
                  </a:cubicBezTo>
                  <a:close/>
                  <a:moveTo>
                    <a:pt x="151" y="15"/>
                  </a:moveTo>
                  <a:cubicBezTo>
                    <a:pt x="151" y="15"/>
                    <a:pt x="151" y="14"/>
                    <a:pt x="151" y="14"/>
                  </a:cubicBezTo>
                  <a:cubicBezTo>
                    <a:pt x="152" y="14"/>
                    <a:pt x="152" y="14"/>
                    <a:pt x="152" y="14"/>
                  </a:cubicBezTo>
                  <a:cubicBezTo>
                    <a:pt x="152" y="15"/>
                    <a:pt x="151" y="15"/>
                    <a:pt x="151" y="15"/>
                  </a:cubicBezTo>
                  <a:close/>
                  <a:moveTo>
                    <a:pt x="152" y="13"/>
                  </a:moveTo>
                  <a:cubicBezTo>
                    <a:pt x="152" y="12"/>
                    <a:pt x="152" y="12"/>
                    <a:pt x="152" y="12"/>
                  </a:cubicBezTo>
                  <a:cubicBezTo>
                    <a:pt x="153" y="11"/>
                    <a:pt x="153" y="11"/>
                    <a:pt x="154" y="10"/>
                  </a:cubicBezTo>
                  <a:cubicBezTo>
                    <a:pt x="154" y="10"/>
                    <a:pt x="155" y="10"/>
                    <a:pt x="155" y="11"/>
                  </a:cubicBezTo>
                  <a:cubicBezTo>
                    <a:pt x="154" y="12"/>
                    <a:pt x="153" y="13"/>
                    <a:pt x="152" y="13"/>
                  </a:cubicBezTo>
                  <a:cubicBezTo>
                    <a:pt x="152" y="13"/>
                    <a:pt x="152" y="13"/>
                    <a:pt x="152" y="13"/>
                  </a:cubicBezTo>
                  <a:close/>
                  <a:moveTo>
                    <a:pt x="155" y="16"/>
                  </a:moveTo>
                  <a:cubicBezTo>
                    <a:pt x="154" y="16"/>
                    <a:pt x="154" y="16"/>
                    <a:pt x="154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5" y="15"/>
                    <a:pt x="155" y="16"/>
                    <a:pt x="155" y="16"/>
                  </a:cubicBezTo>
                  <a:close/>
                  <a:moveTo>
                    <a:pt x="155" y="15"/>
                  </a:moveTo>
                  <a:cubicBezTo>
                    <a:pt x="155" y="15"/>
                    <a:pt x="155" y="15"/>
                    <a:pt x="154" y="15"/>
                  </a:cubicBezTo>
                  <a:cubicBezTo>
                    <a:pt x="155" y="15"/>
                    <a:pt x="155" y="14"/>
                    <a:pt x="155" y="14"/>
                  </a:cubicBezTo>
                  <a:cubicBezTo>
                    <a:pt x="155" y="14"/>
                    <a:pt x="155" y="14"/>
                    <a:pt x="155" y="15"/>
                  </a:cubicBezTo>
                  <a:cubicBezTo>
                    <a:pt x="155" y="15"/>
                    <a:pt x="155" y="15"/>
                    <a:pt x="155" y="15"/>
                  </a:cubicBezTo>
                  <a:close/>
                  <a:moveTo>
                    <a:pt x="156" y="14"/>
                  </a:moveTo>
                  <a:cubicBezTo>
                    <a:pt x="155" y="14"/>
                    <a:pt x="155" y="14"/>
                    <a:pt x="155" y="14"/>
                  </a:cubicBezTo>
                  <a:cubicBezTo>
                    <a:pt x="155" y="14"/>
                    <a:pt x="155" y="13"/>
                    <a:pt x="155" y="13"/>
                  </a:cubicBezTo>
                  <a:cubicBezTo>
                    <a:pt x="155" y="13"/>
                    <a:pt x="156" y="13"/>
                    <a:pt x="156" y="13"/>
                  </a:cubicBezTo>
                  <a:cubicBezTo>
                    <a:pt x="155" y="13"/>
                    <a:pt x="155" y="13"/>
                    <a:pt x="155" y="13"/>
                  </a:cubicBezTo>
                  <a:cubicBezTo>
                    <a:pt x="155" y="13"/>
                    <a:pt x="156" y="12"/>
                    <a:pt x="156" y="12"/>
                  </a:cubicBezTo>
                  <a:cubicBezTo>
                    <a:pt x="156" y="12"/>
                    <a:pt x="156" y="13"/>
                    <a:pt x="157" y="13"/>
                  </a:cubicBezTo>
                  <a:cubicBezTo>
                    <a:pt x="156" y="14"/>
                    <a:pt x="156" y="14"/>
                    <a:pt x="156" y="14"/>
                  </a:cubicBezTo>
                  <a:close/>
                  <a:moveTo>
                    <a:pt x="157" y="13"/>
                  </a:moveTo>
                  <a:cubicBezTo>
                    <a:pt x="157" y="12"/>
                    <a:pt x="157" y="12"/>
                    <a:pt x="156" y="12"/>
                  </a:cubicBezTo>
                  <a:cubicBezTo>
                    <a:pt x="157" y="11"/>
                    <a:pt x="157" y="11"/>
                    <a:pt x="158" y="10"/>
                  </a:cubicBezTo>
                  <a:cubicBezTo>
                    <a:pt x="158" y="10"/>
                    <a:pt x="159" y="11"/>
                    <a:pt x="159" y="11"/>
                  </a:cubicBezTo>
                  <a:cubicBezTo>
                    <a:pt x="158" y="12"/>
                    <a:pt x="158" y="12"/>
                    <a:pt x="157" y="13"/>
                  </a:cubicBezTo>
                  <a:cubicBezTo>
                    <a:pt x="157" y="13"/>
                    <a:pt x="157" y="13"/>
                    <a:pt x="157" y="13"/>
                  </a:cubicBezTo>
                  <a:close/>
                  <a:moveTo>
                    <a:pt x="158" y="17"/>
                  </a:moveTo>
                  <a:cubicBezTo>
                    <a:pt x="158" y="16"/>
                    <a:pt x="158" y="16"/>
                    <a:pt x="158" y="15"/>
                  </a:cubicBezTo>
                  <a:cubicBezTo>
                    <a:pt x="158" y="16"/>
                    <a:pt x="158" y="16"/>
                    <a:pt x="158" y="17"/>
                  </a:cubicBezTo>
                  <a:close/>
                  <a:moveTo>
                    <a:pt x="159" y="15"/>
                  </a:moveTo>
                  <a:cubicBezTo>
                    <a:pt x="159" y="14"/>
                    <a:pt x="158" y="14"/>
                    <a:pt x="158" y="14"/>
                  </a:cubicBezTo>
                  <a:cubicBezTo>
                    <a:pt x="158" y="14"/>
                    <a:pt x="158" y="13"/>
                    <a:pt x="159" y="13"/>
                  </a:cubicBezTo>
                  <a:cubicBezTo>
                    <a:pt x="159" y="13"/>
                    <a:pt x="159" y="14"/>
                    <a:pt x="160" y="14"/>
                  </a:cubicBezTo>
                  <a:cubicBezTo>
                    <a:pt x="159" y="14"/>
                    <a:pt x="159" y="14"/>
                    <a:pt x="159" y="15"/>
                  </a:cubicBezTo>
                  <a:close/>
                  <a:moveTo>
                    <a:pt x="159" y="13"/>
                  </a:moveTo>
                  <a:cubicBezTo>
                    <a:pt x="159" y="13"/>
                    <a:pt x="159" y="12"/>
                    <a:pt x="160" y="12"/>
                  </a:cubicBezTo>
                  <a:cubicBezTo>
                    <a:pt x="160" y="12"/>
                    <a:pt x="160" y="13"/>
                    <a:pt x="160" y="13"/>
                  </a:cubicBezTo>
                  <a:cubicBezTo>
                    <a:pt x="160" y="13"/>
                    <a:pt x="160" y="13"/>
                    <a:pt x="160" y="13"/>
                  </a:cubicBezTo>
                  <a:cubicBezTo>
                    <a:pt x="159" y="13"/>
                    <a:pt x="159" y="13"/>
                    <a:pt x="159" y="13"/>
                  </a:cubicBezTo>
                  <a:close/>
                  <a:moveTo>
                    <a:pt x="161" y="17"/>
                  </a:moveTo>
                  <a:cubicBezTo>
                    <a:pt x="160" y="16"/>
                    <a:pt x="160" y="15"/>
                    <a:pt x="160" y="14"/>
                  </a:cubicBezTo>
                  <a:cubicBezTo>
                    <a:pt x="161" y="14"/>
                    <a:pt x="161" y="15"/>
                    <a:pt x="161" y="15"/>
                  </a:cubicBezTo>
                  <a:cubicBezTo>
                    <a:pt x="161" y="15"/>
                    <a:pt x="162" y="15"/>
                    <a:pt x="162" y="15"/>
                  </a:cubicBezTo>
                  <a:cubicBezTo>
                    <a:pt x="161" y="16"/>
                    <a:pt x="161" y="16"/>
                    <a:pt x="161" y="17"/>
                  </a:cubicBezTo>
                  <a:close/>
                  <a:moveTo>
                    <a:pt x="161" y="14"/>
                  </a:moveTo>
                  <a:cubicBezTo>
                    <a:pt x="161" y="14"/>
                    <a:pt x="161" y="14"/>
                    <a:pt x="161" y="14"/>
                  </a:cubicBezTo>
                  <a:cubicBezTo>
                    <a:pt x="161" y="14"/>
                    <a:pt x="161" y="14"/>
                    <a:pt x="161" y="14"/>
                  </a:cubicBezTo>
                  <a:cubicBezTo>
                    <a:pt x="161" y="14"/>
                    <a:pt x="161" y="14"/>
                    <a:pt x="161" y="14"/>
                  </a:cubicBezTo>
                  <a:close/>
                  <a:moveTo>
                    <a:pt x="160" y="11"/>
                  </a:moveTo>
                  <a:cubicBezTo>
                    <a:pt x="161" y="11"/>
                    <a:pt x="161" y="11"/>
                    <a:pt x="161" y="11"/>
                  </a:cubicBezTo>
                  <a:cubicBezTo>
                    <a:pt x="161" y="11"/>
                    <a:pt x="162" y="11"/>
                    <a:pt x="162" y="12"/>
                  </a:cubicBezTo>
                  <a:cubicBezTo>
                    <a:pt x="162" y="12"/>
                    <a:pt x="162" y="12"/>
                    <a:pt x="162" y="12"/>
                  </a:cubicBezTo>
                  <a:cubicBezTo>
                    <a:pt x="161" y="12"/>
                    <a:pt x="161" y="11"/>
                    <a:pt x="160" y="11"/>
                  </a:cubicBezTo>
                  <a:close/>
                  <a:moveTo>
                    <a:pt x="163" y="14"/>
                  </a:moveTo>
                  <a:cubicBezTo>
                    <a:pt x="163" y="14"/>
                    <a:pt x="163" y="14"/>
                    <a:pt x="163" y="14"/>
                  </a:cubicBezTo>
                  <a:cubicBezTo>
                    <a:pt x="163" y="14"/>
                    <a:pt x="163" y="14"/>
                    <a:pt x="164" y="14"/>
                  </a:cubicBezTo>
                  <a:cubicBezTo>
                    <a:pt x="164" y="14"/>
                    <a:pt x="163" y="14"/>
                    <a:pt x="163" y="14"/>
                  </a:cubicBezTo>
                  <a:close/>
                  <a:moveTo>
                    <a:pt x="163" y="14"/>
                  </a:moveTo>
                  <a:cubicBezTo>
                    <a:pt x="163" y="13"/>
                    <a:pt x="162" y="13"/>
                    <a:pt x="162" y="12"/>
                  </a:cubicBezTo>
                  <a:cubicBezTo>
                    <a:pt x="162" y="12"/>
                    <a:pt x="162" y="12"/>
                    <a:pt x="163" y="12"/>
                  </a:cubicBezTo>
                  <a:cubicBezTo>
                    <a:pt x="163" y="12"/>
                    <a:pt x="164" y="13"/>
                    <a:pt x="164" y="14"/>
                  </a:cubicBezTo>
                  <a:cubicBezTo>
                    <a:pt x="164" y="14"/>
                    <a:pt x="164" y="14"/>
                    <a:pt x="164" y="14"/>
                  </a:cubicBezTo>
                  <a:cubicBezTo>
                    <a:pt x="163" y="14"/>
                    <a:pt x="163" y="14"/>
                    <a:pt x="163" y="14"/>
                  </a:cubicBezTo>
                  <a:close/>
                  <a:moveTo>
                    <a:pt x="164" y="16"/>
                  </a:moveTo>
                  <a:cubicBezTo>
                    <a:pt x="164" y="16"/>
                    <a:pt x="164" y="16"/>
                    <a:pt x="164" y="15"/>
                  </a:cubicBezTo>
                  <a:cubicBezTo>
                    <a:pt x="164" y="15"/>
                    <a:pt x="164" y="15"/>
                    <a:pt x="165" y="15"/>
                  </a:cubicBezTo>
                  <a:cubicBezTo>
                    <a:pt x="165" y="15"/>
                    <a:pt x="164" y="15"/>
                    <a:pt x="164" y="16"/>
                  </a:cubicBezTo>
                  <a:close/>
                  <a:moveTo>
                    <a:pt x="163" y="12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11"/>
                    <a:pt x="163" y="11"/>
                    <a:pt x="163" y="12"/>
                  </a:cubicBezTo>
                  <a:cubicBezTo>
                    <a:pt x="162" y="11"/>
                    <a:pt x="162" y="11"/>
                    <a:pt x="161" y="11"/>
                  </a:cubicBezTo>
                  <a:cubicBezTo>
                    <a:pt x="161" y="10"/>
                    <a:pt x="162" y="10"/>
                    <a:pt x="163" y="9"/>
                  </a:cubicBezTo>
                  <a:cubicBezTo>
                    <a:pt x="164" y="10"/>
                    <a:pt x="165" y="11"/>
                    <a:pt x="166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4" y="13"/>
                    <a:pt x="164" y="12"/>
                    <a:pt x="163" y="12"/>
                  </a:cubicBezTo>
                  <a:close/>
                  <a:moveTo>
                    <a:pt x="167" y="15"/>
                  </a:moveTo>
                  <a:cubicBezTo>
                    <a:pt x="167" y="15"/>
                    <a:pt x="166" y="15"/>
                    <a:pt x="166" y="15"/>
                  </a:cubicBezTo>
                  <a:cubicBezTo>
                    <a:pt x="166" y="15"/>
                    <a:pt x="166" y="14"/>
                    <a:pt x="166" y="14"/>
                  </a:cubicBezTo>
                  <a:cubicBezTo>
                    <a:pt x="166" y="14"/>
                    <a:pt x="166" y="14"/>
                    <a:pt x="166" y="13"/>
                  </a:cubicBezTo>
                  <a:cubicBezTo>
                    <a:pt x="167" y="14"/>
                    <a:pt x="167" y="15"/>
                    <a:pt x="167" y="15"/>
                  </a:cubicBezTo>
                  <a:cubicBezTo>
                    <a:pt x="167" y="15"/>
                    <a:pt x="167" y="15"/>
                    <a:pt x="167" y="15"/>
                  </a:cubicBezTo>
                  <a:close/>
                  <a:moveTo>
                    <a:pt x="163" y="9"/>
                  </a:moveTo>
                  <a:cubicBezTo>
                    <a:pt x="163" y="9"/>
                    <a:pt x="163" y="9"/>
                    <a:pt x="164" y="9"/>
                  </a:cubicBezTo>
                  <a:cubicBezTo>
                    <a:pt x="165" y="9"/>
                    <a:pt x="167" y="10"/>
                    <a:pt x="168" y="11"/>
                  </a:cubicBezTo>
                  <a:cubicBezTo>
                    <a:pt x="168" y="11"/>
                    <a:pt x="168" y="11"/>
                    <a:pt x="169" y="11"/>
                  </a:cubicBezTo>
                  <a:cubicBezTo>
                    <a:pt x="168" y="12"/>
                    <a:pt x="168" y="12"/>
                    <a:pt x="167" y="12"/>
                  </a:cubicBezTo>
                  <a:cubicBezTo>
                    <a:pt x="166" y="11"/>
                    <a:pt x="165" y="10"/>
                    <a:pt x="163" y="9"/>
                  </a:cubicBezTo>
                  <a:close/>
                  <a:moveTo>
                    <a:pt x="168" y="13"/>
                  </a:moveTo>
                  <a:cubicBezTo>
                    <a:pt x="168" y="12"/>
                    <a:pt x="169" y="12"/>
                    <a:pt x="169" y="12"/>
                  </a:cubicBezTo>
                  <a:cubicBezTo>
                    <a:pt x="169" y="12"/>
                    <a:pt x="169" y="13"/>
                    <a:pt x="170" y="13"/>
                  </a:cubicBezTo>
                  <a:cubicBezTo>
                    <a:pt x="169" y="13"/>
                    <a:pt x="169" y="14"/>
                    <a:pt x="169" y="14"/>
                  </a:cubicBezTo>
                  <a:cubicBezTo>
                    <a:pt x="168" y="13"/>
                    <a:pt x="168" y="13"/>
                    <a:pt x="168" y="13"/>
                  </a:cubicBezTo>
                  <a:close/>
                  <a:moveTo>
                    <a:pt x="169" y="15"/>
                  </a:moveTo>
                  <a:cubicBezTo>
                    <a:pt x="170" y="15"/>
                    <a:pt x="170" y="14"/>
                    <a:pt x="170" y="14"/>
                  </a:cubicBezTo>
                  <a:cubicBezTo>
                    <a:pt x="170" y="14"/>
                    <a:pt x="170" y="15"/>
                    <a:pt x="170" y="15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69" y="15"/>
                    <a:pt x="169" y="15"/>
                    <a:pt x="169" y="15"/>
                  </a:cubicBezTo>
                  <a:close/>
                  <a:moveTo>
                    <a:pt x="170" y="16"/>
                  </a:moveTo>
                  <a:cubicBezTo>
                    <a:pt x="170" y="15"/>
                    <a:pt x="170" y="15"/>
                    <a:pt x="170" y="15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70" y="15"/>
                    <a:pt x="170" y="16"/>
                    <a:pt x="170" y="16"/>
                  </a:cubicBezTo>
                  <a:close/>
                  <a:moveTo>
                    <a:pt x="170" y="15"/>
                  </a:moveTo>
                  <a:cubicBezTo>
                    <a:pt x="170" y="15"/>
                    <a:pt x="170" y="15"/>
                    <a:pt x="170" y="15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70" y="15"/>
                    <a:pt x="170" y="15"/>
                    <a:pt x="170" y="15"/>
                  </a:cubicBezTo>
                  <a:close/>
                  <a:moveTo>
                    <a:pt x="164" y="5"/>
                  </a:moveTo>
                  <a:cubicBezTo>
                    <a:pt x="164" y="5"/>
                    <a:pt x="164" y="5"/>
                    <a:pt x="164" y="5"/>
                  </a:cubicBezTo>
                  <a:cubicBezTo>
                    <a:pt x="165" y="5"/>
                    <a:pt x="165" y="5"/>
                    <a:pt x="165" y="4"/>
                  </a:cubicBezTo>
                  <a:cubicBezTo>
                    <a:pt x="169" y="6"/>
                    <a:pt x="171" y="8"/>
                    <a:pt x="171" y="10"/>
                  </a:cubicBezTo>
                  <a:cubicBezTo>
                    <a:pt x="171" y="10"/>
                    <a:pt x="170" y="10"/>
                    <a:pt x="170" y="10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2" y="10"/>
                    <a:pt x="172" y="10"/>
                    <a:pt x="172" y="10"/>
                  </a:cubicBezTo>
                  <a:cubicBezTo>
                    <a:pt x="171" y="10"/>
                    <a:pt x="171" y="11"/>
                    <a:pt x="171" y="11"/>
                  </a:cubicBezTo>
                  <a:cubicBezTo>
                    <a:pt x="169" y="9"/>
                    <a:pt x="167" y="7"/>
                    <a:pt x="164" y="5"/>
                  </a:cubicBezTo>
                  <a:close/>
                  <a:moveTo>
                    <a:pt x="171" y="11"/>
                  </a:moveTo>
                  <a:cubicBezTo>
                    <a:pt x="171" y="11"/>
                    <a:pt x="171" y="11"/>
                    <a:pt x="171" y="11"/>
                  </a:cubicBezTo>
                  <a:cubicBezTo>
                    <a:pt x="171" y="11"/>
                    <a:pt x="171" y="11"/>
                    <a:pt x="172" y="11"/>
                  </a:cubicBezTo>
                  <a:cubicBezTo>
                    <a:pt x="172" y="11"/>
                    <a:pt x="172" y="11"/>
                    <a:pt x="172" y="12"/>
                  </a:cubicBezTo>
                  <a:cubicBezTo>
                    <a:pt x="172" y="12"/>
                    <a:pt x="171" y="11"/>
                    <a:pt x="171" y="11"/>
                  </a:cubicBezTo>
                  <a:close/>
                  <a:moveTo>
                    <a:pt x="191" y="9"/>
                  </a:moveTo>
                  <a:cubicBezTo>
                    <a:pt x="191" y="9"/>
                    <a:pt x="191" y="8"/>
                    <a:pt x="190" y="8"/>
                  </a:cubicBezTo>
                  <a:cubicBezTo>
                    <a:pt x="191" y="8"/>
                    <a:pt x="191" y="8"/>
                    <a:pt x="192" y="9"/>
                  </a:cubicBezTo>
                  <a:cubicBezTo>
                    <a:pt x="192" y="9"/>
                    <a:pt x="192" y="9"/>
                    <a:pt x="191" y="9"/>
                  </a:cubicBezTo>
                  <a:close/>
                  <a:moveTo>
                    <a:pt x="194" y="9"/>
                  </a:moveTo>
                  <a:cubicBezTo>
                    <a:pt x="193" y="9"/>
                    <a:pt x="193" y="9"/>
                    <a:pt x="193" y="9"/>
                  </a:cubicBezTo>
                  <a:cubicBezTo>
                    <a:pt x="193" y="9"/>
                    <a:pt x="193" y="8"/>
                    <a:pt x="193" y="8"/>
                  </a:cubicBezTo>
                  <a:cubicBezTo>
                    <a:pt x="193" y="9"/>
                    <a:pt x="194" y="9"/>
                    <a:pt x="194" y="9"/>
                  </a:cubicBezTo>
                  <a:close/>
                  <a:moveTo>
                    <a:pt x="191" y="6"/>
                  </a:moveTo>
                  <a:cubicBezTo>
                    <a:pt x="192" y="7"/>
                    <a:pt x="193" y="8"/>
                    <a:pt x="193" y="8"/>
                  </a:cubicBezTo>
                  <a:cubicBezTo>
                    <a:pt x="193" y="8"/>
                    <a:pt x="193" y="9"/>
                    <a:pt x="192" y="9"/>
                  </a:cubicBezTo>
                  <a:cubicBezTo>
                    <a:pt x="191" y="8"/>
                    <a:pt x="191" y="8"/>
                    <a:pt x="190" y="7"/>
                  </a:cubicBezTo>
                  <a:cubicBezTo>
                    <a:pt x="190" y="7"/>
                    <a:pt x="190" y="7"/>
                    <a:pt x="190" y="7"/>
                  </a:cubicBezTo>
                  <a:cubicBezTo>
                    <a:pt x="190" y="7"/>
                    <a:pt x="191" y="7"/>
                    <a:pt x="191" y="6"/>
                  </a:cubicBezTo>
                  <a:close/>
                  <a:moveTo>
                    <a:pt x="189" y="11"/>
                  </a:moveTo>
                  <a:cubicBezTo>
                    <a:pt x="188" y="10"/>
                    <a:pt x="188" y="10"/>
                    <a:pt x="187" y="10"/>
                  </a:cubicBezTo>
                  <a:cubicBezTo>
                    <a:pt x="188" y="9"/>
                    <a:pt x="188" y="9"/>
                    <a:pt x="189" y="8"/>
                  </a:cubicBezTo>
                  <a:cubicBezTo>
                    <a:pt x="189" y="9"/>
                    <a:pt x="190" y="9"/>
                    <a:pt x="190" y="10"/>
                  </a:cubicBezTo>
                  <a:cubicBezTo>
                    <a:pt x="190" y="10"/>
                    <a:pt x="189" y="11"/>
                    <a:pt x="189" y="11"/>
                  </a:cubicBezTo>
                  <a:close/>
                  <a:moveTo>
                    <a:pt x="189" y="13"/>
                  </a:moveTo>
                  <a:cubicBezTo>
                    <a:pt x="189" y="13"/>
                    <a:pt x="188" y="13"/>
                    <a:pt x="188" y="13"/>
                  </a:cubicBezTo>
                  <a:cubicBezTo>
                    <a:pt x="188" y="13"/>
                    <a:pt x="188" y="13"/>
                    <a:pt x="188" y="13"/>
                  </a:cubicBezTo>
                  <a:cubicBezTo>
                    <a:pt x="188" y="13"/>
                    <a:pt x="189" y="13"/>
                    <a:pt x="189" y="13"/>
                  </a:cubicBezTo>
                  <a:close/>
                  <a:moveTo>
                    <a:pt x="189" y="5"/>
                  </a:moveTo>
                  <a:cubicBezTo>
                    <a:pt x="190" y="5"/>
                    <a:pt x="190" y="6"/>
                    <a:pt x="190" y="6"/>
                  </a:cubicBezTo>
                  <a:cubicBezTo>
                    <a:pt x="190" y="6"/>
                    <a:pt x="189" y="6"/>
                    <a:pt x="189" y="7"/>
                  </a:cubicBezTo>
                  <a:cubicBezTo>
                    <a:pt x="188" y="6"/>
                    <a:pt x="188" y="6"/>
                    <a:pt x="187" y="6"/>
                  </a:cubicBezTo>
                  <a:cubicBezTo>
                    <a:pt x="188" y="6"/>
                    <a:pt x="189" y="5"/>
                    <a:pt x="189" y="5"/>
                  </a:cubicBezTo>
                  <a:close/>
                  <a:moveTo>
                    <a:pt x="186" y="6"/>
                  </a:moveTo>
                  <a:cubicBezTo>
                    <a:pt x="187" y="7"/>
                    <a:pt x="187" y="7"/>
                    <a:pt x="188" y="7"/>
                  </a:cubicBezTo>
                  <a:cubicBezTo>
                    <a:pt x="187" y="8"/>
                    <a:pt x="186" y="8"/>
                    <a:pt x="186" y="9"/>
                  </a:cubicBezTo>
                  <a:cubicBezTo>
                    <a:pt x="185" y="9"/>
                    <a:pt x="185" y="8"/>
                    <a:pt x="184" y="8"/>
                  </a:cubicBezTo>
                  <a:cubicBezTo>
                    <a:pt x="185" y="7"/>
                    <a:pt x="186" y="7"/>
                    <a:pt x="186" y="6"/>
                  </a:cubicBezTo>
                  <a:close/>
                  <a:moveTo>
                    <a:pt x="184" y="8"/>
                  </a:moveTo>
                  <a:cubicBezTo>
                    <a:pt x="184" y="8"/>
                    <a:pt x="185" y="9"/>
                    <a:pt x="185" y="9"/>
                  </a:cubicBezTo>
                  <a:cubicBezTo>
                    <a:pt x="185" y="10"/>
                    <a:pt x="184" y="10"/>
                    <a:pt x="184" y="11"/>
                  </a:cubicBezTo>
                  <a:cubicBezTo>
                    <a:pt x="183" y="10"/>
                    <a:pt x="183" y="10"/>
                    <a:pt x="182" y="10"/>
                  </a:cubicBezTo>
                  <a:cubicBezTo>
                    <a:pt x="183" y="9"/>
                    <a:pt x="183" y="9"/>
                    <a:pt x="184" y="8"/>
                  </a:cubicBezTo>
                  <a:close/>
                  <a:moveTo>
                    <a:pt x="175" y="13"/>
                  </a:moveTo>
                  <a:cubicBezTo>
                    <a:pt x="175" y="13"/>
                    <a:pt x="175" y="13"/>
                    <a:pt x="175" y="13"/>
                  </a:cubicBezTo>
                  <a:cubicBezTo>
                    <a:pt x="175" y="13"/>
                    <a:pt x="175" y="13"/>
                    <a:pt x="174" y="13"/>
                  </a:cubicBezTo>
                  <a:cubicBezTo>
                    <a:pt x="174" y="13"/>
                    <a:pt x="174" y="12"/>
                    <a:pt x="174" y="11"/>
                  </a:cubicBezTo>
                  <a:cubicBezTo>
                    <a:pt x="174" y="11"/>
                    <a:pt x="174" y="11"/>
                    <a:pt x="174" y="11"/>
                  </a:cubicBezTo>
                  <a:cubicBezTo>
                    <a:pt x="175" y="11"/>
                    <a:pt x="175" y="11"/>
                    <a:pt x="176" y="12"/>
                  </a:cubicBezTo>
                  <a:cubicBezTo>
                    <a:pt x="176" y="12"/>
                    <a:pt x="175" y="13"/>
                    <a:pt x="175" y="13"/>
                  </a:cubicBezTo>
                  <a:close/>
                  <a:moveTo>
                    <a:pt x="176" y="11"/>
                  </a:moveTo>
                  <a:cubicBezTo>
                    <a:pt x="176" y="11"/>
                    <a:pt x="175" y="11"/>
                    <a:pt x="175" y="11"/>
                  </a:cubicBezTo>
                  <a:cubicBezTo>
                    <a:pt x="175" y="11"/>
                    <a:pt x="176" y="10"/>
                    <a:pt x="176" y="10"/>
                  </a:cubicBezTo>
                  <a:cubicBezTo>
                    <a:pt x="176" y="10"/>
                    <a:pt x="176" y="11"/>
                    <a:pt x="176" y="11"/>
                  </a:cubicBezTo>
                  <a:close/>
                  <a:moveTo>
                    <a:pt x="176" y="7"/>
                  </a:moveTo>
                  <a:cubicBezTo>
                    <a:pt x="177" y="8"/>
                    <a:pt x="178" y="8"/>
                    <a:pt x="178" y="9"/>
                  </a:cubicBezTo>
                  <a:cubicBezTo>
                    <a:pt x="178" y="9"/>
                    <a:pt x="178" y="9"/>
                    <a:pt x="177" y="9"/>
                  </a:cubicBezTo>
                  <a:cubicBezTo>
                    <a:pt x="177" y="8"/>
                    <a:pt x="177" y="8"/>
                    <a:pt x="176" y="7"/>
                  </a:cubicBezTo>
                  <a:close/>
                  <a:moveTo>
                    <a:pt x="178" y="14"/>
                  </a:moveTo>
                  <a:cubicBezTo>
                    <a:pt x="178" y="14"/>
                    <a:pt x="178" y="13"/>
                    <a:pt x="178" y="13"/>
                  </a:cubicBezTo>
                  <a:cubicBezTo>
                    <a:pt x="178" y="13"/>
                    <a:pt x="178" y="13"/>
                    <a:pt x="178" y="13"/>
                  </a:cubicBezTo>
                  <a:cubicBezTo>
                    <a:pt x="178" y="14"/>
                    <a:pt x="178" y="14"/>
                    <a:pt x="178" y="14"/>
                  </a:cubicBezTo>
                  <a:close/>
                  <a:moveTo>
                    <a:pt x="179" y="12"/>
                  </a:moveTo>
                  <a:cubicBezTo>
                    <a:pt x="179" y="12"/>
                    <a:pt x="178" y="12"/>
                    <a:pt x="178" y="12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78" y="12"/>
                    <a:pt x="179" y="12"/>
                    <a:pt x="179" y="12"/>
                  </a:cubicBezTo>
                  <a:cubicBezTo>
                    <a:pt x="179" y="12"/>
                    <a:pt x="179" y="12"/>
                    <a:pt x="179" y="12"/>
                  </a:cubicBezTo>
                  <a:close/>
                  <a:moveTo>
                    <a:pt x="179" y="12"/>
                  </a:moveTo>
                  <a:cubicBezTo>
                    <a:pt x="179" y="12"/>
                    <a:pt x="179" y="12"/>
                    <a:pt x="179" y="12"/>
                  </a:cubicBezTo>
                  <a:cubicBezTo>
                    <a:pt x="179" y="12"/>
                    <a:pt x="179" y="12"/>
                    <a:pt x="179" y="12"/>
                  </a:cubicBezTo>
                  <a:cubicBezTo>
                    <a:pt x="179" y="12"/>
                    <a:pt x="179" y="12"/>
                    <a:pt x="179" y="12"/>
                  </a:cubicBezTo>
                  <a:close/>
                  <a:moveTo>
                    <a:pt x="179" y="12"/>
                  </a:moveTo>
                  <a:cubicBezTo>
                    <a:pt x="179" y="12"/>
                    <a:pt x="179" y="12"/>
                    <a:pt x="179" y="12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78" y="12"/>
                    <a:pt x="178" y="11"/>
                    <a:pt x="178" y="11"/>
                  </a:cubicBezTo>
                  <a:cubicBezTo>
                    <a:pt x="178" y="11"/>
                    <a:pt x="179" y="11"/>
                    <a:pt x="179" y="12"/>
                  </a:cubicBezTo>
                  <a:cubicBezTo>
                    <a:pt x="179" y="12"/>
                    <a:pt x="179" y="12"/>
                    <a:pt x="179" y="12"/>
                  </a:cubicBezTo>
                  <a:close/>
                  <a:moveTo>
                    <a:pt x="179" y="12"/>
                  </a:moveTo>
                  <a:cubicBezTo>
                    <a:pt x="179" y="11"/>
                    <a:pt x="178" y="11"/>
                    <a:pt x="178" y="11"/>
                  </a:cubicBezTo>
                  <a:cubicBezTo>
                    <a:pt x="178" y="11"/>
                    <a:pt x="178" y="10"/>
                    <a:pt x="178" y="9"/>
                  </a:cubicBezTo>
                  <a:cubicBezTo>
                    <a:pt x="178" y="9"/>
                    <a:pt x="178" y="9"/>
                    <a:pt x="179" y="9"/>
                  </a:cubicBezTo>
                  <a:cubicBezTo>
                    <a:pt x="179" y="9"/>
                    <a:pt x="180" y="10"/>
                    <a:pt x="180" y="10"/>
                  </a:cubicBezTo>
                  <a:cubicBezTo>
                    <a:pt x="180" y="10"/>
                    <a:pt x="179" y="11"/>
                    <a:pt x="179" y="12"/>
                  </a:cubicBezTo>
                  <a:close/>
                  <a:moveTo>
                    <a:pt x="181" y="14"/>
                  </a:moveTo>
                  <a:cubicBezTo>
                    <a:pt x="181" y="14"/>
                    <a:pt x="181" y="14"/>
                    <a:pt x="181" y="14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81" y="13"/>
                    <a:pt x="182" y="13"/>
                    <a:pt x="182" y="13"/>
                  </a:cubicBezTo>
                  <a:cubicBezTo>
                    <a:pt x="182" y="13"/>
                    <a:pt x="181" y="14"/>
                    <a:pt x="181" y="14"/>
                  </a:cubicBezTo>
                  <a:close/>
                  <a:moveTo>
                    <a:pt x="182" y="13"/>
                  </a:moveTo>
                  <a:cubicBezTo>
                    <a:pt x="182" y="13"/>
                    <a:pt x="181" y="12"/>
                    <a:pt x="181" y="12"/>
                  </a:cubicBezTo>
                  <a:cubicBezTo>
                    <a:pt x="181" y="12"/>
                    <a:pt x="181" y="12"/>
                    <a:pt x="182" y="11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2" y="12"/>
                    <a:pt x="182" y="13"/>
                    <a:pt x="182" y="13"/>
                  </a:cubicBezTo>
                  <a:close/>
                  <a:moveTo>
                    <a:pt x="183" y="11"/>
                  </a:moveTo>
                  <a:cubicBezTo>
                    <a:pt x="183" y="11"/>
                    <a:pt x="183" y="11"/>
                    <a:pt x="182" y="10"/>
                  </a:cubicBezTo>
                  <a:cubicBezTo>
                    <a:pt x="182" y="10"/>
                    <a:pt x="182" y="10"/>
                    <a:pt x="182" y="10"/>
                  </a:cubicBezTo>
                  <a:cubicBezTo>
                    <a:pt x="183" y="10"/>
                    <a:pt x="183" y="11"/>
                    <a:pt x="184" y="11"/>
                  </a:cubicBezTo>
                  <a:cubicBezTo>
                    <a:pt x="183" y="11"/>
                    <a:pt x="183" y="11"/>
                    <a:pt x="183" y="11"/>
                  </a:cubicBezTo>
                  <a:close/>
                  <a:moveTo>
                    <a:pt x="184" y="15"/>
                  </a:moveTo>
                  <a:cubicBezTo>
                    <a:pt x="184" y="15"/>
                    <a:pt x="184" y="15"/>
                    <a:pt x="184" y="15"/>
                  </a:cubicBezTo>
                  <a:cubicBezTo>
                    <a:pt x="184" y="15"/>
                    <a:pt x="184" y="15"/>
                    <a:pt x="184" y="15"/>
                  </a:cubicBezTo>
                  <a:cubicBezTo>
                    <a:pt x="184" y="15"/>
                    <a:pt x="184" y="15"/>
                    <a:pt x="184" y="15"/>
                  </a:cubicBezTo>
                  <a:cubicBezTo>
                    <a:pt x="184" y="15"/>
                    <a:pt x="184" y="15"/>
                    <a:pt x="184" y="15"/>
                  </a:cubicBezTo>
                  <a:close/>
                  <a:moveTo>
                    <a:pt x="186" y="14"/>
                  </a:moveTo>
                  <a:cubicBezTo>
                    <a:pt x="185" y="13"/>
                    <a:pt x="185" y="13"/>
                    <a:pt x="185" y="13"/>
                  </a:cubicBezTo>
                  <a:cubicBezTo>
                    <a:pt x="185" y="13"/>
                    <a:pt x="185" y="13"/>
                    <a:pt x="185" y="12"/>
                  </a:cubicBezTo>
                  <a:cubicBezTo>
                    <a:pt x="185" y="13"/>
                    <a:pt x="185" y="13"/>
                    <a:pt x="186" y="14"/>
                  </a:cubicBezTo>
                  <a:cubicBezTo>
                    <a:pt x="186" y="14"/>
                    <a:pt x="186" y="14"/>
                    <a:pt x="186" y="14"/>
                  </a:cubicBezTo>
                  <a:close/>
                  <a:moveTo>
                    <a:pt x="187" y="12"/>
                  </a:moveTo>
                  <a:cubicBezTo>
                    <a:pt x="186" y="12"/>
                    <a:pt x="186" y="12"/>
                    <a:pt x="186" y="12"/>
                  </a:cubicBezTo>
                  <a:cubicBezTo>
                    <a:pt x="186" y="12"/>
                    <a:pt x="186" y="12"/>
                    <a:pt x="187" y="12"/>
                  </a:cubicBezTo>
                  <a:cubicBezTo>
                    <a:pt x="187" y="12"/>
                    <a:pt x="187" y="12"/>
                    <a:pt x="187" y="12"/>
                  </a:cubicBezTo>
                  <a:close/>
                  <a:moveTo>
                    <a:pt x="187" y="12"/>
                  </a:moveTo>
                  <a:cubicBezTo>
                    <a:pt x="186" y="12"/>
                    <a:pt x="186" y="12"/>
                    <a:pt x="185" y="12"/>
                  </a:cubicBezTo>
                  <a:cubicBezTo>
                    <a:pt x="186" y="11"/>
                    <a:pt x="186" y="11"/>
                    <a:pt x="187" y="10"/>
                  </a:cubicBezTo>
                  <a:cubicBezTo>
                    <a:pt x="187" y="11"/>
                    <a:pt x="187" y="11"/>
                    <a:pt x="188" y="12"/>
                  </a:cubicBezTo>
                  <a:cubicBezTo>
                    <a:pt x="187" y="12"/>
                    <a:pt x="187" y="12"/>
                    <a:pt x="187" y="12"/>
                  </a:cubicBezTo>
                  <a:close/>
                  <a:moveTo>
                    <a:pt x="188" y="14"/>
                  </a:moveTo>
                  <a:cubicBezTo>
                    <a:pt x="188" y="14"/>
                    <a:pt x="188" y="14"/>
                    <a:pt x="188" y="14"/>
                  </a:cubicBezTo>
                  <a:cubicBezTo>
                    <a:pt x="188" y="13"/>
                    <a:pt x="188" y="13"/>
                    <a:pt x="188" y="13"/>
                  </a:cubicBezTo>
                  <a:cubicBezTo>
                    <a:pt x="188" y="13"/>
                    <a:pt x="188" y="14"/>
                    <a:pt x="189" y="14"/>
                  </a:cubicBezTo>
                  <a:cubicBezTo>
                    <a:pt x="189" y="14"/>
                    <a:pt x="188" y="14"/>
                    <a:pt x="188" y="14"/>
                  </a:cubicBezTo>
                  <a:close/>
                  <a:moveTo>
                    <a:pt x="189" y="12"/>
                  </a:moveTo>
                  <a:cubicBezTo>
                    <a:pt x="190" y="11"/>
                    <a:pt x="190" y="11"/>
                    <a:pt x="190" y="10"/>
                  </a:cubicBezTo>
                  <a:cubicBezTo>
                    <a:pt x="191" y="11"/>
                    <a:pt x="191" y="11"/>
                    <a:pt x="191" y="12"/>
                  </a:cubicBezTo>
                  <a:cubicBezTo>
                    <a:pt x="191" y="12"/>
                    <a:pt x="191" y="12"/>
                    <a:pt x="190" y="13"/>
                  </a:cubicBezTo>
                  <a:cubicBezTo>
                    <a:pt x="190" y="12"/>
                    <a:pt x="190" y="12"/>
                    <a:pt x="189" y="12"/>
                  </a:cubicBezTo>
                  <a:close/>
                  <a:moveTo>
                    <a:pt x="192" y="14"/>
                  </a:moveTo>
                  <a:cubicBezTo>
                    <a:pt x="191" y="14"/>
                    <a:pt x="191" y="13"/>
                    <a:pt x="191" y="13"/>
                  </a:cubicBezTo>
                  <a:cubicBezTo>
                    <a:pt x="191" y="13"/>
                    <a:pt x="191" y="12"/>
                    <a:pt x="192" y="12"/>
                  </a:cubicBezTo>
                  <a:cubicBezTo>
                    <a:pt x="192" y="13"/>
                    <a:pt x="192" y="13"/>
                    <a:pt x="192" y="14"/>
                  </a:cubicBezTo>
                  <a:cubicBezTo>
                    <a:pt x="192" y="14"/>
                    <a:pt x="192" y="14"/>
                    <a:pt x="192" y="14"/>
                  </a:cubicBezTo>
                  <a:close/>
                </a:path>
              </a:pathLst>
            </a:custGeom>
            <a:solidFill>
              <a:srgbClr val="7CC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4814"/>
              <a:endParaRPr lang="zh-CN" altLang="en-US" sz="1400">
                <a:solidFill>
                  <a:prstClr val="black"/>
                </a:solidFill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ED3F-793D-428A-A97D-9FEBDC8AAF9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3678-DBB5-413B-AE09-240C1919F7A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 17"/>
          <p:cNvGrpSpPr>
            <a:grpSpLocks noChangeAspect="1"/>
          </p:cNvGrpSpPr>
          <p:nvPr userDrawn="1"/>
        </p:nvGrpSpPr>
        <p:grpSpPr bwMode="auto">
          <a:xfrm>
            <a:off x="1231451" y="271174"/>
            <a:ext cx="387319" cy="615439"/>
            <a:chOff x="3247" y="1213"/>
            <a:chExt cx="399" cy="634"/>
          </a:xfrm>
        </p:grpSpPr>
        <p:sp>
          <p:nvSpPr>
            <p:cNvPr id="11" name="Freeform 18"/>
            <p:cNvSpPr/>
            <p:nvPr/>
          </p:nvSpPr>
          <p:spPr bwMode="auto">
            <a:xfrm>
              <a:off x="3307" y="1552"/>
              <a:ext cx="65" cy="103"/>
            </a:xfrm>
            <a:custGeom>
              <a:avLst/>
              <a:gdLst>
                <a:gd name="T0" fmla="*/ 16 w 16"/>
                <a:gd name="T1" fmla="*/ 26 h 26"/>
                <a:gd name="T2" fmla="*/ 15 w 16"/>
                <a:gd name="T3" fmla="*/ 26 h 26"/>
                <a:gd name="T4" fmla="*/ 0 w 16"/>
                <a:gd name="T5" fmla="*/ 1 h 26"/>
                <a:gd name="T6" fmla="*/ 0 w 16"/>
                <a:gd name="T7" fmla="*/ 0 h 26"/>
                <a:gd name="T8" fmla="*/ 1 w 16"/>
                <a:gd name="T9" fmla="*/ 0 h 26"/>
                <a:gd name="T10" fmla="*/ 16 w 16"/>
                <a:gd name="T11" fmla="*/ 25 h 26"/>
                <a:gd name="T12" fmla="*/ 16 w 16"/>
                <a:gd name="T13" fmla="*/ 26 h 26"/>
                <a:gd name="T14" fmla="*/ 16 w 1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6">
                  <a:moveTo>
                    <a:pt x="16" y="26"/>
                  </a:moveTo>
                  <a:cubicBezTo>
                    <a:pt x="16" y="26"/>
                    <a:pt x="15" y="26"/>
                    <a:pt x="15" y="26"/>
                  </a:cubicBezTo>
                  <a:cubicBezTo>
                    <a:pt x="13" y="18"/>
                    <a:pt x="6" y="6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7" y="5"/>
                    <a:pt x="14" y="17"/>
                    <a:pt x="16" y="25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12" name="Freeform 19"/>
            <p:cNvSpPr/>
            <p:nvPr/>
          </p:nvSpPr>
          <p:spPr bwMode="auto">
            <a:xfrm>
              <a:off x="3368" y="1652"/>
              <a:ext cx="24" cy="79"/>
            </a:xfrm>
            <a:custGeom>
              <a:avLst/>
              <a:gdLst>
                <a:gd name="T0" fmla="*/ 5 w 6"/>
                <a:gd name="T1" fmla="*/ 20 h 20"/>
                <a:gd name="T2" fmla="*/ 5 w 6"/>
                <a:gd name="T3" fmla="*/ 20 h 20"/>
                <a:gd name="T4" fmla="*/ 0 w 6"/>
                <a:gd name="T5" fmla="*/ 1 h 20"/>
                <a:gd name="T6" fmla="*/ 1 w 6"/>
                <a:gd name="T7" fmla="*/ 0 h 20"/>
                <a:gd name="T8" fmla="*/ 1 w 6"/>
                <a:gd name="T9" fmla="*/ 0 h 20"/>
                <a:gd name="T10" fmla="*/ 6 w 6"/>
                <a:gd name="T11" fmla="*/ 20 h 20"/>
                <a:gd name="T12" fmla="*/ 5 w 6"/>
                <a:gd name="T13" fmla="*/ 20 h 20"/>
                <a:gd name="T14" fmla="*/ 5 w 6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0">
                  <a:moveTo>
                    <a:pt x="5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13" name="Freeform 20"/>
            <p:cNvSpPr/>
            <p:nvPr/>
          </p:nvSpPr>
          <p:spPr bwMode="auto">
            <a:xfrm>
              <a:off x="3396" y="1652"/>
              <a:ext cx="16" cy="79"/>
            </a:xfrm>
            <a:custGeom>
              <a:avLst/>
              <a:gdLst>
                <a:gd name="T0" fmla="*/ 4 w 4"/>
                <a:gd name="T1" fmla="*/ 20 h 20"/>
                <a:gd name="T2" fmla="*/ 3 w 4"/>
                <a:gd name="T3" fmla="*/ 20 h 20"/>
                <a:gd name="T4" fmla="*/ 0 w 4"/>
                <a:gd name="T5" fmla="*/ 1 h 20"/>
                <a:gd name="T6" fmla="*/ 1 w 4"/>
                <a:gd name="T7" fmla="*/ 0 h 20"/>
                <a:gd name="T8" fmla="*/ 2 w 4"/>
                <a:gd name="T9" fmla="*/ 1 h 20"/>
                <a:gd name="T10" fmla="*/ 4 w 4"/>
                <a:gd name="T11" fmla="*/ 20 h 20"/>
                <a:gd name="T12" fmla="*/ 4 w 4"/>
                <a:gd name="T13" fmla="*/ 20 h 20"/>
                <a:gd name="T14" fmla="*/ 4 w 4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0">
                  <a:moveTo>
                    <a:pt x="4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2" y="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14" name="Freeform 21"/>
            <p:cNvSpPr/>
            <p:nvPr/>
          </p:nvSpPr>
          <p:spPr bwMode="auto">
            <a:xfrm>
              <a:off x="3400" y="1831"/>
              <a:ext cx="8" cy="16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0 w 2"/>
                <a:gd name="T5" fmla="*/ 1 h 4"/>
                <a:gd name="T6" fmla="*/ 0 w 2"/>
                <a:gd name="T7" fmla="*/ 1 h 4"/>
                <a:gd name="T8" fmla="*/ 0 w 2"/>
                <a:gd name="T9" fmla="*/ 2 h 4"/>
                <a:gd name="T10" fmla="*/ 0 w 2"/>
                <a:gd name="T11" fmla="*/ 2 h 4"/>
                <a:gd name="T12" fmla="*/ 0 w 2"/>
                <a:gd name="T13" fmla="*/ 3 h 4"/>
                <a:gd name="T14" fmla="*/ 0 w 2"/>
                <a:gd name="T15" fmla="*/ 4 h 4"/>
                <a:gd name="T16" fmla="*/ 1 w 2"/>
                <a:gd name="T17" fmla="*/ 4 h 4"/>
                <a:gd name="T18" fmla="*/ 1 w 2"/>
                <a:gd name="T19" fmla="*/ 4 h 4"/>
                <a:gd name="T20" fmla="*/ 2 w 2"/>
                <a:gd name="T21" fmla="*/ 3 h 4"/>
                <a:gd name="T22" fmla="*/ 2 w 2"/>
                <a:gd name="T23" fmla="*/ 3 h 4"/>
                <a:gd name="T24" fmla="*/ 1 w 2"/>
                <a:gd name="T25" fmla="*/ 1 h 4"/>
                <a:gd name="T26" fmla="*/ 1 w 2"/>
                <a:gd name="T27" fmla="*/ 1 h 4"/>
                <a:gd name="T28" fmla="*/ 2 w 2"/>
                <a:gd name="T29" fmla="*/ 1 h 4"/>
                <a:gd name="T30" fmla="*/ 2 w 2"/>
                <a:gd name="T31" fmla="*/ 0 h 4"/>
                <a:gd name="T32" fmla="*/ 2 w 2"/>
                <a:gd name="T33" fmla="*/ 0 h 4"/>
                <a:gd name="T34" fmla="*/ 1 w 2"/>
                <a:gd name="T35" fmla="*/ 0 h 4"/>
                <a:gd name="T36" fmla="*/ 1 w 2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15" name="Freeform 22"/>
            <p:cNvSpPr/>
            <p:nvPr/>
          </p:nvSpPr>
          <p:spPr bwMode="auto">
            <a:xfrm>
              <a:off x="3428" y="1831"/>
              <a:ext cx="8" cy="16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0 w 2"/>
                <a:gd name="T5" fmla="*/ 1 h 4"/>
                <a:gd name="T6" fmla="*/ 0 w 2"/>
                <a:gd name="T7" fmla="*/ 1 h 4"/>
                <a:gd name="T8" fmla="*/ 0 w 2"/>
                <a:gd name="T9" fmla="*/ 2 h 4"/>
                <a:gd name="T10" fmla="*/ 0 w 2"/>
                <a:gd name="T11" fmla="*/ 2 h 4"/>
                <a:gd name="T12" fmla="*/ 0 w 2"/>
                <a:gd name="T13" fmla="*/ 3 h 4"/>
                <a:gd name="T14" fmla="*/ 0 w 2"/>
                <a:gd name="T15" fmla="*/ 4 h 4"/>
                <a:gd name="T16" fmla="*/ 1 w 2"/>
                <a:gd name="T17" fmla="*/ 4 h 4"/>
                <a:gd name="T18" fmla="*/ 1 w 2"/>
                <a:gd name="T19" fmla="*/ 4 h 4"/>
                <a:gd name="T20" fmla="*/ 2 w 2"/>
                <a:gd name="T21" fmla="*/ 3 h 4"/>
                <a:gd name="T22" fmla="*/ 2 w 2"/>
                <a:gd name="T23" fmla="*/ 3 h 4"/>
                <a:gd name="T24" fmla="*/ 1 w 2"/>
                <a:gd name="T25" fmla="*/ 1 h 4"/>
                <a:gd name="T26" fmla="*/ 1 w 2"/>
                <a:gd name="T27" fmla="*/ 1 h 4"/>
                <a:gd name="T28" fmla="*/ 2 w 2"/>
                <a:gd name="T29" fmla="*/ 1 h 4"/>
                <a:gd name="T30" fmla="*/ 2 w 2"/>
                <a:gd name="T31" fmla="*/ 0 h 4"/>
                <a:gd name="T32" fmla="*/ 2 w 2"/>
                <a:gd name="T33" fmla="*/ 0 h 4"/>
                <a:gd name="T34" fmla="*/ 1 w 2"/>
                <a:gd name="T35" fmla="*/ 0 h 4"/>
                <a:gd name="T36" fmla="*/ 1 w 2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16" name="Freeform 23"/>
            <p:cNvSpPr/>
            <p:nvPr/>
          </p:nvSpPr>
          <p:spPr bwMode="auto">
            <a:xfrm>
              <a:off x="3364" y="1552"/>
              <a:ext cx="40" cy="103"/>
            </a:xfrm>
            <a:custGeom>
              <a:avLst/>
              <a:gdLst>
                <a:gd name="T0" fmla="*/ 9 w 10"/>
                <a:gd name="T1" fmla="*/ 26 h 26"/>
                <a:gd name="T2" fmla="*/ 8 w 10"/>
                <a:gd name="T3" fmla="*/ 26 h 26"/>
                <a:gd name="T4" fmla="*/ 0 w 10"/>
                <a:gd name="T5" fmla="*/ 1 h 26"/>
                <a:gd name="T6" fmla="*/ 0 w 10"/>
                <a:gd name="T7" fmla="*/ 0 h 26"/>
                <a:gd name="T8" fmla="*/ 1 w 10"/>
                <a:gd name="T9" fmla="*/ 0 h 26"/>
                <a:gd name="T10" fmla="*/ 10 w 10"/>
                <a:gd name="T11" fmla="*/ 25 h 26"/>
                <a:gd name="T12" fmla="*/ 9 w 10"/>
                <a:gd name="T13" fmla="*/ 26 h 26"/>
                <a:gd name="T14" fmla="*/ 9 w 10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6">
                  <a:moveTo>
                    <a:pt x="9" y="26"/>
                  </a:moveTo>
                  <a:cubicBezTo>
                    <a:pt x="9" y="26"/>
                    <a:pt x="8" y="26"/>
                    <a:pt x="8" y="26"/>
                  </a:cubicBezTo>
                  <a:cubicBezTo>
                    <a:pt x="6" y="19"/>
                    <a:pt x="2" y="7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6"/>
                    <a:pt x="8" y="19"/>
                    <a:pt x="10" y="25"/>
                  </a:cubicBezTo>
                  <a:cubicBezTo>
                    <a:pt x="10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17" name="Freeform 24"/>
            <p:cNvSpPr/>
            <p:nvPr/>
          </p:nvSpPr>
          <p:spPr bwMode="auto">
            <a:xfrm>
              <a:off x="3428" y="1652"/>
              <a:ext cx="8" cy="79"/>
            </a:xfrm>
            <a:custGeom>
              <a:avLst/>
              <a:gdLst>
                <a:gd name="T0" fmla="*/ 2 w 2"/>
                <a:gd name="T1" fmla="*/ 20 h 20"/>
                <a:gd name="T2" fmla="*/ 1 w 2"/>
                <a:gd name="T3" fmla="*/ 20 h 20"/>
                <a:gd name="T4" fmla="*/ 0 w 2"/>
                <a:gd name="T5" fmla="*/ 1 h 20"/>
                <a:gd name="T6" fmla="*/ 1 w 2"/>
                <a:gd name="T7" fmla="*/ 0 h 20"/>
                <a:gd name="T8" fmla="*/ 1 w 2"/>
                <a:gd name="T9" fmla="*/ 0 h 20"/>
                <a:gd name="T10" fmla="*/ 2 w 2"/>
                <a:gd name="T11" fmla="*/ 1 h 20"/>
                <a:gd name="T12" fmla="*/ 2 w 2"/>
                <a:gd name="T13" fmla="*/ 20 h 20"/>
                <a:gd name="T14" fmla="*/ 2 w 2"/>
                <a:gd name="T15" fmla="*/ 20 h 20"/>
                <a:gd name="T16" fmla="*/ 2 w 2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0">
                  <a:moveTo>
                    <a:pt x="2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18" name="Freeform 25"/>
            <p:cNvSpPr/>
            <p:nvPr/>
          </p:nvSpPr>
          <p:spPr bwMode="auto">
            <a:xfrm>
              <a:off x="3521" y="1552"/>
              <a:ext cx="64" cy="103"/>
            </a:xfrm>
            <a:custGeom>
              <a:avLst/>
              <a:gdLst>
                <a:gd name="T0" fmla="*/ 1 w 16"/>
                <a:gd name="T1" fmla="*/ 26 h 26"/>
                <a:gd name="T2" fmla="*/ 0 w 16"/>
                <a:gd name="T3" fmla="*/ 26 h 26"/>
                <a:gd name="T4" fmla="*/ 0 w 16"/>
                <a:gd name="T5" fmla="*/ 25 h 26"/>
                <a:gd name="T6" fmla="*/ 15 w 16"/>
                <a:gd name="T7" fmla="*/ 0 h 26"/>
                <a:gd name="T8" fmla="*/ 16 w 16"/>
                <a:gd name="T9" fmla="*/ 0 h 26"/>
                <a:gd name="T10" fmla="*/ 16 w 16"/>
                <a:gd name="T11" fmla="*/ 1 h 26"/>
                <a:gd name="T12" fmla="*/ 1 w 16"/>
                <a:gd name="T13" fmla="*/ 26 h 26"/>
                <a:gd name="T14" fmla="*/ 1 w 1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6">
                  <a:moveTo>
                    <a:pt x="1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5"/>
                  </a:cubicBezTo>
                  <a:cubicBezTo>
                    <a:pt x="2" y="17"/>
                    <a:pt x="9" y="5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10" y="6"/>
                    <a:pt x="3" y="18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auto">
            <a:xfrm>
              <a:off x="3388" y="1731"/>
              <a:ext cx="117" cy="100"/>
            </a:xfrm>
            <a:custGeom>
              <a:avLst/>
              <a:gdLst>
                <a:gd name="T0" fmla="*/ 60 w 117"/>
                <a:gd name="T1" fmla="*/ 100 h 100"/>
                <a:gd name="T2" fmla="*/ 105 w 117"/>
                <a:gd name="T3" fmla="*/ 100 h 100"/>
                <a:gd name="T4" fmla="*/ 117 w 117"/>
                <a:gd name="T5" fmla="*/ 0 h 100"/>
                <a:gd name="T6" fmla="*/ 60 w 117"/>
                <a:gd name="T7" fmla="*/ 0 h 100"/>
                <a:gd name="T8" fmla="*/ 0 w 117"/>
                <a:gd name="T9" fmla="*/ 0 h 100"/>
                <a:gd name="T10" fmla="*/ 16 w 117"/>
                <a:gd name="T11" fmla="*/ 100 h 100"/>
                <a:gd name="T12" fmla="*/ 60 w 117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00">
                  <a:moveTo>
                    <a:pt x="60" y="100"/>
                  </a:moveTo>
                  <a:lnTo>
                    <a:pt x="105" y="100"/>
                  </a:lnTo>
                  <a:lnTo>
                    <a:pt x="117" y="0"/>
                  </a:lnTo>
                  <a:lnTo>
                    <a:pt x="60" y="0"/>
                  </a:lnTo>
                  <a:lnTo>
                    <a:pt x="0" y="0"/>
                  </a:lnTo>
                  <a:lnTo>
                    <a:pt x="16" y="100"/>
                  </a:lnTo>
                  <a:lnTo>
                    <a:pt x="60" y="100"/>
                  </a:lnTo>
                  <a:close/>
                </a:path>
              </a:pathLst>
            </a:custGeom>
            <a:solidFill>
              <a:srgbClr val="C2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20" name="Freeform 27"/>
            <p:cNvSpPr/>
            <p:nvPr/>
          </p:nvSpPr>
          <p:spPr bwMode="auto">
            <a:xfrm>
              <a:off x="3485" y="1831"/>
              <a:ext cx="12" cy="16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2 w 3"/>
                <a:gd name="T5" fmla="*/ 1 h 4"/>
                <a:gd name="T6" fmla="*/ 2 w 3"/>
                <a:gd name="T7" fmla="*/ 1 h 4"/>
                <a:gd name="T8" fmla="*/ 2 w 3"/>
                <a:gd name="T9" fmla="*/ 2 h 4"/>
                <a:gd name="T10" fmla="*/ 3 w 3"/>
                <a:gd name="T11" fmla="*/ 2 h 4"/>
                <a:gd name="T12" fmla="*/ 3 w 3"/>
                <a:gd name="T13" fmla="*/ 3 h 4"/>
                <a:gd name="T14" fmla="*/ 2 w 3"/>
                <a:gd name="T15" fmla="*/ 4 h 4"/>
                <a:gd name="T16" fmla="*/ 2 w 3"/>
                <a:gd name="T17" fmla="*/ 4 h 4"/>
                <a:gd name="T18" fmla="*/ 1 w 3"/>
                <a:gd name="T19" fmla="*/ 4 h 4"/>
                <a:gd name="T20" fmla="*/ 1 w 3"/>
                <a:gd name="T21" fmla="*/ 3 h 4"/>
                <a:gd name="T22" fmla="*/ 1 w 3"/>
                <a:gd name="T23" fmla="*/ 3 h 4"/>
                <a:gd name="T24" fmla="*/ 1 w 3"/>
                <a:gd name="T25" fmla="*/ 1 h 4"/>
                <a:gd name="T26" fmla="*/ 1 w 3"/>
                <a:gd name="T27" fmla="*/ 1 h 4"/>
                <a:gd name="T28" fmla="*/ 1 w 3"/>
                <a:gd name="T29" fmla="*/ 1 h 4"/>
                <a:gd name="T30" fmla="*/ 1 w 3"/>
                <a:gd name="T31" fmla="*/ 0 h 4"/>
                <a:gd name="T32" fmla="*/ 1 w 3"/>
                <a:gd name="T33" fmla="*/ 0 h 4"/>
                <a:gd name="T34" fmla="*/ 1 w 3"/>
                <a:gd name="T35" fmla="*/ 0 h 4"/>
                <a:gd name="T36" fmla="*/ 2 w 3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0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21" name="Freeform 28"/>
            <p:cNvSpPr/>
            <p:nvPr/>
          </p:nvSpPr>
          <p:spPr bwMode="auto">
            <a:xfrm>
              <a:off x="3460" y="1831"/>
              <a:ext cx="8" cy="16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1 w 2"/>
                <a:gd name="T5" fmla="*/ 1 h 4"/>
                <a:gd name="T6" fmla="*/ 1 w 2"/>
                <a:gd name="T7" fmla="*/ 1 h 4"/>
                <a:gd name="T8" fmla="*/ 1 w 2"/>
                <a:gd name="T9" fmla="*/ 2 h 4"/>
                <a:gd name="T10" fmla="*/ 2 w 2"/>
                <a:gd name="T11" fmla="*/ 2 h 4"/>
                <a:gd name="T12" fmla="*/ 2 w 2"/>
                <a:gd name="T13" fmla="*/ 3 h 4"/>
                <a:gd name="T14" fmla="*/ 1 w 2"/>
                <a:gd name="T15" fmla="*/ 4 h 4"/>
                <a:gd name="T16" fmla="*/ 1 w 2"/>
                <a:gd name="T17" fmla="*/ 4 h 4"/>
                <a:gd name="T18" fmla="*/ 0 w 2"/>
                <a:gd name="T19" fmla="*/ 4 h 4"/>
                <a:gd name="T20" fmla="*/ 0 w 2"/>
                <a:gd name="T21" fmla="*/ 3 h 4"/>
                <a:gd name="T22" fmla="*/ 0 w 2"/>
                <a:gd name="T23" fmla="*/ 3 h 4"/>
                <a:gd name="T24" fmla="*/ 0 w 2"/>
                <a:gd name="T25" fmla="*/ 1 h 4"/>
                <a:gd name="T26" fmla="*/ 0 w 2"/>
                <a:gd name="T27" fmla="*/ 1 h 4"/>
                <a:gd name="T28" fmla="*/ 0 w 2"/>
                <a:gd name="T29" fmla="*/ 1 h 4"/>
                <a:gd name="T30" fmla="*/ 0 w 2"/>
                <a:gd name="T31" fmla="*/ 0 h 4"/>
                <a:gd name="T32" fmla="*/ 0 w 2"/>
                <a:gd name="T33" fmla="*/ 0 h 4"/>
                <a:gd name="T34" fmla="*/ 0 w 2"/>
                <a:gd name="T35" fmla="*/ 0 h 4"/>
                <a:gd name="T36" fmla="*/ 1 w 2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22" name="Freeform 29"/>
            <p:cNvSpPr/>
            <p:nvPr/>
          </p:nvSpPr>
          <p:spPr bwMode="auto">
            <a:xfrm>
              <a:off x="3400" y="1823"/>
              <a:ext cx="97" cy="8"/>
            </a:xfrm>
            <a:custGeom>
              <a:avLst/>
              <a:gdLst>
                <a:gd name="T0" fmla="*/ 1 w 24"/>
                <a:gd name="T1" fmla="*/ 0 h 2"/>
                <a:gd name="T2" fmla="*/ 23 w 24"/>
                <a:gd name="T3" fmla="*/ 0 h 2"/>
                <a:gd name="T4" fmla="*/ 23 w 24"/>
                <a:gd name="T5" fmla="*/ 0 h 2"/>
                <a:gd name="T6" fmla="*/ 24 w 24"/>
                <a:gd name="T7" fmla="*/ 1 h 2"/>
                <a:gd name="T8" fmla="*/ 23 w 24"/>
                <a:gd name="T9" fmla="*/ 2 h 2"/>
                <a:gd name="T10" fmla="*/ 1 w 24"/>
                <a:gd name="T11" fmla="*/ 2 h 2"/>
                <a:gd name="T12" fmla="*/ 0 w 24"/>
                <a:gd name="T13" fmla="*/ 1 h 2"/>
                <a:gd name="T14" fmla="*/ 1 w 24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">
                  <a:moveTo>
                    <a:pt x="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4" y="1"/>
                    <a:pt x="24" y="1"/>
                  </a:cubicBezTo>
                  <a:cubicBezTo>
                    <a:pt x="24" y="2"/>
                    <a:pt x="23" y="2"/>
                    <a:pt x="23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23" name="Freeform 30"/>
            <p:cNvSpPr/>
            <p:nvPr/>
          </p:nvSpPr>
          <p:spPr bwMode="auto">
            <a:xfrm>
              <a:off x="3428" y="1731"/>
              <a:ext cx="12" cy="16"/>
            </a:xfrm>
            <a:custGeom>
              <a:avLst/>
              <a:gdLst>
                <a:gd name="T0" fmla="*/ 2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1 w 3"/>
                <a:gd name="T7" fmla="*/ 1 h 4"/>
                <a:gd name="T8" fmla="*/ 1 w 3"/>
                <a:gd name="T9" fmla="*/ 1 h 4"/>
                <a:gd name="T10" fmla="*/ 1 w 3"/>
                <a:gd name="T11" fmla="*/ 2 h 4"/>
                <a:gd name="T12" fmla="*/ 0 w 3"/>
                <a:gd name="T13" fmla="*/ 3 h 4"/>
                <a:gd name="T14" fmla="*/ 1 w 3"/>
                <a:gd name="T15" fmla="*/ 3 h 4"/>
                <a:gd name="T16" fmla="*/ 1 w 3"/>
                <a:gd name="T17" fmla="*/ 4 h 4"/>
                <a:gd name="T18" fmla="*/ 2 w 3"/>
                <a:gd name="T19" fmla="*/ 4 h 4"/>
                <a:gd name="T20" fmla="*/ 3 w 3"/>
                <a:gd name="T21" fmla="*/ 3 h 4"/>
                <a:gd name="T22" fmla="*/ 3 w 3"/>
                <a:gd name="T23" fmla="*/ 3 h 4"/>
                <a:gd name="T24" fmla="*/ 2 w 3"/>
                <a:gd name="T25" fmla="*/ 1 h 4"/>
                <a:gd name="T26" fmla="*/ 2 w 3"/>
                <a:gd name="T27" fmla="*/ 1 h 4"/>
                <a:gd name="T28" fmla="*/ 2 w 3"/>
                <a:gd name="T29" fmla="*/ 0 h 4"/>
                <a:gd name="T30" fmla="*/ 3 w 3"/>
                <a:gd name="T31" fmla="*/ 0 h 4"/>
                <a:gd name="T32" fmla="*/ 2 w 3"/>
                <a:gd name="T33" fmla="*/ 0 h 4"/>
                <a:gd name="T34" fmla="*/ 2 w 3"/>
                <a:gd name="T35" fmla="*/ 0 h 4"/>
                <a:gd name="T36" fmla="*/ 2 w 3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24" name="Freeform 31"/>
            <p:cNvSpPr/>
            <p:nvPr/>
          </p:nvSpPr>
          <p:spPr bwMode="auto">
            <a:xfrm>
              <a:off x="3505" y="1652"/>
              <a:ext cx="20" cy="79"/>
            </a:xfrm>
            <a:custGeom>
              <a:avLst/>
              <a:gdLst>
                <a:gd name="T0" fmla="*/ 0 w 5"/>
                <a:gd name="T1" fmla="*/ 20 h 20"/>
                <a:gd name="T2" fmla="*/ 0 w 5"/>
                <a:gd name="T3" fmla="*/ 20 h 20"/>
                <a:gd name="T4" fmla="*/ 0 w 5"/>
                <a:gd name="T5" fmla="*/ 20 h 20"/>
                <a:gd name="T6" fmla="*/ 4 w 5"/>
                <a:gd name="T7" fmla="*/ 0 h 20"/>
                <a:gd name="T8" fmla="*/ 5 w 5"/>
                <a:gd name="T9" fmla="*/ 0 h 20"/>
                <a:gd name="T10" fmla="*/ 5 w 5"/>
                <a:gd name="T11" fmla="*/ 1 h 20"/>
                <a:gd name="T12" fmla="*/ 1 w 5"/>
                <a:gd name="T13" fmla="*/ 20 h 20"/>
                <a:gd name="T14" fmla="*/ 0 w 5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0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0" y="20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25" name="Freeform 32"/>
            <p:cNvSpPr/>
            <p:nvPr/>
          </p:nvSpPr>
          <p:spPr bwMode="auto">
            <a:xfrm>
              <a:off x="3481" y="1652"/>
              <a:ext cx="16" cy="79"/>
            </a:xfrm>
            <a:custGeom>
              <a:avLst/>
              <a:gdLst>
                <a:gd name="T0" fmla="*/ 1 w 4"/>
                <a:gd name="T1" fmla="*/ 20 h 20"/>
                <a:gd name="T2" fmla="*/ 1 w 4"/>
                <a:gd name="T3" fmla="*/ 20 h 20"/>
                <a:gd name="T4" fmla="*/ 0 w 4"/>
                <a:gd name="T5" fmla="*/ 20 h 20"/>
                <a:gd name="T6" fmla="*/ 3 w 4"/>
                <a:gd name="T7" fmla="*/ 1 h 20"/>
                <a:gd name="T8" fmla="*/ 4 w 4"/>
                <a:gd name="T9" fmla="*/ 0 h 20"/>
                <a:gd name="T10" fmla="*/ 4 w 4"/>
                <a:gd name="T11" fmla="*/ 1 h 20"/>
                <a:gd name="T12" fmla="*/ 1 w 4"/>
                <a:gd name="T13" fmla="*/ 20 h 20"/>
                <a:gd name="T14" fmla="*/ 1 w 4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0"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26" name="Freeform 33"/>
            <p:cNvSpPr/>
            <p:nvPr/>
          </p:nvSpPr>
          <p:spPr bwMode="auto">
            <a:xfrm>
              <a:off x="3505" y="1727"/>
              <a:ext cx="8" cy="20"/>
            </a:xfrm>
            <a:custGeom>
              <a:avLst/>
              <a:gdLst>
                <a:gd name="T0" fmla="*/ 1 w 2"/>
                <a:gd name="T1" fmla="*/ 1 h 5"/>
                <a:gd name="T2" fmla="*/ 2 w 2"/>
                <a:gd name="T3" fmla="*/ 1 h 5"/>
                <a:gd name="T4" fmla="*/ 2 w 2"/>
                <a:gd name="T5" fmla="*/ 1 h 5"/>
                <a:gd name="T6" fmla="*/ 1 w 2"/>
                <a:gd name="T7" fmla="*/ 2 h 5"/>
                <a:gd name="T8" fmla="*/ 2 w 2"/>
                <a:gd name="T9" fmla="*/ 2 h 5"/>
                <a:gd name="T10" fmla="*/ 2 w 2"/>
                <a:gd name="T11" fmla="*/ 3 h 5"/>
                <a:gd name="T12" fmla="*/ 2 w 2"/>
                <a:gd name="T13" fmla="*/ 4 h 5"/>
                <a:gd name="T14" fmla="*/ 2 w 2"/>
                <a:gd name="T15" fmla="*/ 4 h 5"/>
                <a:gd name="T16" fmla="*/ 1 w 2"/>
                <a:gd name="T17" fmla="*/ 5 h 5"/>
                <a:gd name="T18" fmla="*/ 0 w 2"/>
                <a:gd name="T19" fmla="*/ 4 h 5"/>
                <a:gd name="T20" fmla="*/ 0 w 2"/>
                <a:gd name="T21" fmla="*/ 4 h 5"/>
                <a:gd name="T22" fmla="*/ 0 w 2"/>
                <a:gd name="T23" fmla="*/ 3 h 5"/>
                <a:gd name="T24" fmla="*/ 0 w 2"/>
                <a:gd name="T25" fmla="*/ 2 h 5"/>
                <a:gd name="T26" fmla="*/ 0 w 2"/>
                <a:gd name="T27" fmla="*/ 1 h 5"/>
                <a:gd name="T28" fmla="*/ 0 w 2"/>
                <a:gd name="T29" fmla="*/ 1 h 5"/>
                <a:gd name="T30" fmla="*/ 0 w 2"/>
                <a:gd name="T31" fmla="*/ 1 h 5"/>
                <a:gd name="T32" fmla="*/ 0 w 2"/>
                <a:gd name="T33" fmla="*/ 1 h 5"/>
                <a:gd name="T34" fmla="*/ 0 w 2"/>
                <a:gd name="T35" fmla="*/ 1 h 5"/>
                <a:gd name="T36" fmla="*/ 1 w 2"/>
                <a:gd name="T3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" h="5">
                  <a:moveTo>
                    <a:pt x="1" y="1"/>
                  </a:moveTo>
                  <a:cubicBezTo>
                    <a:pt x="1" y="1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27" name="Freeform 34"/>
            <p:cNvSpPr/>
            <p:nvPr/>
          </p:nvSpPr>
          <p:spPr bwMode="auto">
            <a:xfrm>
              <a:off x="3481" y="1731"/>
              <a:ext cx="8" cy="16"/>
            </a:xfrm>
            <a:custGeom>
              <a:avLst/>
              <a:gdLst>
                <a:gd name="T0" fmla="*/ 1 w 2"/>
                <a:gd name="T1" fmla="*/ 0 h 4"/>
                <a:gd name="T2" fmla="*/ 2 w 2"/>
                <a:gd name="T3" fmla="*/ 0 h 4"/>
                <a:gd name="T4" fmla="*/ 2 w 2"/>
                <a:gd name="T5" fmla="*/ 0 h 4"/>
                <a:gd name="T6" fmla="*/ 1 w 2"/>
                <a:gd name="T7" fmla="*/ 1 h 4"/>
                <a:gd name="T8" fmla="*/ 2 w 2"/>
                <a:gd name="T9" fmla="*/ 1 h 4"/>
                <a:gd name="T10" fmla="*/ 2 w 2"/>
                <a:gd name="T11" fmla="*/ 2 h 4"/>
                <a:gd name="T12" fmla="*/ 2 w 2"/>
                <a:gd name="T13" fmla="*/ 3 h 4"/>
                <a:gd name="T14" fmla="*/ 2 w 2"/>
                <a:gd name="T15" fmla="*/ 3 h 4"/>
                <a:gd name="T16" fmla="*/ 1 w 2"/>
                <a:gd name="T17" fmla="*/ 4 h 4"/>
                <a:gd name="T18" fmla="*/ 0 w 2"/>
                <a:gd name="T19" fmla="*/ 4 h 4"/>
                <a:gd name="T20" fmla="*/ 0 w 2"/>
                <a:gd name="T21" fmla="*/ 3 h 4"/>
                <a:gd name="T22" fmla="*/ 0 w 2"/>
                <a:gd name="T23" fmla="*/ 3 h 4"/>
                <a:gd name="T24" fmla="*/ 0 w 2"/>
                <a:gd name="T25" fmla="*/ 1 h 4"/>
                <a:gd name="T26" fmla="*/ 0 w 2"/>
                <a:gd name="T27" fmla="*/ 1 h 4"/>
                <a:gd name="T28" fmla="*/ 0 w 2"/>
                <a:gd name="T29" fmla="*/ 0 h 4"/>
                <a:gd name="T30" fmla="*/ 0 w 2"/>
                <a:gd name="T31" fmla="*/ 0 h 4"/>
                <a:gd name="T32" fmla="*/ 0 w 2"/>
                <a:gd name="T33" fmla="*/ 0 h 4"/>
                <a:gd name="T34" fmla="*/ 0 w 2"/>
                <a:gd name="T35" fmla="*/ 0 h 4"/>
                <a:gd name="T36" fmla="*/ 1 w 2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3456" y="1652"/>
              <a:ext cx="8" cy="79"/>
            </a:xfrm>
            <a:custGeom>
              <a:avLst/>
              <a:gdLst>
                <a:gd name="T0" fmla="*/ 1 w 2"/>
                <a:gd name="T1" fmla="*/ 20 h 20"/>
                <a:gd name="T2" fmla="*/ 1 w 2"/>
                <a:gd name="T3" fmla="*/ 20 h 20"/>
                <a:gd name="T4" fmla="*/ 0 w 2"/>
                <a:gd name="T5" fmla="*/ 20 h 20"/>
                <a:gd name="T6" fmla="*/ 1 w 2"/>
                <a:gd name="T7" fmla="*/ 1 h 20"/>
                <a:gd name="T8" fmla="*/ 1 w 2"/>
                <a:gd name="T9" fmla="*/ 0 h 20"/>
                <a:gd name="T10" fmla="*/ 2 w 2"/>
                <a:gd name="T11" fmla="*/ 1 h 20"/>
                <a:gd name="T12" fmla="*/ 1 w 2"/>
                <a:gd name="T13" fmla="*/ 20 h 20"/>
                <a:gd name="T14" fmla="*/ 1 w 2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0"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29" name="Freeform 36"/>
            <p:cNvSpPr/>
            <p:nvPr/>
          </p:nvSpPr>
          <p:spPr bwMode="auto">
            <a:xfrm>
              <a:off x="3460" y="1552"/>
              <a:ext cx="17" cy="103"/>
            </a:xfrm>
            <a:custGeom>
              <a:avLst/>
              <a:gdLst>
                <a:gd name="T0" fmla="*/ 0 w 4"/>
                <a:gd name="T1" fmla="*/ 26 h 26"/>
                <a:gd name="T2" fmla="*/ 0 w 4"/>
                <a:gd name="T3" fmla="*/ 26 h 26"/>
                <a:gd name="T4" fmla="*/ 0 w 4"/>
                <a:gd name="T5" fmla="*/ 26 h 26"/>
                <a:gd name="T6" fmla="*/ 3 w 4"/>
                <a:gd name="T7" fmla="*/ 0 h 26"/>
                <a:gd name="T8" fmla="*/ 4 w 4"/>
                <a:gd name="T9" fmla="*/ 0 h 26"/>
                <a:gd name="T10" fmla="*/ 4 w 4"/>
                <a:gd name="T11" fmla="*/ 0 h 26"/>
                <a:gd name="T12" fmla="*/ 1 w 4"/>
                <a:gd name="T13" fmla="*/ 26 h 26"/>
                <a:gd name="T14" fmla="*/ 0 w 4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6"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0" y="26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30" name="Oval 37"/>
            <p:cNvSpPr>
              <a:spLocks noChangeArrowheads="1"/>
            </p:cNvSpPr>
            <p:nvPr/>
          </p:nvSpPr>
          <p:spPr bwMode="auto">
            <a:xfrm>
              <a:off x="3247" y="1213"/>
              <a:ext cx="399" cy="395"/>
            </a:xfrm>
            <a:prstGeom prst="ellipse">
              <a:avLst/>
            </a:prstGeom>
            <a:solidFill>
              <a:srgbClr val="9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6000" tIns="36000" rIns="36000" bIns="36000" numCol="1" anchor="ctr" anchorCtr="0" compatLnSpc="1"/>
            <a:lstStyle/>
            <a:p>
              <a:pPr algn="ctr" defTabSz="684814"/>
              <a:endParaRPr lang="zh-CN" alt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Freeform 38"/>
            <p:cNvSpPr/>
            <p:nvPr/>
          </p:nvSpPr>
          <p:spPr bwMode="auto">
            <a:xfrm>
              <a:off x="3416" y="1552"/>
              <a:ext cx="20" cy="103"/>
            </a:xfrm>
            <a:custGeom>
              <a:avLst/>
              <a:gdLst>
                <a:gd name="T0" fmla="*/ 4 w 5"/>
                <a:gd name="T1" fmla="*/ 26 h 26"/>
                <a:gd name="T2" fmla="*/ 3 w 5"/>
                <a:gd name="T3" fmla="*/ 26 h 26"/>
                <a:gd name="T4" fmla="*/ 0 w 5"/>
                <a:gd name="T5" fmla="*/ 0 h 26"/>
                <a:gd name="T6" fmla="*/ 1 w 5"/>
                <a:gd name="T7" fmla="*/ 0 h 26"/>
                <a:gd name="T8" fmla="*/ 2 w 5"/>
                <a:gd name="T9" fmla="*/ 0 h 26"/>
                <a:gd name="T10" fmla="*/ 5 w 5"/>
                <a:gd name="T11" fmla="*/ 26 h 26"/>
                <a:gd name="T12" fmla="*/ 4 w 5"/>
                <a:gd name="T13" fmla="*/ 26 h 26"/>
                <a:gd name="T14" fmla="*/ 4 w 5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6">
                  <a:moveTo>
                    <a:pt x="4" y="26"/>
                  </a:moveTo>
                  <a:cubicBezTo>
                    <a:pt x="4" y="26"/>
                    <a:pt x="3" y="26"/>
                    <a:pt x="3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32" name="Freeform 39"/>
            <p:cNvSpPr/>
            <p:nvPr/>
          </p:nvSpPr>
          <p:spPr bwMode="auto">
            <a:xfrm>
              <a:off x="3493" y="1552"/>
              <a:ext cx="40" cy="103"/>
            </a:xfrm>
            <a:custGeom>
              <a:avLst/>
              <a:gdLst>
                <a:gd name="T0" fmla="*/ 0 w 10"/>
                <a:gd name="T1" fmla="*/ 26 h 26"/>
                <a:gd name="T2" fmla="*/ 0 w 10"/>
                <a:gd name="T3" fmla="*/ 26 h 26"/>
                <a:gd name="T4" fmla="*/ 0 w 10"/>
                <a:gd name="T5" fmla="*/ 25 h 26"/>
                <a:gd name="T6" fmla="*/ 8 w 10"/>
                <a:gd name="T7" fmla="*/ 0 h 26"/>
                <a:gd name="T8" fmla="*/ 9 w 10"/>
                <a:gd name="T9" fmla="*/ 0 h 26"/>
                <a:gd name="T10" fmla="*/ 10 w 10"/>
                <a:gd name="T11" fmla="*/ 1 h 26"/>
                <a:gd name="T12" fmla="*/ 1 w 10"/>
                <a:gd name="T13" fmla="*/ 26 h 26"/>
                <a:gd name="T14" fmla="*/ 0 w 10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6"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5"/>
                  </a:cubicBezTo>
                  <a:cubicBezTo>
                    <a:pt x="2" y="19"/>
                    <a:pt x="6" y="7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7" y="7"/>
                    <a:pt x="3" y="19"/>
                    <a:pt x="1" y="26"/>
                  </a:cubicBezTo>
                  <a:cubicBezTo>
                    <a:pt x="1" y="26"/>
                    <a:pt x="1" y="26"/>
                    <a:pt x="0" y="26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33" name="Freeform 40"/>
            <p:cNvSpPr/>
            <p:nvPr/>
          </p:nvSpPr>
          <p:spPr bwMode="auto">
            <a:xfrm>
              <a:off x="3380" y="1731"/>
              <a:ext cx="12" cy="16"/>
            </a:xfrm>
            <a:custGeom>
              <a:avLst/>
              <a:gdLst>
                <a:gd name="T0" fmla="*/ 2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1 w 3"/>
                <a:gd name="T7" fmla="*/ 1 h 4"/>
                <a:gd name="T8" fmla="*/ 1 w 3"/>
                <a:gd name="T9" fmla="*/ 1 h 4"/>
                <a:gd name="T10" fmla="*/ 1 w 3"/>
                <a:gd name="T11" fmla="*/ 2 h 4"/>
                <a:gd name="T12" fmla="*/ 0 w 3"/>
                <a:gd name="T13" fmla="*/ 3 h 4"/>
                <a:gd name="T14" fmla="*/ 1 w 3"/>
                <a:gd name="T15" fmla="*/ 3 h 4"/>
                <a:gd name="T16" fmla="*/ 1 w 3"/>
                <a:gd name="T17" fmla="*/ 4 h 4"/>
                <a:gd name="T18" fmla="*/ 2 w 3"/>
                <a:gd name="T19" fmla="*/ 4 h 4"/>
                <a:gd name="T20" fmla="*/ 3 w 3"/>
                <a:gd name="T21" fmla="*/ 3 h 4"/>
                <a:gd name="T22" fmla="*/ 3 w 3"/>
                <a:gd name="T23" fmla="*/ 3 h 4"/>
                <a:gd name="T24" fmla="*/ 2 w 3"/>
                <a:gd name="T25" fmla="*/ 1 h 4"/>
                <a:gd name="T26" fmla="*/ 2 w 3"/>
                <a:gd name="T27" fmla="*/ 1 h 4"/>
                <a:gd name="T28" fmla="*/ 2 w 3"/>
                <a:gd name="T29" fmla="*/ 0 h 4"/>
                <a:gd name="T30" fmla="*/ 2 w 3"/>
                <a:gd name="T31" fmla="*/ 0 h 4"/>
                <a:gd name="T32" fmla="*/ 2 w 3"/>
                <a:gd name="T33" fmla="*/ 0 h 4"/>
                <a:gd name="T34" fmla="*/ 2 w 3"/>
                <a:gd name="T35" fmla="*/ 0 h 4"/>
                <a:gd name="T36" fmla="*/ 2 w 3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34" name="Freeform 41"/>
            <p:cNvSpPr/>
            <p:nvPr/>
          </p:nvSpPr>
          <p:spPr bwMode="auto">
            <a:xfrm>
              <a:off x="3384" y="1723"/>
              <a:ext cx="129" cy="12"/>
            </a:xfrm>
            <a:custGeom>
              <a:avLst/>
              <a:gdLst>
                <a:gd name="T0" fmla="*/ 1 w 32"/>
                <a:gd name="T1" fmla="*/ 0 h 3"/>
                <a:gd name="T2" fmla="*/ 30 w 32"/>
                <a:gd name="T3" fmla="*/ 0 h 3"/>
                <a:gd name="T4" fmla="*/ 31 w 32"/>
                <a:gd name="T5" fmla="*/ 0 h 3"/>
                <a:gd name="T6" fmla="*/ 32 w 32"/>
                <a:gd name="T7" fmla="*/ 2 h 3"/>
                <a:gd name="T8" fmla="*/ 30 w 32"/>
                <a:gd name="T9" fmla="*/ 3 h 3"/>
                <a:gd name="T10" fmla="*/ 2 w 32"/>
                <a:gd name="T11" fmla="*/ 3 h 3"/>
                <a:gd name="T12" fmla="*/ 0 w 32"/>
                <a:gd name="T13" fmla="*/ 2 h 3"/>
                <a:gd name="T14" fmla="*/ 1 w 3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">
                  <a:moveTo>
                    <a:pt x="1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31" y="1"/>
                    <a:pt x="32" y="1"/>
                    <a:pt x="32" y="2"/>
                  </a:cubicBezTo>
                  <a:cubicBezTo>
                    <a:pt x="32" y="2"/>
                    <a:pt x="31" y="3"/>
                    <a:pt x="3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35" name="Freeform 42"/>
            <p:cNvSpPr/>
            <p:nvPr/>
          </p:nvSpPr>
          <p:spPr bwMode="auto">
            <a:xfrm>
              <a:off x="3529" y="1548"/>
              <a:ext cx="60" cy="28"/>
            </a:xfrm>
            <a:custGeom>
              <a:avLst/>
              <a:gdLst>
                <a:gd name="T0" fmla="*/ 8 w 15"/>
                <a:gd name="T1" fmla="*/ 7 h 7"/>
                <a:gd name="T2" fmla="*/ 8 w 15"/>
                <a:gd name="T3" fmla="*/ 7 h 7"/>
                <a:gd name="T4" fmla="*/ 0 w 15"/>
                <a:gd name="T5" fmla="*/ 1 h 7"/>
                <a:gd name="T6" fmla="*/ 0 w 15"/>
                <a:gd name="T7" fmla="*/ 0 h 7"/>
                <a:gd name="T8" fmla="*/ 8 w 15"/>
                <a:gd name="T9" fmla="*/ 5 h 7"/>
                <a:gd name="T10" fmla="*/ 15 w 15"/>
                <a:gd name="T11" fmla="*/ 0 h 7"/>
                <a:gd name="T12" fmla="*/ 15 w 15"/>
                <a:gd name="T13" fmla="*/ 1 h 7"/>
                <a:gd name="T14" fmla="*/ 8 w 15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7"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2" y="6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" y="5"/>
                    <a:pt x="8" y="5"/>
                  </a:cubicBezTo>
                  <a:cubicBezTo>
                    <a:pt x="12" y="6"/>
                    <a:pt x="15" y="0"/>
                    <a:pt x="15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3" y="7"/>
                    <a:pt x="8" y="7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36" name="Freeform 43"/>
            <p:cNvSpPr/>
            <p:nvPr/>
          </p:nvSpPr>
          <p:spPr bwMode="auto">
            <a:xfrm>
              <a:off x="3307" y="1548"/>
              <a:ext cx="113" cy="28"/>
            </a:xfrm>
            <a:custGeom>
              <a:avLst/>
              <a:gdLst>
                <a:gd name="T0" fmla="*/ 15 w 28"/>
                <a:gd name="T1" fmla="*/ 7 h 7"/>
                <a:gd name="T2" fmla="*/ 14 w 28"/>
                <a:gd name="T3" fmla="*/ 7 h 7"/>
                <a:gd name="T4" fmla="*/ 0 w 28"/>
                <a:gd name="T5" fmla="*/ 1 h 7"/>
                <a:gd name="T6" fmla="*/ 1 w 28"/>
                <a:gd name="T7" fmla="*/ 1 h 7"/>
                <a:gd name="T8" fmla="*/ 14 w 28"/>
                <a:gd name="T9" fmla="*/ 6 h 7"/>
                <a:gd name="T10" fmla="*/ 27 w 28"/>
                <a:gd name="T11" fmla="*/ 0 h 7"/>
                <a:gd name="T12" fmla="*/ 28 w 28"/>
                <a:gd name="T13" fmla="*/ 1 h 7"/>
                <a:gd name="T14" fmla="*/ 15 w 28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15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4" y="7"/>
                    <a:pt x="0" y="2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5" y="6"/>
                    <a:pt x="14" y="6"/>
                  </a:cubicBezTo>
                  <a:cubicBezTo>
                    <a:pt x="23" y="6"/>
                    <a:pt x="27" y="1"/>
                    <a:pt x="27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4" y="7"/>
                    <a:pt x="15" y="7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37" name="Freeform 44"/>
            <p:cNvSpPr/>
            <p:nvPr/>
          </p:nvSpPr>
          <p:spPr bwMode="auto">
            <a:xfrm>
              <a:off x="3416" y="1548"/>
              <a:ext cx="117" cy="28"/>
            </a:xfrm>
            <a:custGeom>
              <a:avLst/>
              <a:gdLst>
                <a:gd name="T0" fmla="*/ 15 w 29"/>
                <a:gd name="T1" fmla="*/ 7 h 7"/>
                <a:gd name="T2" fmla="*/ 15 w 29"/>
                <a:gd name="T3" fmla="*/ 7 h 7"/>
                <a:gd name="T4" fmla="*/ 0 w 29"/>
                <a:gd name="T5" fmla="*/ 1 h 7"/>
                <a:gd name="T6" fmla="*/ 1 w 29"/>
                <a:gd name="T7" fmla="*/ 1 h 7"/>
                <a:gd name="T8" fmla="*/ 15 w 29"/>
                <a:gd name="T9" fmla="*/ 6 h 7"/>
                <a:gd name="T10" fmla="*/ 28 w 29"/>
                <a:gd name="T11" fmla="*/ 0 h 7"/>
                <a:gd name="T12" fmla="*/ 29 w 29"/>
                <a:gd name="T13" fmla="*/ 1 h 7"/>
                <a:gd name="T14" fmla="*/ 15 w 29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7">
                  <a:moveTo>
                    <a:pt x="15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5" y="7"/>
                    <a:pt x="1" y="2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6" y="6"/>
                    <a:pt x="15" y="6"/>
                  </a:cubicBezTo>
                  <a:cubicBezTo>
                    <a:pt x="24" y="6"/>
                    <a:pt x="28" y="1"/>
                    <a:pt x="28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4" y="7"/>
                    <a:pt x="15" y="7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</p:grpSp>
      <p:sp>
        <p:nvSpPr>
          <p:cNvPr id="38" name="标题 1"/>
          <p:cNvSpPr>
            <a:spLocks noGrp="1"/>
          </p:cNvSpPr>
          <p:nvPr>
            <p:ph type="ctrTitle" hasCustomPrompt="1"/>
          </p:nvPr>
        </p:nvSpPr>
        <p:spPr>
          <a:xfrm>
            <a:off x="1702948" y="310037"/>
            <a:ext cx="5791925" cy="379068"/>
          </a:xfrm>
        </p:spPr>
        <p:txBody>
          <a:bodyPr anchor="b">
            <a:normAutofit/>
          </a:bodyPr>
          <a:lstStyle>
            <a:lvl1pPr algn="l">
              <a:defRPr sz="2100">
                <a:solidFill>
                  <a:srgbClr val="9FC700"/>
                </a:solidFill>
              </a:defRPr>
            </a:lvl1pPr>
          </a:lstStyle>
          <a:p>
            <a:r>
              <a:rPr lang="zh-CN" altLang="en-US" dirty="0"/>
              <a:t>欢迎关注木先生</a:t>
            </a:r>
            <a:r>
              <a:rPr lang="en-US" altLang="zh-CN" dirty="0" err="1"/>
              <a:t>iPPT</a:t>
            </a:r>
            <a:endParaRPr lang="zh-CN" altLang="en-US" dirty="0"/>
          </a:p>
        </p:txBody>
      </p:sp>
      <p:sp>
        <p:nvSpPr>
          <p:cNvPr id="39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702948" y="642798"/>
            <a:ext cx="5791925" cy="230249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rgbClr val="9A5C1F"/>
                </a:solidFill>
              </a:defRPr>
            </a:lvl1pPr>
            <a:lvl2pPr marL="342380" indent="0" algn="ctr">
              <a:buNone/>
              <a:defRPr sz="1500"/>
            </a:lvl2pPr>
            <a:lvl3pPr marL="684814" indent="0" algn="ctr">
              <a:buNone/>
              <a:defRPr sz="1400"/>
            </a:lvl3pPr>
            <a:lvl4pPr marL="1027221" indent="0" algn="ctr">
              <a:buNone/>
              <a:defRPr sz="1200"/>
            </a:lvl4pPr>
            <a:lvl5pPr marL="1369628" indent="0" algn="ctr">
              <a:buNone/>
              <a:defRPr sz="1200"/>
            </a:lvl5pPr>
            <a:lvl6pPr marL="1712063" indent="0" algn="ctr">
              <a:buNone/>
              <a:defRPr sz="1200"/>
            </a:lvl6pPr>
            <a:lvl7pPr marL="2054441" indent="0" algn="ctr">
              <a:buNone/>
              <a:defRPr sz="1200"/>
            </a:lvl7pPr>
            <a:lvl8pPr marL="2396820" indent="0" algn="ctr">
              <a:buNone/>
              <a:defRPr sz="1200"/>
            </a:lvl8pPr>
            <a:lvl9pPr marL="2739200" indent="0" algn="ctr">
              <a:buNone/>
              <a:defRPr sz="1200"/>
            </a:lvl9pPr>
          </a:lstStyle>
          <a:p>
            <a:r>
              <a:rPr lang="zh-CN" altLang="en-US" dirty="0"/>
              <a:t>微信公众号：</a:t>
            </a:r>
            <a:r>
              <a:rPr lang="en-US" altLang="zh-CN" dirty="0" err="1"/>
              <a:t>muippt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65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木先生iPPT06">
    <p:bg>
      <p:bgPr>
        <a:solidFill>
          <a:srgbClr val="FFF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-11904" y="4620817"/>
            <a:ext cx="9167813" cy="534590"/>
            <a:chOff x="-15875" y="6161088"/>
            <a:chExt cx="12223751" cy="712787"/>
          </a:xfrm>
        </p:grpSpPr>
        <p:sp>
          <p:nvSpPr>
            <p:cNvPr id="7" name="Freeform 55"/>
            <p:cNvSpPr>
              <a:spLocks noEditPoints="1"/>
            </p:cNvSpPr>
            <p:nvPr/>
          </p:nvSpPr>
          <p:spPr bwMode="auto">
            <a:xfrm>
              <a:off x="-15875" y="6161088"/>
              <a:ext cx="3484563" cy="712787"/>
            </a:xfrm>
            <a:custGeom>
              <a:avLst/>
              <a:gdLst>
                <a:gd name="T0" fmla="*/ 224 w 228"/>
                <a:gd name="T1" fmla="*/ 21 h 46"/>
                <a:gd name="T2" fmla="*/ 203 w 228"/>
                <a:gd name="T3" fmla="*/ 18 h 46"/>
                <a:gd name="T4" fmla="*/ 172 w 228"/>
                <a:gd name="T5" fmla="*/ 16 h 46"/>
                <a:gd name="T6" fmla="*/ 137 w 228"/>
                <a:gd name="T7" fmla="*/ 16 h 46"/>
                <a:gd name="T8" fmla="*/ 107 w 228"/>
                <a:gd name="T9" fmla="*/ 14 h 46"/>
                <a:gd name="T10" fmla="*/ 81 w 228"/>
                <a:gd name="T11" fmla="*/ 7 h 46"/>
                <a:gd name="T12" fmla="*/ 56 w 228"/>
                <a:gd name="T13" fmla="*/ 2 h 46"/>
                <a:gd name="T14" fmla="*/ 28 w 228"/>
                <a:gd name="T15" fmla="*/ 10 h 46"/>
                <a:gd name="T16" fmla="*/ 11 w 228"/>
                <a:gd name="T17" fmla="*/ 10 h 46"/>
                <a:gd name="T18" fmla="*/ 0 w 228"/>
                <a:gd name="T19" fmla="*/ 22 h 46"/>
                <a:gd name="T20" fmla="*/ 155 w 228"/>
                <a:gd name="T21" fmla="*/ 24 h 46"/>
                <a:gd name="T22" fmla="*/ 160 w 228"/>
                <a:gd name="T23" fmla="*/ 30 h 46"/>
                <a:gd name="T24" fmla="*/ 165 w 228"/>
                <a:gd name="T25" fmla="*/ 29 h 46"/>
                <a:gd name="T26" fmla="*/ 169 w 228"/>
                <a:gd name="T27" fmla="*/ 23 h 46"/>
                <a:gd name="T28" fmla="*/ 168 w 228"/>
                <a:gd name="T29" fmla="*/ 29 h 46"/>
                <a:gd name="T30" fmla="*/ 184 w 228"/>
                <a:gd name="T31" fmla="*/ 22 h 46"/>
                <a:gd name="T32" fmla="*/ 191 w 228"/>
                <a:gd name="T33" fmla="*/ 26 h 46"/>
                <a:gd name="T34" fmla="*/ 200 w 228"/>
                <a:gd name="T35" fmla="*/ 25 h 46"/>
                <a:gd name="T36" fmla="*/ 201 w 228"/>
                <a:gd name="T37" fmla="*/ 26 h 46"/>
                <a:gd name="T38" fmla="*/ 206 w 228"/>
                <a:gd name="T39" fmla="*/ 24 h 46"/>
                <a:gd name="T40" fmla="*/ 210 w 228"/>
                <a:gd name="T41" fmla="*/ 25 h 46"/>
                <a:gd name="T42" fmla="*/ 216 w 228"/>
                <a:gd name="T43" fmla="*/ 24 h 46"/>
                <a:gd name="T44" fmla="*/ 221 w 228"/>
                <a:gd name="T45" fmla="*/ 23 h 46"/>
                <a:gd name="T46" fmla="*/ 216 w 228"/>
                <a:gd name="T47" fmla="*/ 23 h 46"/>
                <a:gd name="T48" fmla="*/ 201 w 228"/>
                <a:gd name="T49" fmla="*/ 19 h 46"/>
                <a:gd name="T50" fmla="*/ 195 w 228"/>
                <a:gd name="T51" fmla="*/ 23 h 46"/>
                <a:gd name="T52" fmla="*/ 190 w 228"/>
                <a:gd name="T53" fmla="*/ 27 h 46"/>
                <a:gd name="T54" fmla="*/ 183 w 228"/>
                <a:gd name="T55" fmla="*/ 27 h 46"/>
                <a:gd name="T56" fmla="*/ 169 w 228"/>
                <a:gd name="T57" fmla="*/ 18 h 46"/>
                <a:gd name="T58" fmla="*/ 147 w 228"/>
                <a:gd name="T59" fmla="*/ 16 h 46"/>
                <a:gd name="T60" fmla="*/ 138 w 228"/>
                <a:gd name="T61" fmla="*/ 19 h 46"/>
                <a:gd name="T62" fmla="*/ 118 w 228"/>
                <a:gd name="T63" fmla="*/ 17 h 46"/>
                <a:gd name="T64" fmla="*/ 119 w 228"/>
                <a:gd name="T65" fmla="*/ 19 h 46"/>
                <a:gd name="T66" fmla="*/ 122 w 228"/>
                <a:gd name="T67" fmla="*/ 16 h 46"/>
                <a:gd name="T68" fmla="*/ 124 w 228"/>
                <a:gd name="T69" fmla="*/ 17 h 46"/>
                <a:gd name="T70" fmla="*/ 132 w 228"/>
                <a:gd name="T71" fmla="*/ 21 h 46"/>
                <a:gd name="T72" fmla="*/ 133 w 228"/>
                <a:gd name="T73" fmla="*/ 15 h 46"/>
                <a:gd name="T74" fmla="*/ 115 w 228"/>
                <a:gd name="T75" fmla="*/ 15 h 46"/>
                <a:gd name="T76" fmla="*/ 77 w 228"/>
                <a:gd name="T77" fmla="*/ 23 h 46"/>
                <a:gd name="T78" fmla="*/ 82 w 228"/>
                <a:gd name="T79" fmla="*/ 22 h 46"/>
                <a:gd name="T80" fmla="*/ 89 w 228"/>
                <a:gd name="T81" fmla="*/ 21 h 46"/>
                <a:gd name="T82" fmla="*/ 96 w 228"/>
                <a:gd name="T83" fmla="*/ 20 h 46"/>
                <a:gd name="T84" fmla="*/ 89 w 228"/>
                <a:gd name="T85" fmla="*/ 13 h 46"/>
                <a:gd name="T86" fmla="*/ 78 w 228"/>
                <a:gd name="T87" fmla="*/ 14 h 46"/>
                <a:gd name="T88" fmla="*/ 61 w 228"/>
                <a:gd name="T89" fmla="*/ 16 h 46"/>
                <a:gd name="T90" fmla="*/ 43 w 228"/>
                <a:gd name="T91" fmla="*/ 11 h 46"/>
                <a:gd name="T92" fmla="*/ 43 w 228"/>
                <a:gd name="T93" fmla="*/ 11 h 46"/>
                <a:gd name="T94" fmla="*/ 41 w 228"/>
                <a:gd name="T95" fmla="*/ 13 h 46"/>
                <a:gd name="T96" fmla="*/ 44 w 228"/>
                <a:gd name="T97" fmla="*/ 17 h 46"/>
                <a:gd name="T98" fmla="*/ 48 w 228"/>
                <a:gd name="T99" fmla="*/ 18 h 46"/>
                <a:gd name="T100" fmla="*/ 51 w 228"/>
                <a:gd name="T101" fmla="*/ 18 h 46"/>
                <a:gd name="T102" fmla="*/ 58 w 228"/>
                <a:gd name="T103" fmla="*/ 14 h 46"/>
                <a:gd name="T104" fmla="*/ 53 w 228"/>
                <a:gd name="T105" fmla="*/ 13 h 46"/>
                <a:gd name="T106" fmla="*/ 43 w 228"/>
                <a:gd name="T107" fmla="*/ 6 h 46"/>
                <a:gd name="T108" fmla="*/ 28 w 228"/>
                <a:gd name="T109" fmla="*/ 16 h 46"/>
                <a:gd name="T110" fmla="*/ 24 w 228"/>
                <a:gd name="T111" fmla="*/ 14 h 46"/>
                <a:gd name="T112" fmla="*/ 17 w 228"/>
                <a:gd name="T113" fmla="*/ 20 h 46"/>
                <a:gd name="T114" fmla="*/ 3 w 228"/>
                <a:gd name="T115" fmla="*/ 19 h 46"/>
                <a:gd name="T116" fmla="*/ 7 w 228"/>
                <a:gd name="T117" fmla="*/ 17 h 46"/>
                <a:gd name="T118" fmla="*/ 9 w 228"/>
                <a:gd name="T119" fmla="*/ 15 h 46"/>
                <a:gd name="T120" fmla="*/ 9 w 228"/>
                <a:gd name="T121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8" h="46">
                  <a:moveTo>
                    <a:pt x="0" y="22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7" y="39"/>
                    <a:pt x="227" y="29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5" y="26"/>
                  </a:cubicBezTo>
                  <a:cubicBezTo>
                    <a:pt x="225" y="25"/>
                    <a:pt x="226" y="25"/>
                    <a:pt x="226" y="25"/>
                  </a:cubicBezTo>
                  <a:cubicBezTo>
                    <a:pt x="226" y="24"/>
                    <a:pt x="226" y="24"/>
                    <a:pt x="226" y="24"/>
                  </a:cubicBezTo>
                  <a:cubicBezTo>
                    <a:pt x="225" y="25"/>
                    <a:pt x="225" y="25"/>
                    <a:pt x="225" y="25"/>
                  </a:cubicBezTo>
                  <a:cubicBezTo>
                    <a:pt x="224" y="25"/>
                    <a:pt x="224" y="25"/>
                    <a:pt x="224" y="25"/>
                  </a:cubicBezTo>
                  <a:cubicBezTo>
                    <a:pt x="224" y="24"/>
                    <a:pt x="225" y="23"/>
                    <a:pt x="225" y="22"/>
                  </a:cubicBezTo>
                  <a:cubicBezTo>
                    <a:pt x="225" y="22"/>
                    <a:pt x="225" y="22"/>
                    <a:pt x="226" y="22"/>
                  </a:cubicBezTo>
                  <a:cubicBezTo>
                    <a:pt x="225" y="22"/>
                    <a:pt x="225" y="21"/>
                    <a:pt x="225" y="21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5" y="21"/>
                    <a:pt x="225" y="21"/>
                    <a:pt x="224" y="21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5" y="21"/>
                    <a:pt x="224" y="21"/>
                    <a:pt x="224" y="21"/>
                  </a:cubicBezTo>
                  <a:cubicBezTo>
                    <a:pt x="224" y="21"/>
                    <a:pt x="224" y="21"/>
                    <a:pt x="223" y="21"/>
                  </a:cubicBezTo>
                  <a:cubicBezTo>
                    <a:pt x="223" y="21"/>
                    <a:pt x="224" y="21"/>
                    <a:pt x="224" y="21"/>
                  </a:cubicBezTo>
                  <a:cubicBezTo>
                    <a:pt x="223" y="21"/>
                    <a:pt x="222" y="22"/>
                    <a:pt x="221" y="22"/>
                  </a:cubicBezTo>
                  <a:cubicBezTo>
                    <a:pt x="222" y="21"/>
                    <a:pt x="223" y="20"/>
                    <a:pt x="224" y="19"/>
                  </a:cubicBezTo>
                  <a:cubicBezTo>
                    <a:pt x="224" y="19"/>
                    <a:pt x="225" y="19"/>
                    <a:pt x="225" y="19"/>
                  </a:cubicBezTo>
                  <a:cubicBezTo>
                    <a:pt x="225" y="19"/>
                    <a:pt x="225" y="19"/>
                    <a:pt x="225" y="18"/>
                  </a:cubicBezTo>
                  <a:cubicBezTo>
                    <a:pt x="225" y="18"/>
                    <a:pt x="225" y="18"/>
                    <a:pt x="224" y="18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25" y="18"/>
                    <a:pt x="225" y="17"/>
                    <a:pt x="225" y="17"/>
                  </a:cubicBezTo>
                  <a:cubicBezTo>
                    <a:pt x="225" y="17"/>
                    <a:pt x="225" y="17"/>
                    <a:pt x="225" y="17"/>
                  </a:cubicBezTo>
                  <a:cubicBezTo>
                    <a:pt x="224" y="17"/>
                    <a:pt x="223" y="17"/>
                    <a:pt x="223" y="17"/>
                  </a:cubicBezTo>
                  <a:cubicBezTo>
                    <a:pt x="223" y="17"/>
                    <a:pt x="223" y="17"/>
                    <a:pt x="224" y="16"/>
                  </a:cubicBezTo>
                  <a:cubicBezTo>
                    <a:pt x="224" y="16"/>
                    <a:pt x="223" y="17"/>
                    <a:pt x="222" y="17"/>
                  </a:cubicBezTo>
                  <a:cubicBezTo>
                    <a:pt x="222" y="17"/>
                    <a:pt x="222" y="17"/>
                    <a:pt x="221" y="17"/>
                  </a:cubicBezTo>
                  <a:cubicBezTo>
                    <a:pt x="221" y="17"/>
                    <a:pt x="222" y="17"/>
                    <a:pt x="222" y="17"/>
                  </a:cubicBezTo>
                  <a:cubicBezTo>
                    <a:pt x="222" y="17"/>
                    <a:pt x="222" y="17"/>
                    <a:pt x="222" y="17"/>
                  </a:cubicBezTo>
                  <a:cubicBezTo>
                    <a:pt x="219" y="16"/>
                    <a:pt x="217" y="15"/>
                    <a:pt x="214" y="14"/>
                  </a:cubicBezTo>
                  <a:cubicBezTo>
                    <a:pt x="214" y="14"/>
                    <a:pt x="215" y="14"/>
                    <a:pt x="215" y="14"/>
                  </a:cubicBezTo>
                  <a:cubicBezTo>
                    <a:pt x="214" y="14"/>
                    <a:pt x="214" y="14"/>
                    <a:pt x="214" y="14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3" y="14"/>
                    <a:pt x="213" y="14"/>
                    <a:pt x="214" y="14"/>
                  </a:cubicBezTo>
                  <a:cubicBezTo>
                    <a:pt x="209" y="15"/>
                    <a:pt x="206" y="17"/>
                    <a:pt x="203" y="18"/>
                  </a:cubicBezTo>
                  <a:cubicBezTo>
                    <a:pt x="203" y="18"/>
                    <a:pt x="202" y="18"/>
                    <a:pt x="202" y="18"/>
                  </a:cubicBezTo>
                  <a:cubicBezTo>
                    <a:pt x="204" y="17"/>
                    <a:pt x="205" y="17"/>
                    <a:pt x="205" y="17"/>
                  </a:cubicBezTo>
                  <a:cubicBezTo>
                    <a:pt x="203" y="17"/>
                    <a:pt x="202" y="17"/>
                    <a:pt x="201" y="17"/>
                  </a:cubicBezTo>
                  <a:cubicBezTo>
                    <a:pt x="200" y="17"/>
                    <a:pt x="198" y="17"/>
                    <a:pt x="196" y="16"/>
                  </a:cubicBezTo>
                  <a:cubicBezTo>
                    <a:pt x="196" y="16"/>
                    <a:pt x="198" y="17"/>
                    <a:pt x="200" y="18"/>
                  </a:cubicBezTo>
                  <a:cubicBezTo>
                    <a:pt x="200" y="18"/>
                    <a:pt x="199" y="18"/>
                    <a:pt x="199" y="18"/>
                  </a:cubicBezTo>
                  <a:cubicBezTo>
                    <a:pt x="196" y="16"/>
                    <a:pt x="192" y="15"/>
                    <a:pt x="187" y="13"/>
                  </a:cubicBezTo>
                  <a:cubicBezTo>
                    <a:pt x="187" y="13"/>
                    <a:pt x="193" y="15"/>
                    <a:pt x="198" y="18"/>
                  </a:cubicBezTo>
                  <a:cubicBezTo>
                    <a:pt x="195" y="19"/>
                    <a:pt x="193" y="20"/>
                    <a:pt x="191" y="21"/>
                  </a:cubicBezTo>
                  <a:cubicBezTo>
                    <a:pt x="190" y="21"/>
                    <a:pt x="188" y="20"/>
                    <a:pt x="186" y="20"/>
                  </a:cubicBezTo>
                  <a:cubicBezTo>
                    <a:pt x="186" y="20"/>
                    <a:pt x="188" y="21"/>
                    <a:pt x="191" y="22"/>
                  </a:cubicBezTo>
                  <a:cubicBezTo>
                    <a:pt x="191" y="22"/>
                    <a:pt x="191" y="22"/>
                    <a:pt x="190" y="22"/>
                  </a:cubicBezTo>
                  <a:cubicBezTo>
                    <a:pt x="188" y="21"/>
                    <a:pt x="185" y="20"/>
                    <a:pt x="182" y="18"/>
                  </a:cubicBezTo>
                  <a:cubicBezTo>
                    <a:pt x="181" y="17"/>
                    <a:pt x="179" y="15"/>
                    <a:pt x="178" y="15"/>
                  </a:cubicBezTo>
                  <a:cubicBezTo>
                    <a:pt x="182" y="13"/>
                    <a:pt x="185" y="12"/>
                    <a:pt x="185" y="12"/>
                  </a:cubicBezTo>
                  <a:cubicBezTo>
                    <a:pt x="182" y="13"/>
                    <a:pt x="180" y="14"/>
                    <a:pt x="178" y="14"/>
                  </a:cubicBezTo>
                  <a:cubicBezTo>
                    <a:pt x="178" y="14"/>
                    <a:pt x="178" y="14"/>
                    <a:pt x="178" y="14"/>
                  </a:cubicBezTo>
                  <a:cubicBezTo>
                    <a:pt x="178" y="14"/>
                    <a:pt x="178" y="14"/>
                    <a:pt x="178" y="14"/>
                  </a:cubicBezTo>
                  <a:cubicBezTo>
                    <a:pt x="176" y="15"/>
                    <a:pt x="174" y="16"/>
                    <a:pt x="173" y="17"/>
                  </a:cubicBezTo>
                  <a:cubicBezTo>
                    <a:pt x="173" y="16"/>
                    <a:pt x="172" y="16"/>
                    <a:pt x="172" y="16"/>
                  </a:cubicBezTo>
                  <a:cubicBezTo>
                    <a:pt x="173" y="16"/>
                    <a:pt x="174" y="16"/>
                    <a:pt x="174" y="16"/>
                  </a:cubicBezTo>
                  <a:cubicBezTo>
                    <a:pt x="173" y="16"/>
                    <a:pt x="173" y="16"/>
                    <a:pt x="172" y="16"/>
                  </a:cubicBezTo>
                  <a:cubicBezTo>
                    <a:pt x="169" y="14"/>
                    <a:pt x="167" y="14"/>
                    <a:pt x="167" y="14"/>
                  </a:cubicBezTo>
                  <a:cubicBezTo>
                    <a:pt x="169" y="15"/>
                    <a:pt x="170" y="15"/>
                    <a:pt x="171" y="16"/>
                  </a:cubicBezTo>
                  <a:cubicBezTo>
                    <a:pt x="170" y="16"/>
                    <a:pt x="169" y="16"/>
                    <a:pt x="169" y="17"/>
                  </a:cubicBezTo>
                  <a:cubicBezTo>
                    <a:pt x="166" y="15"/>
                    <a:pt x="164" y="13"/>
                    <a:pt x="160" y="11"/>
                  </a:cubicBezTo>
                  <a:cubicBezTo>
                    <a:pt x="161" y="11"/>
                    <a:pt x="162" y="10"/>
                    <a:pt x="163" y="10"/>
                  </a:cubicBezTo>
                  <a:cubicBezTo>
                    <a:pt x="162" y="10"/>
                    <a:pt x="161" y="11"/>
                    <a:pt x="160" y="11"/>
                  </a:cubicBezTo>
                  <a:cubicBezTo>
                    <a:pt x="160" y="11"/>
                    <a:pt x="159" y="10"/>
                    <a:pt x="158" y="10"/>
                  </a:cubicBezTo>
                  <a:cubicBezTo>
                    <a:pt x="160" y="10"/>
                    <a:pt x="161" y="10"/>
                    <a:pt x="161" y="10"/>
                  </a:cubicBezTo>
                  <a:cubicBezTo>
                    <a:pt x="160" y="10"/>
                    <a:pt x="159" y="10"/>
                    <a:pt x="158" y="10"/>
                  </a:cubicBezTo>
                  <a:cubicBezTo>
                    <a:pt x="158" y="9"/>
                    <a:pt x="157" y="9"/>
                    <a:pt x="156" y="9"/>
                  </a:cubicBezTo>
                  <a:cubicBezTo>
                    <a:pt x="156" y="9"/>
                    <a:pt x="157" y="9"/>
                    <a:pt x="158" y="10"/>
                  </a:cubicBezTo>
                  <a:cubicBezTo>
                    <a:pt x="151" y="11"/>
                    <a:pt x="148" y="13"/>
                    <a:pt x="145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4" y="16"/>
                    <a:pt x="143" y="17"/>
                    <a:pt x="143" y="18"/>
                  </a:cubicBezTo>
                  <a:cubicBezTo>
                    <a:pt x="143" y="18"/>
                    <a:pt x="142" y="18"/>
                    <a:pt x="142" y="18"/>
                  </a:cubicBezTo>
                  <a:cubicBezTo>
                    <a:pt x="142" y="17"/>
                    <a:pt x="142" y="16"/>
                    <a:pt x="141" y="15"/>
                  </a:cubicBezTo>
                  <a:cubicBezTo>
                    <a:pt x="145" y="13"/>
                    <a:pt x="148" y="12"/>
                    <a:pt x="148" y="12"/>
                  </a:cubicBezTo>
                  <a:cubicBezTo>
                    <a:pt x="146" y="13"/>
                    <a:pt x="143" y="14"/>
                    <a:pt x="141" y="15"/>
                  </a:cubicBezTo>
                  <a:cubicBezTo>
                    <a:pt x="139" y="10"/>
                    <a:pt x="135" y="7"/>
                    <a:pt x="135" y="7"/>
                  </a:cubicBezTo>
                  <a:cubicBezTo>
                    <a:pt x="138" y="10"/>
                    <a:pt x="140" y="13"/>
                    <a:pt x="140" y="15"/>
                  </a:cubicBezTo>
                  <a:cubicBezTo>
                    <a:pt x="139" y="16"/>
                    <a:pt x="138" y="16"/>
                    <a:pt x="137" y="16"/>
                  </a:cubicBezTo>
                  <a:cubicBezTo>
                    <a:pt x="137" y="16"/>
                    <a:pt x="137" y="16"/>
                    <a:pt x="136" y="16"/>
                  </a:cubicBezTo>
                  <a:cubicBezTo>
                    <a:pt x="136" y="16"/>
                    <a:pt x="136" y="16"/>
                    <a:pt x="136" y="16"/>
                  </a:cubicBezTo>
                  <a:cubicBezTo>
                    <a:pt x="138" y="15"/>
                    <a:pt x="139" y="15"/>
                    <a:pt x="139" y="15"/>
                  </a:cubicBezTo>
                  <a:cubicBezTo>
                    <a:pt x="138" y="15"/>
                    <a:pt x="137" y="15"/>
                    <a:pt x="136" y="16"/>
                  </a:cubicBezTo>
                  <a:cubicBezTo>
                    <a:pt x="134" y="12"/>
                    <a:pt x="130" y="9"/>
                    <a:pt x="128" y="8"/>
                  </a:cubicBezTo>
                  <a:cubicBezTo>
                    <a:pt x="133" y="6"/>
                    <a:pt x="137" y="5"/>
                    <a:pt x="137" y="5"/>
                  </a:cubicBezTo>
                  <a:cubicBezTo>
                    <a:pt x="133" y="6"/>
                    <a:pt x="130" y="7"/>
                    <a:pt x="127" y="8"/>
                  </a:cubicBezTo>
                  <a:cubicBezTo>
                    <a:pt x="127" y="8"/>
                    <a:pt x="126" y="8"/>
                    <a:pt x="126" y="8"/>
                  </a:cubicBezTo>
                  <a:cubicBezTo>
                    <a:pt x="127" y="8"/>
                    <a:pt x="127" y="7"/>
                    <a:pt x="127" y="7"/>
                  </a:cubicBezTo>
                  <a:cubicBezTo>
                    <a:pt x="127" y="8"/>
                    <a:pt x="127" y="8"/>
                    <a:pt x="126" y="8"/>
                  </a:cubicBezTo>
                  <a:cubicBezTo>
                    <a:pt x="125" y="7"/>
                    <a:pt x="124" y="7"/>
                    <a:pt x="124" y="7"/>
                  </a:cubicBezTo>
                  <a:cubicBezTo>
                    <a:pt x="125" y="7"/>
                    <a:pt x="125" y="7"/>
                    <a:pt x="126" y="8"/>
                  </a:cubicBezTo>
                  <a:cubicBezTo>
                    <a:pt x="125" y="8"/>
                    <a:pt x="124" y="8"/>
                    <a:pt x="123" y="8"/>
                  </a:cubicBezTo>
                  <a:cubicBezTo>
                    <a:pt x="121" y="6"/>
                    <a:pt x="117" y="5"/>
                    <a:pt x="113" y="3"/>
                  </a:cubicBezTo>
                  <a:cubicBezTo>
                    <a:pt x="113" y="3"/>
                    <a:pt x="118" y="5"/>
                    <a:pt x="123" y="8"/>
                  </a:cubicBezTo>
                  <a:cubicBezTo>
                    <a:pt x="119" y="9"/>
                    <a:pt x="117" y="10"/>
                    <a:pt x="115" y="11"/>
                  </a:cubicBezTo>
                  <a:cubicBezTo>
                    <a:pt x="112" y="9"/>
                    <a:pt x="110" y="8"/>
                    <a:pt x="110" y="8"/>
                  </a:cubicBezTo>
                  <a:cubicBezTo>
                    <a:pt x="112" y="9"/>
                    <a:pt x="113" y="10"/>
                    <a:pt x="115" y="11"/>
                  </a:cubicBezTo>
                  <a:cubicBezTo>
                    <a:pt x="112" y="13"/>
                    <a:pt x="111" y="14"/>
                    <a:pt x="110" y="16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8" y="9"/>
                    <a:pt x="101" y="6"/>
                    <a:pt x="101" y="6"/>
                  </a:cubicBezTo>
                  <a:cubicBezTo>
                    <a:pt x="106" y="9"/>
                    <a:pt x="107" y="12"/>
                    <a:pt x="107" y="14"/>
                  </a:cubicBezTo>
                  <a:cubicBezTo>
                    <a:pt x="105" y="13"/>
                    <a:pt x="104" y="13"/>
                    <a:pt x="104" y="13"/>
                  </a:cubicBezTo>
                  <a:cubicBezTo>
                    <a:pt x="105" y="13"/>
                    <a:pt x="106" y="14"/>
                    <a:pt x="107" y="14"/>
                  </a:cubicBezTo>
                  <a:cubicBezTo>
                    <a:pt x="106" y="15"/>
                    <a:pt x="106" y="15"/>
                    <a:pt x="106" y="16"/>
                  </a:cubicBezTo>
                  <a:cubicBezTo>
                    <a:pt x="105" y="15"/>
                    <a:pt x="104" y="15"/>
                    <a:pt x="103" y="14"/>
                  </a:cubicBezTo>
                  <a:cubicBezTo>
                    <a:pt x="102" y="12"/>
                    <a:pt x="101" y="11"/>
                    <a:pt x="100" y="10"/>
                  </a:cubicBezTo>
                  <a:cubicBezTo>
                    <a:pt x="102" y="9"/>
                    <a:pt x="103" y="8"/>
                    <a:pt x="103" y="8"/>
                  </a:cubicBezTo>
                  <a:cubicBezTo>
                    <a:pt x="102" y="9"/>
                    <a:pt x="101" y="9"/>
                    <a:pt x="100" y="10"/>
                  </a:cubicBezTo>
                  <a:cubicBezTo>
                    <a:pt x="96" y="6"/>
                    <a:pt x="91" y="5"/>
                    <a:pt x="91" y="5"/>
                  </a:cubicBezTo>
                  <a:cubicBezTo>
                    <a:pt x="95" y="7"/>
                    <a:pt x="97" y="8"/>
                    <a:pt x="99" y="10"/>
                  </a:cubicBezTo>
                  <a:cubicBezTo>
                    <a:pt x="98" y="10"/>
                    <a:pt x="97" y="10"/>
                    <a:pt x="97" y="11"/>
                  </a:cubicBezTo>
                  <a:cubicBezTo>
                    <a:pt x="97" y="11"/>
                    <a:pt x="96" y="10"/>
                    <a:pt x="96" y="10"/>
                  </a:cubicBezTo>
                  <a:cubicBezTo>
                    <a:pt x="93" y="8"/>
                    <a:pt x="88" y="4"/>
                    <a:pt x="80" y="1"/>
                  </a:cubicBezTo>
                  <a:cubicBezTo>
                    <a:pt x="81" y="2"/>
                    <a:pt x="90" y="5"/>
                    <a:pt x="95" y="11"/>
                  </a:cubicBezTo>
                  <a:cubicBezTo>
                    <a:pt x="94" y="12"/>
                    <a:pt x="93" y="12"/>
                    <a:pt x="93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1" y="11"/>
                    <a:pt x="90" y="11"/>
                    <a:pt x="89" y="10"/>
                  </a:cubicBezTo>
                  <a:cubicBezTo>
                    <a:pt x="89" y="10"/>
                    <a:pt x="90" y="11"/>
                    <a:pt x="92" y="12"/>
                  </a:cubicBezTo>
                  <a:cubicBezTo>
                    <a:pt x="90" y="12"/>
                    <a:pt x="89" y="13"/>
                    <a:pt x="88" y="13"/>
                  </a:cubicBezTo>
                  <a:cubicBezTo>
                    <a:pt x="85" y="11"/>
                    <a:pt x="81" y="9"/>
                    <a:pt x="79" y="7"/>
                  </a:cubicBezTo>
                  <a:cubicBezTo>
                    <a:pt x="80" y="7"/>
                    <a:pt x="81" y="7"/>
                    <a:pt x="81" y="7"/>
                  </a:cubicBezTo>
                  <a:cubicBezTo>
                    <a:pt x="80" y="7"/>
                    <a:pt x="80" y="7"/>
                    <a:pt x="79" y="7"/>
                  </a:cubicBezTo>
                  <a:cubicBezTo>
                    <a:pt x="78" y="7"/>
                    <a:pt x="78" y="7"/>
                    <a:pt x="77" y="6"/>
                  </a:cubicBezTo>
                  <a:cubicBezTo>
                    <a:pt x="78" y="6"/>
                    <a:pt x="79" y="6"/>
                    <a:pt x="79" y="6"/>
                  </a:cubicBezTo>
                  <a:cubicBezTo>
                    <a:pt x="78" y="6"/>
                    <a:pt x="78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0" y="7"/>
                    <a:pt x="66" y="10"/>
                    <a:pt x="64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3" y="13"/>
                    <a:pt x="62" y="14"/>
                    <a:pt x="62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4"/>
                    <a:pt x="60" y="13"/>
                    <a:pt x="60" y="12"/>
                  </a:cubicBezTo>
                  <a:cubicBezTo>
                    <a:pt x="64" y="10"/>
                    <a:pt x="67" y="9"/>
                    <a:pt x="67" y="9"/>
                  </a:cubicBezTo>
                  <a:cubicBezTo>
                    <a:pt x="64" y="10"/>
                    <a:pt x="62" y="11"/>
                    <a:pt x="60" y="12"/>
                  </a:cubicBezTo>
                  <a:cubicBezTo>
                    <a:pt x="60" y="11"/>
                    <a:pt x="59" y="10"/>
                    <a:pt x="59" y="9"/>
                  </a:cubicBezTo>
                  <a:cubicBezTo>
                    <a:pt x="59" y="9"/>
                    <a:pt x="60" y="9"/>
                    <a:pt x="60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6" y="6"/>
                    <a:pt x="53" y="4"/>
                    <a:pt x="53" y="4"/>
                  </a:cubicBezTo>
                  <a:cubicBezTo>
                    <a:pt x="56" y="6"/>
                    <a:pt x="57" y="8"/>
                    <a:pt x="58" y="10"/>
                  </a:cubicBezTo>
                  <a:cubicBezTo>
                    <a:pt x="57" y="10"/>
                    <a:pt x="55" y="11"/>
                    <a:pt x="54" y="11"/>
                  </a:cubicBezTo>
                  <a:cubicBezTo>
                    <a:pt x="52" y="8"/>
                    <a:pt x="49" y="6"/>
                    <a:pt x="47" y="5"/>
                  </a:cubicBezTo>
                  <a:cubicBezTo>
                    <a:pt x="51" y="3"/>
                    <a:pt x="56" y="2"/>
                    <a:pt x="56" y="2"/>
                  </a:cubicBezTo>
                  <a:cubicBezTo>
                    <a:pt x="52" y="3"/>
                    <a:pt x="49" y="4"/>
                    <a:pt x="46" y="5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4" y="4"/>
                    <a:pt x="43" y="4"/>
                    <a:pt x="43" y="4"/>
                  </a:cubicBezTo>
                  <a:cubicBezTo>
                    <a:pt x="43" y="4"/>
                    <a:pt x="44" y="5"/>
                    <a:pt x="44" y="5"/>
                  </a:cubicBezTo>
                  <a:cubicBezTo>
                    <a:pt x="44" y="5"/>
                    <a:pt x="43" y="5"/>
                    <a:pt x="42" y="5"/>
                  </a:cubicBezTo>
                  <a:cubicBezTo>
                    <a:pt x="40" y="4"/>
                    <a:pt x="36" y="2"/>
                    <a:pt x="32" y="0"/>
                  </a:cubicBezTo>
                  <a:cubicBezTo>
                    <a:pt x="32" y="0"/>
                    <a:pt x="37" y="2"/>
                    <a:pt x="41" y="5"/>
                  </a:cubicBezTo>
                  <a:cubicBezTo>
                    <a:pt x="38" y="6"/>
                    <a:pt x="36" y="7"/>
                    <a:pt x="34" y="8"/>
                  </a:cubicBezTo>
                  <a:cubicBezTo>
                    <a:pt x="31" y="6"/>
                    <a:pt x="29" y="5"/>
                    <a:pt x="29" y="5"/>
                  </a:cubicBezTo>
                  <a:cubicBezTo>
                    <a:pt x="31" y="7"/>
                    <a:pt x="32" y="7"/>
                    <a:pt x="34" y="8"/>
                  </a:cubicBezTo>
                  <a:cubicBezTo>
                    <a:pt x="32" y="10"/>
                    <a:pt x="30" y="11"/>
                    <a:pt x="30" y="12"/>
                  </a:cubicBezTo>
                  <a:cubicBezTo>
                    <a:pt x="29" y="12"/>
                    <a:pt x="29" y="13"/>
                    <a:pt x="28" y="13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9" y="12"/>
                    <a:pt x="29" y="11"/>
                  </a:cubicBezTo>
                  <a:cubicBezTo>
                    <a:pt x="29" y="11"/>
                    <a:pt x="30" y="12"/>
                    <a:pt x="30" y="1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1"/>
                    <a:pt x="28" y="10"/>
                    <a:pt x="28" y="10"/>
                  </a:cubicBezTo>
                  <a:cubicBezTo>
                    <a:pt x="31" y="9"/>
                    <a:pt x="33" y="8"/>
                    <a:pt x="33" y="8"/>
                  </a:cubicBezTo>
                  <a:cubicBezTo>
                    <a:pt x="31" y="9"/>
                    <a:pt x="29" y="9"/>
                    <a:pt x="28" y="10"/>
                  </a:cubicBezTo>
                  <a:cubicBezTo>
                    <a:pt x="27" y="10"/>
                    <a:pt x="27" y="10"/>
                    <a:pt x="27" y="9"/>
                  </a:cubicBezTo>
                  <a:cubicBezTo>
                    <a:pt x="25" y="7"/>
                    <a:pt x="23" y="5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3" y="6"/>
                    <a:pt x="25" y="7"/>
                    <a:pt x="25" y="9"/>
                  </a:cubicBezTo>
                  <a:cubicBezTo>
                    <a:pt x="24" y="8"/>
                    <a:pt x="22" y="8"/>
                    <a:pt x="21" y="7"/>
                  </a:cubicBezTo>
                  <a:cubicBezTo>
                    <a:pt x="21" y="7"/>
                    <a:pt x="23" y="8"/>
                    <a:pt x="25" y="9"/>
                  </a:cubicBezTo>
                  <a:cubicBezTo>
                    <a:pt x="25" y="10"/>
                    <a:pt x="26" y="10"/>
                    <a:pt x="26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4" y="11"/>
                    <a:pt x="24" y="11"/>
                  </a:cubicBezTo>
                  <a:cubicBezTo>
                    <a:pt x="24" y="12"/>
                    <a:pt x="23" y="12"/>
                    <a:pt x="23" y="12"/>
                  </a:cubicBezTo>
                  <a:cubicBezTo>
                    <a:pt x="23" y="12"/>
                    <a:pt x="23" y="12"/>
                    <a:pt x="22" y="12"/>
                  </a:cubicBezTo>
                  <a:cubicBezTo>
                    <a:pt x="22" y="11"/>
                    <a:pt x="22" y="11"/>
                    <a:pt x="21" y="10"/>
                  </a:cubicBezTo>
                  <a:cubicBezTo>
                    <a:pt x="21" y="11"/>
                    <a:pt x="21" y="12"/>
                    <a:pt x="21" y="13"/>
                  </a:cubicBezTo>
                  <a:cubicBezTo>
                    <a:pt x="19" y="12"/>
                    <a:pt x="18" y="12"/>
                    <a:pt x="18" y="12"/>
                  </a:cubicBezTo>
                  <a:cubicBezTo>
                    <a:pt x="19" y="12"/>
                    <a:pt x="20" y="13"/>
                    <a:pt x="21" y="14"/>
                  </a:cubicBezTo>
                  <a:cubicBezTo>
                    <a:pt x="21" y="14"/>
                    <a:pt x="21" y="14"/>
                    <a:pt x="21" y="15"/>
                  </a:cubicBezTo>
                  <a:cubicBezTo>
                    <a:pt x="21" y="15"/>
                    <a:pt x="21" y="15"/>
                    <a:pt x="20" y="15"/>
                  </a:cubicBezTo>
                  <a:cubicBezTo>
                    <a:pt x="19" y="16"/>
                    <a:pt x="18" y="16"/>
                    <a:pt x="17" y="17"/>
                  </a:cubicBezTo>
                  <a:cubicBezTo>
                    <a:pt x="15" y="14"/>
                    <a:pt x="13" y="12"/>
                    <a:pt x="12" y="11"/>
                  </a:cubicBezTo>
                  <a:cubicBezTo>
                    <a:pt x="16" y="9"/>
                    <a:pt x="19" y="7"/>
                    <a:pt x="19" y="7"/>
                  </a:cubicBezTo>
                  <a:cubicBezTo>
                    <a:pt x="16" y="8"/>
                    <a:pt x="13" y="9"/>
                    <a:pt x="11" y="10"/>
                  </a:cubicBezTo>
                  <a:cubicBezTo>
                    <a:pt x="11" y="10"/>
                    <a:pt x="10" y="10"/>
                    <a:pt x="10" y="10"/>
                  </a:cubicBezTo>
                  <a:cubicBezTo>
                    <a:pt x="11" y="10"/>
                    <a:pt x="11" y="10"/>
                    <a:pt x="11" y="11"/>
                  </a:cubicBezTo>
                  <a:cubicBezTo>
                    <a:pt x="10" y="11"/>
                    <a:pt x="8" y="12"/>
                    <a:pt x="7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9" y="11"/>
                    <a:pt x="11" y="10"/>
                    <a:pt x="11" y="10"/>
                  </a:cubicBezTo>
                  <a:cubicBezTo>
                    <a:pt x="9" y="11"/>
                    <a:pt x="7" y="11"/>
                    <a:pt x="5" y="12"/>
                  </a:cubicBezTo>
                  <a:cubicBezTo>
                    <a:pt x="3" y="10"/>
                    <a:pt x="1" y="10"/>
                    <a:pt x="1" y="10"/>
                  </a:cubicBezTo>
                  <a:cubicBezTo>
                    <a:pt x="3" y="11"/>
                    <a:pt x="4" y="11"/>
                    <a:pt x="5" y="12"/>
                  </a:cubicBezTo>
                  <a:cubicBezTo>
                    <a:pt x="4" y="12"/>
                    <a:pt x="4" y="12"/>
                    <a:pt x="3" y="12"/>
                  </a:cubicBezTo>
                  <a:cubicBezTo>
                    <a:pt x="2" y="12"/>
                    <a:pt x="1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1" y="12"/>
                    <a:pt x="2" y="13"/>
                  </a:cubicBezTo>
                  <a:cubicBezTo>
                    <a:pt x="1" y="13"/>
                    <a:pt x="1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1" y="17"/>
                    <a:pt x="1" y="17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lose/>
                  <a:moveTo>
                    <a:pt x="148" y="24"/>
                  </a:moveTo>
                  <a:cubicBezTo>
                    <a:pt x="148" y="22"/>
                    <a:pt x="149" y="20"/>
                    <a:pt x="149" y="19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48" y="22"/>
                    <a:pt x="148" y="24"/>
                    <a:pt x="148" y="24"/>
                  </a:cubicBezTo>
                  <a:close/>
                  <a:moveTo>
                    <a:pt x="150" y="18"/>
                  </a:moveTo>
                  <a:cubicBezTo>
                    <a:pt x="151" y="17"/>
                    <a:pt x="152" y="16"/>
                    <a:pt x="153" y="15"/>
                  </a:cubicBezTo>
                  <a:cubicBezTo>
                    <a:pt x="154" y="16"/>
                    <a:pt x="154" y="16"/>
                    <a:pt x="155" y="17"/>
                  </a:cubicBezTo>
                  <a:cubicBezTo>
                    <a:pt x="153" y="18"/>
                    <a:pt x="152" y="19"/>
                    <a:pt x="151" y="20"/>
                  </a:cubicBezTo>
                  <a:cubicBezTo>
                    <a:pt x="151" y="19"/>
                    <a:pt x="150" y="19"/>
                    <a:pt x="150" y="18"/>
                  </a:cubicBezTo>
                  <a:close/>
                  <a:moveTo>
                    <a:pt x="152" y="22"/>
                  </a:moveTo>
                  <a:cubicBezTo>
                    <a:pt x="152" y="22"/>
                    <a:pt x="152" y="22"/>
                    <a:pt x="152" y="22"/>
                  </a:cubicBezTo>
                  <a:cubicBezTo>
                    <a:pt x="153" y="20"/>
                    <a:pt x="154" y="19"/>
                    <a:pt x="156" y="17"/>
                  </a:cubicBezTo>
                  <a:cubicBezTo>
                    <a:pt x="156" y="18"/>
                    <a:pt x="157" y="18"/>
                    <a:pt x="157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9"/>
                    <a:pt x="156" y="18"/>
                    <a:pt x="155" y="18"/>
                  </a:cubicBezTo>
                  <a:cubicBezTo>
                    <a:pt x="155" y="18"/>
                    <a:pt x="156" y="18"/>
                    <a:pt x="157" y="19"/>
                  </a:cubicBezTo>
                  <a:cubicBezTo>
                    <a:pt x="154" y="20"/>
                    <a:pt x="153" y="21"/>
                    <a:pt x="152" y="22"/>
                  </a:cubicBezTo>
                  <a:close/>
                  <a:moveTo>
                    <a:pt x="157" y="19"/>
                  </a:moveTo>
                  <a:cubicBezTo>
                    <a:pt x="158" y="19"/>
                    <a:pt x="158" y="20"/>
                    <a:pt x="159" y="20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7" y="22"/>
                    <a:pt x="156" y="23"/>
                    <a:pt x="155" y="24"/>
                  </a:cubicBezTo>
                  <a:cubicBezTo>
                    <a:pt x="153" y="22"/>
                    <a:pt x="155" y="20"/>
                    <a:pt x="157" y="19"/>
                  </a:cubicBezTo>
                  <a:close/>
                  <a:moveTo>
                    <a:pt x="157" y="19"/>
                  </a:moveTo>
                  <a:cubicBezTo>
                    <a:pt x="157" y="19"/>
                    <a:pt x="157" y="19"/>
                    <a:pt x="158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8" y="19"/>
                    <a:pt x="158" y="19"/>
                    <a:pt x="157" y="19"/>
                  </a:cubicBezTo>
                  <a:close/>
                  <a:moveTo>
                    <a:pt x="158" y="27"/>
                  </a:moveTo>
                  <a:cubicBezTo>
                    <a:pt x="157" y="27"/>
                    <a:pt x="157" y="28"/>
                    <a:pt x="156" y="28"/>
                  </a:cubicBezTo>
                  <a:cubicBezTo>
                    <a:pt x="156" y="28"/>
                    <a:pt x="156" y="27"/>
                    <a:pt x="156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7" y="27"/>
                    <a:pt x="157" y="27"/>
                    <a:pt x="157" y="26"/>
                  </a:cubicBezTo>
                  <a:cubicBezTo>
                    <a:pt x="157" y="27"/>
                    <a:pt x="158" y="27"/>
                    <a:pt x="158" y="27"/>
                  </a:cubicBezTo>
                  <a:cubicBezTo>
                    <a:pt x="158" y="27"/>
                    <a:pt x="158" y="27"/>
                    <a:pt x="158" y="27"/>
                  </a:cubicBezTo>
                  <a:close/>
                  <a:moveTo>
                    <a:pt x="159" y="25"/>
                  </a:moveTo>
                  <a:cubicBezTo>
                    <a:pt x="159" y="26"/>
                    <a:pt x="159" y="26"/>
                    <a:pt x="158" y="26"/>
                  </a:cubicBezTo>
                  <a:cubicBezTo>
                    <a:pt x="158" y="26"/>
                    <a:pt x="157" y="26"/>
                    <a:pt x="157" y="26"/>
                  </a:cubicBezTo>
                  <a:cubicBezTo>
                    <a:pt x="158" y="24"/>
                    <a:pt x="159" y="23"/>
                    <a:pt x="160" y="21"/>
                  </a:cubicBezTo>
                  <a:cubicBezTo>
                    <a:pt x="161" y="22"/>
                    <a:pt x="161" y="23"/>
                    <a:pt x="162" y="23"/>
                  </a:cubicBezTo>
                  <a:cubicBezTo>
                    <a:pt x="161" y="24"/>
                    <a:pt x="160" y="25"/>
                    <a:pt x="159" y="25"/>
                  </a:cubicBezTo>
                  <a:cubicBezTo>
                    <a:pt x="159" y="25"/>
                    <a:pt x="159" y="25"/>
                    <a:pt x="159" y="25"/>
                  </a:cubicBezTo>
                  <a:cubicBezTo>
                    <a:pt x="159" y="25"/>
                    <a:pt x="159" y="25"/>
                    <a:pt x="159" y="25"/>
                  </a:cubicBezTo>
                  <a:close/>
                  <a:moveTo>
                    <a:pt x="160" y="30"/>
                  </a:move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1" y="30"/>
                    <a:pt x="161" y="30"/>
                  </a:cubicBezTo>
                  <a:cubicBezTo>
                    <a:pt x="161" y="30"/>
                    <a:pt x="161" y="30"/>
                    <a:pt x="160" y="30"/>
                  </a:cubicBezTo>
                  <a:close/>
                  <a:moveTo>
                    <a:pt x="164" y="27"/>
                  </a:moveTo>
                  <a:cubicBezTo>
                    <a:pt x="163" y="27"/>
                    <a:pt x="163" y="27"/>
                    <a:pt x="163" y="26"/>
                  </a:cubicBezTo>
                  <a:cubicBezTo>
                    <a:pt x="163" y="26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2" y="28"/>
                    <a:pt x="162" y="28"/>
                  </a:cubicBezTo>
                  <a:cubicBezTo>
                    <a:pt x="162" y="28"/>
                    <a:pt x="161" y="27"/>
                    <a:pt x="161" y="27"/>
                  </a:cubicBezTo>
                  <a:cubicBezTo>
                    <a:pt x="161" y="27"/>
                    <a:pt x="162" y="27"/>
                    <a:pt x="162" y="26"/>
                  </a:cubicBezTo>
                  <a:cubicBezTo>
                    <a:pt x="163" y="26"/>
                    <a:pt x="163" y="26"/>
                    <a:pt x="164" y="26"/>
                  </a:cubicBezTo>
                  <a:cubicBezTo>
                    <a:pt x="164" y="26"/>
                    <a:pt x="164" y="26"/>
                    <a:pt x="164" y="26"/>
                  </a:cubicBezTo>
                  <a:cubicBezTo>
                    <a:pt x="164" y="27"/>
                    <a:pt x="164" y="27"/>
                    <a:pt x="164" y="27"/>
                  </a:cubicBezTo>
                  <a:close/>
                  <a:moveTo>
                    <a:pt x="162" y="26"/>
                  </a:moveTo>
                  <a:cubicBezTo>
                    <a:pt x="163" y="25"/>
                    <a:pt x="163" y="25"/>
                    <a:pt x="163" y="25"/>
                  </a:cubicBezTo>
                  <a:cubicBezTo>
                    <a:pt x="163" y="25"/>
                    <a:pt x="163" y="25"/>
                    <a:pt x="164" y="25"/>
                  </a:cubicBezTo>
                  <a:cubicBezTo>
                    <a:pt x="163" y="26"/>
                    <a:pt x="163" y="26"/>
                    <a:pt x="162" y="26"/>
                  </a:cubicBezTo>
                  <a:close/>
                  <a:moveTo>
                    <a:pt x="165" y="30"/>
                  </a:moveTo>
                  <a:cubicBezTo>
                    <a:pt x="165" y="30"/>
                    <a:pt x="165" y="31"/>
                    <a:pt x="164" y="31"/>
                  </a:cubicBezTo>
                  <a:cubicBezTo>
                    <a:pt x="164" y="31"/>
                    <a:pt x="164" y="30"/>
                    <a:pt x="164" y="30"/>
                  </a:cubicBezTo>
                  <a:cubicBezTo>
                    <a:pt x="164" y="30"/>
                    <a:pt x="165" y="29"/>
                    <a:pt x="165" y="28"/>
                  </a:cubicBezTo>
                  <a:cubicBezTo>
                    <a:pt x="165" y="28"/>
                    <a:pt x="165" y="29"/>
                    <a:pt x="165" y="29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5" y="30"/>
                    <a:pt x="165" y="30"/>
                    <a:pt x="165" y="30"/>
                  </a:cubicBezTo>
                  <a:close/>
                  <a:moveTo>
                    <a:pt x="166" y="25"/>
                  </a:moveTo>
                  <a:cubicBezTo>
                    <a:pt x="166" y="25"/>
                    <a:pt x="165" y="25"/>
                    <a:pt x="165" y="25"/>
                  </a:cubicBezTo>
                  <a:cubicBezTo>
                    <a:pt x="165" y="25"/>
                    <a:pt x="164" y="24"/>
                    <a:pt x="164" y="24"/>
                  </a:cubicBezTo>
                  <a:cubicBezTo>
                    <a:pt x="164" y="24"/>
                    <a:pt x="164" y="24"/>
                    <a:pt x="164" y="24"/>
                  </a:cubicBezTo>
                  <a:cubicBezTo>
                    <a:pt x="165" y="24"/>
                    <a:pt x="165" y="25"/>
                    <a:pt x="166" y="25"/>
                  </a:cubicBezTo>
                  <a:cubicBezTo>
                    <a:pt x="166" y="25"/>
                    <a:pt x="166" y="25"/>
                    <a:pt x="166" y="25"/>
                  </a:cubicBezTo>
                  <a:close/>
                  <a:moveTo>
                    <a:pt x="170" y="25"/>
                  </a:moveTo>
                  <a:cubicBezTo>
                    <a:pt x="170" y="25"/>
                    <a:pt x="170" y="25"/>
                    <a:pt x="170" y="26"/>
                  </a:cubicBezTo>
                  <a:cubicBezTo>
                    <a:pt x="170" y="26"/>
                    <a:pt x="169" y="26"/>
                    <a:pt x="169" y="26"/>
                  </a:cubicBezTo>
                  <a:cubicBezTo>
                    <a:pt x="169" y="26"/>
                    <a:pt x="168" y="26"/>
                    <a:pt x="168" y="26"/>
                  </a:cubicBezTo>
                  <a:cubicBezTo>
                    <a:pt x="169" y="25"/>
                    <a:pt x="169" y="25"/>
                    <a:pt x="170" y="25"/>
                  </a:cubicBezTo>
                  <a:close/>
                  <a:moveTo>
                    <a:pt x="168" y="25"/>
                  </a:moveTo>
                  <a:cubicBezTo>
                    <a:pt x="168" y="25"/>
                    <a:pt x="169" y="24"/>
                    <a:pt x="169" y="24"/>
                  </a:cubicBezTo>
                  <a:cubicBezTo>
                    <a:pt x="169" y="24"/>
                    <a:pt x="169" y="24"/>
                    <a:pt x="169" y="25"/>
                  </a:cubicBezTo>
                  <a:cubicBezTo>
                    <a:pt x="169" y="25"/>
                    <a:pt x="168" y="25"/>
                    <a:pt x="168" y="25"/>
                  </a:cubicBezTo>
                  <a:close/>
                  <a:moveTo>
                    <a:pt x="170" y="23"/>
                  </a:moveTo>
                  <a:cubicBezTo>
                    <a:pt x="171" y="23"/>
                    <a:pt x="171" y="22"/>
                    <a:pt x="172" y="22"/>
                  </a:cubicBezTo>
                  <a:cubicBezTo>
                    <a:pt x="172" y="22"/>
                    <a:pt x="173" y="23"/>
                    <a:pt x="173" y="23"/>
                  </a:cubicBezTo>
                  <a:cubicBezTo>
                    <a:pt x="172" y="24"/>
                    <a:pt x="171" y="24"/>
                    <a:pt x="170" y="24"/>
                  </a:cubicBezTo>
                  <a:cubicBezTo>
                    <a:pt x="170" y="24"/>
                    <a:pt x="170" y="24"/>
                    <a:pt x="170" y="23"/>
                  </a:cubicBezTo>
                  <a:close/>
                  <a:moveTo>
                    <a:pt x="169" y="23"/>
                  </a:moveTo>
                  <a:cubicBezTo>
                    <a:pt x="168" y="22"/>
                    <a:pt x="168" y="22"/>
                    <a:pt x="167" y="21"/>
                  </a:cubicBezTo>
                  <a:cubicBezTo>
                    <a:pt x="168" y="21"/>
                    <a:pt x="169" y="20"/>
                    <a:pt x="170" y="19"/>
                  </a:cubicBezTo>
                  <a:cubicBezTo>
                    <a:pt x="170" y="20"/>
                    <a:pt x="171" y="21"/>
                    <a:pt x="172" y="22"/>
                  </a:cubicBezTo>
                  <a:cubicBezTo>
                    <a:pt x="171" y="22"/>
                    <a:pt x="170" y="23"/>
                    <a:pt x="169" y="23"/>
                  </a:cubicBezTo>
                  <a:close/>
                  <a:moveTo>
                    <a:pt x="168" y="23"/>
                  </a:moveTo>
                  <a:cubicBezTo>
                    <a:pt x="167" y="22"/>
                    <a:pt x="167" y="22"/>
                    <a:pt x="166" y="22"/>
                  </a:cubicBezTo>
                  <a:cubicBezTo>
                    <a:pt x="166" y="22"/>
                    <a:pt x="166" y="22"/>
                    <a:pt x="167" y="21"/>
                  </a:cubicBezTo>
                  <a:cubicBezTo>
                    <a:pt x="167" y="22"/>
                    <a:pt x="167" y="22"/>
                    <a:pt x="168" y="23"/>
                  </a:cubicBezTo>
                  <a:close/>
                  <a:moveTo>
                    <a:pt x="168" y="23"/>
                  </a:moveTo>
                  <a:cubicBezTo>
                    <a:pt x="168" y="24"/>
                    <a:pt x="167" y="24"/>
                    <a:pt x="167" y="24"/>
                  </a:cubicBezTo>
                  <a:cubicBezTo>
                    <a:pt x="166" y="24"/>
                    <a:pt x="165" y="24"/>
                    <a:pt x="165" y="23"/>
                  </a:cubicBezTo>
                  <a:cubicBezTo>
                    <a:pt x="165" y="23"/>
                    <a:pt x="165" y="22"/>
                    <a:pt x="166" y="22"/>
                  </a:cubicBezTo>
                  <a:cubicBezTo>
                    <a:pt x="167" y="23"/>
                    <a:pt x="168" y="23"/>
                    <a:pt x="168" y="23"/>
                  </a:cubicBezTo>
                  <a:close/>
                  <a:moveTo>
                    <a:pt x="166" y="27"/>
                  </a:moveTo>
                  <a:cubicBezTo>
                    <a:pt x="166" y="26"/>
                    <a:pt x="166" y="26"/>
                    <a:pt x="167" y="26"/>
                  </a:cubicBezTo>
                  <a:cubicBezTo>
                    <a:pt x="167" y="26"/>
                    <a:pt x="167" y="26"/>
                    <a:pt x="167" y="26"/>
                  </a:cubicBezTo>
                  <a:cubicBezTo>
                    <a:pt x="167" y="26"/>
                    <a:pt x="168" y="27"/>
                    <a:pt x="168" y="27"/>
                  </a:cubicBezTo>
                  <a:cubicBezTo>
                    <a:pt x="168" y="27"/>
                    <a:pt x="167" y="28"/>
                    <a:pt x="167" y="28"/>
                  </a:cubicBezTo>
                  <a:cubicBezTo>
                    <a:pt x="167" y="27"/>
                    <a:pt x="167" y="27"/>
                    <a:pt x="166" y="27"/>
                  </a:cubicBezTo>
                  <a:close/>
                  <a:moveTo>
                    <a:pt x="169" y="31"/>
                  </a:moveTo>
                  <a:cubicBezTo>
                    <a:pt x="169" y="31"/>
                    <a:pt x="169" y="31"/>
                    <a:pt x="169" y="31"/>
                  </a:cubicBezTo>
                  <a:cubicBezTo>
                    <a:pt x="168" y="30"/>
                    <a:pt x="168" y="29"/>
                    <a:pt x="168" y="29"/>
                  </a:cubicBezTo>
                  <a:cubicBezTo>
                    <a:pt x="168" y="28"/>
                    <a:pt x="168" y="28"/>
                    <a:pt x="168" y="28"/>
                  </a:cubicBezTo>
                  <a:cubicBezTo>
                    <a:pt x="168" y="28"/>
                    <a:pt x="169" y="28"/>
                    <a:pt x="169" y="28"/>
                  </a:cubicBezTo>
                  <a:cubicBezTo>
                    <a:pt x="169" y="29"/>
                    <a:pt x="169" y="30"/>
                    <a:pt x="169" y="31"/>
                  </a:cubicBezTo>
                  <a:close/>
                  <a:moveTo>
                    <a:pt x="169" y="27"/>
                  </a:moveTo>
                  <a:cubicBezTo>
                    <a:pt x="170" y="27"/>
                    <a:pt x="170" y="26"/>
                    <a:pt x="170" y="26"/>
                  </a:cubicBezTo>
                  <a:cubicBezTo>
                    <a:pt x="171" y="27"/>
                    <a:pt x="171" y="28"/>
                    <a:pt x="172" y="29"/>
                  </a:cubicBezTo>
                  <a:cubicBezTo>
                    <a:pt x="171" y="28"/>
                    <a:pt x="170" y="28"/>
                    <a:pt x="169" y="27"/>
                  </a:cubicBezTo>
                  <a:close/>
                  <a:moveTo>
                    <a:pt x="175" y="32"/>
                  </a:moveTo>
                  <a:cubicBezTo>
                    <a:pt x="175" y="32"/>
                    <a:pt x="175" y="32"/>
                    <a:pt x="175" y="32"/>
                  </a:cubicBezTo>
                  <a:cubicBezTo>
                    <a:pt x="175" y="29"/>
                    <a:pt x="173" y="27"/>
                    <a:pt x="172" y="25"/>
                  </a:cubicBezTo>
                  <a:cubicBezTo>
                    <a:pt x="172" y="25"/>
                    <a:pt x="173" y="24"/>
                    <a:pt x="173" y="24"/>
                  </a:cubicBezTo>
                  <a:cubicBezTo>
                    <a:pt x="172" y="25"/>
                    <a:pt x="172" y="25"/>
                    <a:pt x="171" y="25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1" y="25"/>
                    <a:pt x="171" y="24"/>
                    <a:pt x="171" y="24"/>
                  </a:cubicBezTo>
                  <a:cubicBezTo>
                    <a:pt x="171" y="24"/>
                    <a:pt x="172" y="24"/>
                    <a:pt x="173" y="23"/>
                  </a:cubicBezTo>
                  <a:cubicBezTo>
                    <a:pt x="175" y="26"/>
                    <a:pt x="176" y="29"/>
                    <a:pt x="176" y="32"/>
                  </a:cubicBezTo>
                  <a:cubicBezTo>
                    <a:pt x="176" y="32"/>
                    <a:pt x="176" y="32"/>
                    <a:pt x="175" y="32"/>
                  </a:cubicBezTo>
                  <a:close/>
                  <a:moveTo>
                    <a:pt x="184" y="22"/>
                  </a:moveTo>
                  <a:cubicBezTo>
                    <a:pt x="185" y="23"/>
                    <a:pt x="186" y="24"/>
                    <a:pt x="187" y="24"/>
                  </a:cubicBezTo>
                  <a:cubicBezTo>
                    <a:pt x="187" y="24"/>
                    <a:pt x="186" y="25"/>
                    <a:pt x="186" y="25"/>
                  </a:cubicBezTo>
                  <a:cubicBezTo>
                    <a:pt x="185" y="25"/>
                    <a:pt x="185" y="24"/>
                    <a:pt x="185" y="24"/>
                  </a:cubicBezTo>
                  <a:cubicBezTo>
                    <a:pt x="185" y="24"/>
                    <a:pt x="184" y="23"/>
                    <a:pt x="184" y="22"/>
                  </a:cubicBezTo>
                  <a:close/>
                  <a:moveTo>
                    <a:pt x="186" y="28"/>
                  </a:moveTo>
                  <a:cubicBezTo>
                    <a:pt x="186" y="28"/>
                    <a:pt x="185" y="28"/>
                    <a:pt x="185" y="29"/>
                  </a:cubicBezTo>
                  <a:cubicBezTo>
                    <a:pt x="185" y="28"/>
                    <a:pt x="185" y="27"/>
                    <a:pt x="185" y="26"/>
                  </a:cubicBezTo>
                  <a:cubicBezTo>
                    <a:pt x="185" y="26"/>
                    <a:pt x="186" y="26"/>
                    <a:pt x="186" y="26"/>
                  </a:cubicBezTo>
                  <a:cubicBezTo>
                    <a:pt x="186" y="26"/>
                    <a:pt x="186" y="27"/>
                    <a:pt x="186" y="27"/>
                  </a:cubicBezTo>
                  <a:cubicBezTo>
                    <a:pt x="186" y="27"/>
                    <a:pt x="186" y="28"/>
                    <a:pt x="186" y="28"/>
                  </a:cubicBezTo>
                  <a:close/>
                  <a:moveTo>
                    <a:pt x="187" y="25"/>
                  </a:moveTo>
                  <a:cubicBezTo>
                    <a:pt x="187" y="25"/>
                    <a:pt x="187" y="25"/>
                    <a:pt x="187" y="25"/>
                  </a:cubicBezTo>
                  <a:cubicBezTo>
                    <a:pt x="187" y="25"/>
                    <a:pt x="187" y="25"/>
                    <a:pt x="187" y="25"/>
                  </a:cubicBezTo>
                  <a:cubicBezTo>
                    <a:pt x="187" y="26"/>
                    <a:pt x="187" y="26"/>
                    <a:pt x="187" y="26"/>
                  </a:cubicBezTo>
                  <a:cubicBezTo>
                    <a:pt x="187" y="26"/>
                    <a:pt x="187" y="26"/>
                    <a:pt x="186" y="26"/>
                  </a:cubicBezTo>
                  <a:cubicBezTo>
                    <a:pt x="187" y="25"/>
                    <a:pt x="187" y="25"/>
                    <a:pt x="187" y="25"/>
                  </a:cubicBezTo>
                  <a:cubicBezTo>
                    <a:pt x="187" y="25"/>
                    <a:pt x="187" y="25"/>
                    <a:pt x="188" y="25"/>
                  </a:cubicBezTo>
                  <a:cubicBezTo>
                    <a:pt x="188" y="25"/>
                    <a:pt x="187" y="25"/>
                    <a:pt x="187" y="25"/>
                  </a:cubicBezTo>
                  <a:close/>
                  <a:moveTo>
                    <a:pt x="188" y="30"/>
                  </a:moveTo>
                  <a:cubicBezTo>
                    <a:pt x="188" y="30"/>
                    <a:pt x="188" y="30"/>
                    <a:pt x="188" y="29"/>
                  </a:cubicBezTo>
                  <a:cubicBezTo>
                    <a:pt x="188" y="30"/>
                    <a:pt x="189" y="30"/>
                    <a:pt x="189" y="30"/>
                  </a:cubicBezTo>
                  <a:cubicBezTo>
                    <a:pt x="188" y="30"/>
                    <a:pt x="188" y="30"/>
                    <a:pt x="188" y="30"/>
                  </a:cubicBezTo>
                  <a:close/>
                  <a:moveTo>
                    <a:pt x="191" y="27"/>
                  </a:moveTo>
                  <a:cubicBezTo>
                    <a:pt x="191" y="27"/>
                    <a:pt x="191" y="27"/>
                    <a:pt x="191" y="27"/>
                  </a:cubicBezTo>
                  <a:cubicBezTo>
                    <a:pt x="191" y="27"/>
                    <a:pt x="191" y="26"/>
                    <a:pt x="190" y="26"/>
                  </a:cubicBezTo>
                  <a:cubicBezTo>
                    <a:pt x="190" y="26"/>
                    <a:pt x="191" y="26"/>
                    <a:pt x="191" y="26"/>
                  </a:cubicBezTo>
                  <a:cubicBezTo>
                    <a:pt x="191" y="26"/>
                    <a:pt x="191" y="26"/>
                    <a:pt x="192" y="26"/>
                  </a:cubicBezTo>
                  <a:cubicBezTo>
                    <a:pt x="192" y="27"/>
                    <a:pt x="191" y="27"/>
                    <a:pt x="191" y="27"/>
                  </a:cubicBezTo>
                  <a:close/>
                  <a:moveTo>
                    <a:pt x="192" y="26"/>
                  </a:moveTo>
                  <a:cubicBezTo>
                    <a:pt x="192" y="26"/>
                    <a:pt x="191" y="26"/>
                    <a:pt x="191" y="26"/>
                  </a:cubicBezTo>
                  <a:cubicBezTo>
                    <a:pt x="192" y="25"/>
                    <a:pt x="192" y="25"/>
                    <a:pt x="193" y="24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3" y="25"/>
                    <a:pt x="192" y="26"/>
                    <a:pt x="192" y="26"/>
                  </a:cubicBezTo>
                  <a:close/>
                  <a:moveTo>
                    <a:pt x="193" y="29"/>
                  </a:moveTo>
                  <a:cubicBezTo>
                    <a:pt x="193" y="29"/>
                    <a:pt x="193" y="29"/>
                    <a:pt x="193" y="29"/>
                  </a:cubicBezTo>
                  <a:cubicBezTo>
                    <a:pt x="193" y="29"/>
                    <a:pt x="193" y="28"/>
                    <a:pt x="193" y="28"/>
                  </a:cubicBezTo>
                  <a:cubicBezTo>
                    <a:pt x="194" y="28"/>
                    <a:pt x="194" y="29"/>
                    <a:pt x="195" y="29"/>
                  </a:cubicBezTo>
                  <a:cubicBezTo>
                    <a:pt x="194" y="29"/>
                    <a:pt x="194" y="29"/>
                    <a:pt x="193" y="29"/>
                  </a:cubicBezTo>
                  <a:close/>
                  <a:moveTo>
                    <a:pt x="194" y="27"/>
                  </a:moveTo>
                  <a:cubicBezTo>
                    <a:pt x="194" y="27"/>
                    <a:pt x="194" y="27"/>
                    <a:pt x="195" y="26"/>
                  </a:cubicBezTo>
                  <a:cubicBezTo>
                    <a:pt x="195" y="27"/>
                    <a:pt x="195" y="27"/>
                    <a:pt x="195" y="28"/>
                  </a:cubicBezTo>
                  <a:cubicBezTo>
                    <a:pt x="195" y="28"/>
                    <a:pt x="194" y="27"/>
                    <a:pt x="194" y="27"/>
                  </a:cubicBezTo>
                  <a:close/>
                  <a:moveTo>
                    <a:pt x="196" y="28"/>
                  </a:moveTo>
                  <a:cubicBezTo>
                    <a:pt x="196" y="27"/>
                    <a:pt x="195" y="27"/>
                    <a:pt x="195" y="26"/>
                  </a:cubicBezTo>
                  <a:cubicBezTo>
                    <a:pt x="196" y="26"/>
                    <a:pt x="196" y="27"/>
                    <a:pt x="197" y="27"/>
                  </a:cubicBezTo>
                  <a:cubicBezTo>
                    <a:pt x="197" y="28"/>
                    <a:pt x="196" y="28"/>
                    <a:pt x="196" y="28"/>
                  </a:cubicBezTo>
                  <a:close/>
                  <a:moveTo>
                    <a:pt x="201" y="24"/>
                  </a:moveTo>
                  <a:cubicBezTo>
                    <a:pt x="201" y="25"/>
                    <a:pt x="200" y="25"/>
                    <a:pt x="200" y="25"/>
                  </a:cubicBezTo>
                  <a:cubicBezTo>
                    <a:pt x="199" y="25"/>
                    <a:pt x="198" y="24"/>
                    <a:pt x="197" y="24"/>
                  </a:cubicBezTo>
                  <a:cubicBezTo>
                    <a:pt x="198" y="23"/>
                    <a:pt x="199" y="22"/>
                    <a:pt x="200" y="21"/>
                  </a:cubicBezTo>
                  <a:cubicBezTo>
                    <a:pt x="201" y="22"/>
                    <a:pt x="202" y="23"/>
                    <a:pt x="203" y="24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201" y="24"/>
                    <a:pt x="200" y="23"/>
                    <a:pt x="199" y="23"/>
                  </a:cubicBezTo>
                  <a:cubicBezTo>
                    <a:pt x="199" y="23"/>
                    <a:pt x="200" y="23"/>
                    <a:pt x="201" y="24"/>
                  </a:cubicBezTo>
                  <a:close/>
                  <a:moveTo>
                    <a:pt x="199" y="26"/>
                  </a:moveTo>
                  <a:cubicBezTo>
                    <a:pt x="199" y="26"/>
                    <a:pt x="198" y="26"/>
                    <a:pt x="198" y="27"/>
                  </a:cubicBezTo>
                  <a:cubicBezTo>
                    <a:pt x="197" y="26"/>
                    <a:pt x="196" y="26"/>
                    <a:pt x="196" y="25"/>
                  </a:cubicBezTo>
                  <a:cubicBezTo>
                    <a:pt x="196" y="25"/>
                    <a:pt x="196" y="24"/>
                    <a:pt x="197" y="24"/>
                  </a:cubicBezTo>
                  <a:cubicBezTo>
                    <a:pt x="197" y="25"/>
                    <a:pt x="198" y="25"/>
                    <a:pt x="199" y="26"/>
                  </a:cubicBezTo>
                  <a:close/>
                  <a:moveTo>
                    <a:pt x="198" y="29"/>
                  </a:moveTo>
                  <a:cubicBezTo>
                    <a:pt x="198" y="28"/>
                    <a:pt x="198" y="28"/>
                    <a:pt x="198" y="28"/>
                  </a:cubicBezTo>
                  <a:cubicBezTo>
                    <a:pt x="198" y="28"/>
                    <a:pt x="198" y="28"/>
                    <a:pt x="198" y="28"/>
                  </a:cubicBezTo>
                  <a:cubicBezTo>
                    <a:pt x="198" y="29"/>
                    <a:pt x="198" y="29"/>
                    <a:pt x="198" y="29"/>
                  </a:cubicBezTo>
                  <a:close/>
                  <a:moveTo>
                    <a:pt x="201" y="28"/>
                  </a:moveTo>
                  <a:cubicBezTo>
                    <a:pt x="200" y="28"/>
                    <a:pt x="200" y="28"/>
                    <a:pt x="200" y="28"/>
                  </a:cubicBezTo>
                  <a:cubicBezTo>
                    <a:pt x="200" y="28"/>
                    <a:pt x="199" y="28"/>
                    <a:pt x="199" y="27"/>
                  </a:cubicBezTo>
                  <a:cubicBezTo>
                    <a:pt x="199" y="27"/>
                    <a:pt x="199" y="27"/>
                    <a:pt x="200" y="26"/>
                  </a:cubicBezTo>
                  <a:cubicBezTo>
                    <a:pt x="200" y="27"/>
                    <a:pt x="201" y="27"/>
                    <a:pt x="201" y="28"/>
                  </a:cubicBezTo>
                  <a:cubicBezTo>
                    <a:pt x="201" y="28"/>
                    <a:pt x="201" y="28"/>
                    <a:pt x="201" y="28"/>
                  </a:cubicBezTo>
                  <a:close/>
                  <a:moveTo>
                    <a:pt x="201" y="26"/>
                  </a:moveTo>
                  <a:cubicBezTo>
                    <a:pt x="201" y="25"/>
                    <a:pt x="201" y="25"/>
                    <a:pt x="202" y="25"/>
                  </a:cubicBezTo>
                  <a:cubicBezTo>
                    <a:pt x="203" y="25"/>
                    <a:pt x="203" y="26"/>
                    <a:pt x="204" y="26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2" y="27"/>
                    <a:pt x="201" y="26"/>
                    <a:pt x="201" y="26"/>
                  </a:cubicBezTo>
                  <a:close/>
                  <a:moveTo>
                    <a:pt x="204" y="28"/>
                  </a:moveTo>
                  <a:cubicBezTo>
                    <a:pt x="204" y="28"/>
                    <a:pt x="203" y="28"/>
                    <a:pt x="203" y="28"/>
                  </a:cubicBezTo>
                  <a:cubicBezTo>
                    <a:pt x="203" y="28"/>
                    <a:pt x="204" y="27"/>
                    <a:pt x="204" y="27"/>
                  </a:cubicBezTo>
                  <a:cubicBezTo>
                    <a:pt x="204" y="28"/>
                    <a:pt x="204" y="28"/>
                    <a:pt x="204" y="28"/>
                  </a:cubicBezTo>
                  <a:close/>
                  <a:moveTo>
                    <a:pt x="202" y="24"/>
                  </a:moveTo>
                  <a:cubicBezTo>
                    <a:pt x="202" y="24"/>
                    <a:pt x="203" y="24"/>
                    <a:pt x="203" y="24"/>
                  </a:cubicBezTo>
                  <a:cubicBezTo>
                    <a:pt x="204" y="24"/>
                    <a:pt x="204" y="25"/>
                    <a:pt x="205" y="26"/>
                  </a:cubicBezTo>
                  <a:cubicBezTo>
                    <a:pt x="205" y="26"/>
                    <a:pt x="205" y="26"/>
                    <a:pt x="204" y="26"/>
                  </a:cubicBezTo>
                  <a:cubicBezTo>
                    <a:pt x="204" y="26"/>
                    <a:pt x="203" y="25"/>
                    <a:pt x="202" y="24"/>
                  </a:cubicBezTo>
                  <a:close/>
                  <a:moveTo>
                    <a:pt x="205" y="27"/>
                  </a:moveTo>
                  <a:cubicBezTo>
                    <a:pt x="205" y="27"/>
                    <a:pt x="205" y="27"/>
                    <a:pt x="205" y="27"/>
                  </a:cubicBezTo>
                  <a:cubicBezTo>
                    <a:pt x="205" y="27"/>
                    <a:pt x="205" y="26"/>
                    <a:pt x="205" y="26"/>
                  </a:cubicBezTo>
                  <a:cubicBezTo>
                    <a:pt x="205" y="27"/>
                    <a:pt x="205" y="27"/>
                    <a:pt x="205" y="27"/>
                  </a:cubicBezTo>
                  <a:close/>
                  <a:moveTo>
                    <a:pt x="206" y="25"/>
                  </a:moveTo>
                  <a:cubicBezTo>
                    <a:pt x="205" y="24"/>
                    <a:pt x="204" y="24"/>
                    <a:pt x="204" y="23"/>
                  </a:cubicBezTo>
                  <a:cubicBezTo>
                    <a:pt x="203" y="23"/>
                    <a:pt x="201" y="22"/>
                    <a:pt x="200" y="21"/>
                  </a:cubicBezTo>
                  <a:cubicBezTo>
                    <a:pt x="200" y="21"/>
                    <a:pt x="201" y="21"/>
                    <a:pt x="202" y="20"/>
                  </a:cubicBezTo>
                  <a:cubicBezTo>
                    <a:pt x="203" y="21"/>
                    <a:pt x="205" y="23"/>
                    <a:pt x="206" y="24"/>
                  </a:cubicBezTo>
                  <a:cubicBezTo>
                    <a:pt x="206" y="24"/>
                    <a:pt x="206" y="25"/>
                    <a:pt x="206" y="25"/>
                  </a:cubicBezTo>
                  <a:close/>
                  <a:moveTo>
                    <a:pt x="208" y="27"/>
                  </a:moveTo>
                  <a:cubicBezTo>
                    <a:pt x="208" y="26"/>
                    <a:pt x="207" y="26"/>
                    <a:pt x="207" y="26"/>
                  </a:cubicBezTo>
                  <a:cubicBezTo>
                    <a:pt x="207" y="26"/>
                    <a:pt x="207" y="26"/>
                    <a:pt x="208" y="25"/>
                  </a:cubicBezTo>
                  <a:cubicBezTo>
                    <a:pt x="208" y="26"/>
                    <a:pt x="208" y="26"/>
                    <a:pt x="208" y="26"/>
                  </a:cubicBezTo>
                  <a:cubicBezTo>
                    <a:pt x="208" y="26"/>
                    <a:pt x="208" y="27"/>
                    <a:pt x="208" y="27"/>
                  </a:cubicBezTo>
                  <a:close/>
                  <a:moveTo>
                    <a:pt x="207" y="25"/>
                  </a:moveTo>
                  <a:cubicBezTo>
                    <a:pt x="207" y="25"/>
                    <a:pt x="207" y="25"/>
                    <a:pt x="207" y="24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7" y="25"/>
                    <a:pt x="207" y="25"/>
                    <a:pt x="207" y="25"/>
                  </a:cubicBezTo>
                  <a:close/>
                  <a:moveTo>
                    <a:pt x="209" y="28"/>
                  </a:moveTo>
                  <a:cubicBezTo>
                    <a:pt x="209" y="28"/>
                    <a:pt x="209" y="28"/>
                    <a:pt x="209" y="27"/>
                  </a:cubicBezTo>
                  <a:cubicBezTo>
                    <a:pt x="209" y="27"/>
                    <a:pt x="209" y="27"/>
                    <a:pt x="209" y="27"/>
                  </a:cubicBezTo>
                  <a:cubicBezTo>
                    <a:pt x="209" y="27"/>
                    <a:pt x="209" y="28"/>
                    <a:pt x="209" y="28"/>
                  </a:cubicBezTo>
                  <a:cubicBezTo>
                    <a:pt x="209" y="28"/>
                    <a:pt x="209" y="28"/>
                    <a:pt x="209" y="28"/>
                  </a:cubicBezTo>
                  <a:close/>
                  <a:moveTo>
                    <a:pt x="208" y="23"/>
                  </a:moveTo>
                  <a:cubicBezTo>
                    <a:pt x="208" y="23"/>
                    <a:pt x="208" y="23"/>
                    <a:pt x="208" y="22"/>
                  </a:cubicBezTo>
                  <a:cubicBezTo>
                    <a:pt x="209" y="23"/>
                    <a:pt x="210" y="24"/>
                    <a:pt x="210" y="25"/>
                  </a:cubicBezTo>
                  <a:cubicBezTo>
                    <a:pt x="210" y="25"/>
                    <a:pt x="210" y="25"/>
                    <a:pt x="209" y="25"/>
                  </a:cubicBezTo>
                  <a:cubicBezTo>
                    <a:pt x="209" y="24"/>
                    <a:pt x="208" y="24"/>
                    <a:pt x="208" y="23"/>
                  </a:cubicBezTo>
                  <a:close/>
                  <a:moveTo>
                    <a:pt x="210" y="25"/>
                  </a:moveTo>
                  <a:cubicBezTo>
                    <a:pt x="210" y="25"/>
                    <a:pt x="210" y="25"/>
                    <a:pt x="210" y="25"/>
                  </a:cubicBezTo>
                  <a:cubicBezTo>
                    <a:pt x="210" y="25"/>
                    <a:pt x="211" y="25"/>
                    <a:pt x="211" y="25"/>
                  </a:cubicBezTo>
                  <a:cubicBezTo>
                    <a:pt x="210" y="25"/>
                    <a:pt x="210" y="25"/>
                    <a:pt x="210" y="25"/>
                  </a:cubicBezTo>
                  <a:cubicBezTo>
                    <a:pt x="210" y="25"/>
                    <a:pt x="210" y="25"/>
                    <a:pt x="210" y="25"/>
                  </a:cubicBezTo>
                  <a:close/>
                  <a:moveTo>
                    <a:pt x="211" y="26"/>
                  </a:moveTo>
                  <a:cubicBezTo>
                    <a:pt x="211" y="26"/>
                    <a:pt x="211" y="26"/>
                    <a:pt x="211" y="26"/>
                  </a:cubicBezTo>
                  <a:cubicBezTo>
                    <a:pt x="211" y="26"/>
                    <a:pt x="211" y="26"/>
                    <a:pt x="211" y="26"/>
                  </a:cubicBezTo>
                  <a:cubicBezTo>
                    <a:pt x="211" y="26"/>
                    <a:pt x="211" y="26"/>
                    <a:pt x="211" y="26"/>
                  </a:cubicBezTo>
                  <a:cubicBezTo>
                    <a:pt x="211" y="26"/>
                    <a:pt x="211" y="26"/>
                    <a:pt x="211" y="26"/>
                  </a:cubicBezTo>
                  <a:close/>
                  <a:moveTo>
                    <a:pt x="212" y="24"/>
                  </a:moveTo>
                  <a:cubicBezTo>
                    <a:pt x="212" y="24"/>
                    <a:pt x="212" y="24"/>
                    <a:pt x="212" y="24"/>
                  </a:cubicBezTo>
                  <a:cubicBezTo>
                    <a:pt x="212" y="24"/>
                    <a:pt x="212" y="24"/>
                    <a:pt x="212" y="24"/>
                  </a:cubicBezTo>
                  <a:cubicBezTo>
                    <a:pt x="212" y="24"/>
                    <a:pt x="212" y="24"/>
                    <a:pt x="213" y="24"/>
                  </a:cubicBezTo>
                  <a:cubicBezTo>
                    <a:pt x="212" y="24"/>
                    <a:pt x="212" y="24"/>
                    <a:pt x="212" y="24"/>
                  </a:cubicBezTo>
                  <a:close/>
                  <a:moveTo>
                    <a:pt x="214" y="22"/>
                  </a:moveTo>
                  <a:cubicBezTo>
                    <a:pt x="214" y="23"/>
                    <a:pt x="215" y="23"/>
                    <a:pt x="215" y="23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4" y="23"/>
                    <a:pt x="214" y="23"/>
                    <a:pt x="214" y="22"/>
                  </a:cubicBezTo>
                  <a:close/>
                  <a:moveTo>
                    <a:pt x="216" y="25"/>
                  </a:moveTo>
                  <a:cubicBezTo>
                    <a:pt x="216" y="25"/>
                    <a:pt x="216" y="25"/>
                    <a:pt x="216" y="25"/>
                  </a:cubicBezTo>
                  <a:cubicBezTo>
                    <a:pt x="215" y="25"/>
                    <a:pt x="215" y="24"/>
                    <a:pt x="214" y="24"/>
                  </a:cubicBezTo>
                  <a:cubicBezTo>
                    <a:pt x="215" y="24"/>
                    <a:pt x="215" y="23"/>
                    <a:pt x="216" y="23"/>
                  </a:cubicBezTo>
                  <a:cubicBezTo>
                    <a:pt x="216" y="23"/>
                    <a:pt x="216" y="24"/>
                    <a:pt x="216" y="24"/>
                  </a:cubicBezTo>
                  <a:cubicBezTo>
                    <a:pt x="216" y="24"/>
                    <a:pt x="216" y="25"/>
                    <a:pt x="216" y="25"/>
                  </a:cubicBezTo>
                  <a:cubicBezTo>
                    <a:pt x="216" y="25"/>
                    <a:pt x="216" y="25"/>
                    <a:pt x="216" y="25"/>
                  </a:cubicBezTo>
                  <a:close/>
                  <a:moveTo>
                    <a:pt x="219" y="24"/>
                  </a:moveTo>
                  <a:cubicBezTo>
                    <a:pt x="218" y="24"/>
                    <a:pt x="218" y="24"/>
                    <a:pt x="218" y="24"/>
                  </a:cubicBezTo>
                  <a:cubicBezTo>
                    <a:pt x="218" y="24"/>
                    <a:pt x="218" y="23"/>
                    <a:pt x="218" y="23"/>
                  </a:cubicBezTo>
                  <a:cubicBezTo>
                    <a:pt x="218" y="23"/>
                    <a:pt x="218" y="23"/>
                    <a:pt x="219" y="23"/>
                  </a:cubicBezTo>
                  <a:cubicBezTo>
                    <a:pt x="219" y="23"/>
                    <a:pt x="219" y="23"/>
                    <a:pt x="219" y="24"/>
                  </a:cubicBezTo>
                  <a:close/>
                  <a:moveTo>
                    <a:pt x="221" y="26"/>
                  </a:moveTo>
                  <a:cubicBezTo>
                    <a:pt x="221" y="26"/>
                    <a:pt x="221" y="26"/>
                    <a:pt x="221" y="26"/>
                  </a:cubicBezTo>
                  <a:cubicBezTo>
                    <a:pt x="221" y="26"/>
                    <a:pt x="221" y="25"/>
                    <a:pt x="220" y="25"/>
                  </a:cubicBezTo>
                  <a:cubicBezTo>
                    <a:pt x="220" y="25"/>
                    <a:pt x="221" y="24"/>
                    <a:pt x="221" y="24"/>
                  </a:cubicBezTo>
                  <a:cubicBezTo>
                    <a:pt x="221" y="24"/>
                    <a:pt x="221" y="24"/>
                    <a:pt x="222" y="25"/>
                  </a:cubicBezTo>
                  <a:cubicBezTo>
                    <a:pt x="222" y="25"/>
                    <a:pt x="222" y="25"/>
                    <a:pt x="221" y="26"/>
                  </a:cubicBezTo>
                  <a:close/>
                  <a:moveTo>
                    <a:pt x="224" y="26"/>
                  </a:moveTo>
                  <a:cubicBezTo>
                    <a:pt x="224" y="26"/>
                    <a:pt x="224" y="26"/>
                    <a:pt x="223" y="26"/>
                  </a:cubicBezTo>
                  <a:cubicBezTo>
                    <a:pt x="223" y="26"/>
                    <a:pt x="223" y="26"/>
                    <a:pt x="223" y="26"/>
                  </a:cubicBezTo>
                  <a:cubicBezTo>
                    <a:pt x="224" y="26"/>
                    <a:pt x="224" y="26"/>
                    <a:pt x="224" y="26"/>
                  </a:cubicBezTo>
                  <a:close/>
                  <a:moveTo>
                    <a:pt x="224" y="21"/>
                  </a:moveTo>
                  <a:cubicBezTo>
                    <a:pt x="224" y="21"/>
                    <a:pt x="225" y="21"/>
                    <a:pt x="225" y="22"/>
                  </a:cubicBezTo>
                  <a:cubicBezTo>
                    <a:pt x="224" y="22"/>
                    <a:pt x="223" y="23"/>
                    <a:pt x="222" y="24"/>
                  </a:cubicBezTo>
                  <a:cubicBezTo>
                    <a:pt x="222" y="24"/>
                    <a:pt x="221" y="24"/>
                    <a:pt x="221" y="24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2" y="22"/>
                    <a:pt x="223" y="22"/>
                    <a:pt x="224" y="21"/>
                  </a:cubicBezTo>
                  <a:close/>
                  <a:moveTo>
                    <a:pt x="223" y="17"/>
                  </a:moveTo>
                  <a:cubicBezTo>
                    <a:pt x="223" y="17"/>
                    <a:pt x="224" y="17"/>
                    <a:pt x="224" y="17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23" y="18"/>
                    <a:pt x="223" y="17"/>
                    <a:pt x="222" y="17"/>
                  </a:cubicBezTo>
                  <a:cubicBezTo>
                    <a:pt x="222" y="17"/>
                    <a:pt x="223" y="17"/>
                    <a:pt x="223" y="17"/>
                  </a:cubicBezTo>
                  <a:close/>
                  <a:moveTo>
                    <a:pt x="223" y="18"/>
                  </a:moveTo>
                  <a:cubicBezTo>
                    <a:pt x="221" y="20"/>
                    <a:pt x="220" y="22"/>
                    <a:pt x="219" y="23"/>
                  </a:cubicBezTo>
                  <a:cubicBezTo>
                    <a:pt x="219" y="23"/>
                    <a:pt x="218" y="23"/>
                    <a:pt x="218" y="23"/>
                  </a:cubicBezTo>
                  <a:cubicBezTo>
                    <a:pt x="218" y="23"/>
                    <a:pt x="218" y="23"/>
                    <a:pt x="218" y="22"/>
                  </a:cubicBezTo>
                  <a:cubicBezTo>
                    <a:pt x="218" y="22"/>
                    <a:pt x="218" y="22"/>
                    <a:pt x="219" y="22"/>
                  </a:cubicBezTo>
                  <a:cubicBezTo>
                    <a:pt x="219" y="22"/>
                    <a:pt x="219" y="22"/>
                    <a:pt x="218" y="22"/>
                  </a:cubicBezTo>
                  <a:cubicBezTo>
                    <a:pt x="218" y="22"/>
                    <a:pt x="219" y="22"/>
                    <a:pt x="219" y="22"/>
                  </a:cubicBezTo>
                  <a:cubicBezTo>
                    <a:pt x="218" y="22"/>
                    <a:pt x="218" y="22"/>
                    <a:pt x="218" y="22"/>
                  </a:cubicBezTo>
                  <a:cubicBezTo>
                    <a:pt x="218" y="22"/>
                    <a:pt x="218" y="22"/>
                    <a:pt x="218" y="22"/>
                  </a:cubicBezTo>
                  <a:cubicBezTo>
                    <a:pt x="218" y="21"/>
                    <a:pt x="219" y="19"/>
                    <a:pt x="222" y="17"/>
                  </a:cubicBezTo>
                  <a:cubicBezTo>
                    <a:pt x="222" y="18"/>
                    <a:pt x="223" y="18"/>
                    <a:pt x="223" y="18"/>
                  </a:cubicBezTo>
                  <a:close/>
                  <a:moveTo>
                    <a:pt x="214" y="14"/>
                  </a:moveTo>
                  <a:cubicBezTo>
                    <a:pt x="215" y="14"/>
                    <a:pt x="218" y="15"/>
                    <a:pt x="221" y="17"/>
                  </a:cubicBezTo>
                  <a:cubicBezTo>
                    <a:pt x="219" y="18"/>
                    <a:pt x="217" y="19"/>
                    <a:pt x="216" y="22"/>
                  </a:cubicBezTo>
                  <a:cubicBezTo>
                    <a:pt x="216" y="22"/>
                    <a:pt x="215" y="22"/>
                    <a:pt x="214" y="22"/>
                  </a:cubicBezTo>
                  <a:cubicBezTo>
                    <a:pt x="214" y="22"/>
                    <a:pt x="215" y="22"/>
                    <a:pt x="216" y="23"/>
                  </a:cubicBezTo>
                  <a:cubicBezTo>
                    <a:pt x="216" y="23"/>
                    <a:pt x="216" y="23"/>
                    <a:pt x="216" y="23"/>
                  </a:cubicBezTo>
                  <a:cubicBezTo>
                    <a:pt x="216" y="23"/>
                    <a:pt x="216" y="23"/>
                    <a:pt x="216" y="23"/>
                  </a:cubicBezTo>
                  <a:cubicBezTo>
                    <a:pt x="215" y="23"/>
                    <a:pt x="214" y="22"/>
                    <a:pt x="214" y="22"/>
                  </a:cubicBezTo>
                  <a:cubicBezTo>
                    <a:pt x="213" y="20"/>
                    <a:pt x="213" y="18"/>
                    <a:pt x="216" y="16"/>
                  </a:cubicBezTo>
                  <a:cubicBezTo>
                    <a:pt x="216" y="16"/>
                    <a:pt x="213" y="18"/>
                    <a:pt x="212" y="21"/>
                  </a:cubicBezTo>
                  <a:cubicBezTo>
                    <a:pt x="210" y="21"/>
                    <a:pt x="208" y="20"/>
                    <a:pt x="206" y="19"/>
                  </a:cubicBezTo>
                  <a:cubicBezTo>
                    <a:pt x="206" y="19"/>
                    <a:pt x="209" y="20"/>
                    <a:pt x="212" y="22"/>
                  </a:cubicBezTo>
                  <a:cubicBezTo>
                    <a:pt x="212" y="22"/>
                    <a:pt x="212" y="23"/>
                    <a:pt x="212" y="24"/>
                  </a:cubicBezTo>
                  <a:cubicBezTo>
                    <a:pt x="212" y="24"/>
                    <a:pt x="212" y="24"/>
                    <a:pt x="212" y="24"/>
                  </a:cubicBezTo>
                  <a:cubicBezTo>
                    <a:pt x="211" y="23"/>
                    <a:pt x="210" y="22"/>
                    <a:pt x="209" y="21"/>
                  </a:cubicBezTo>
                  <a:cubicBezTo>
                    <a:pt x="209" y="21"/>
                    <a:pt x="209" y="21"/>
                    <a:pt x="209" y="21"/>
                  </a:cubicBezTo>
                  <a:cubicBezTo>
                    <a:pt x="209" y="21"/>
                    <a:pt x="209" y="21"/>
                    <a:pt x="209" y="21"/>
                  </a:cubicBezTo>
                  <a:cubicBezTo>
                    <a:pt x="208" y="20"/>
                    <a:pt x="206" y="19"/>
                    <a:pt x="204" y="19"/>
                  </a:cubicBezTo>
                  <a:cubicBezTo>
                    <a:pt x="208" y="16"/>
                    <a:pt x="212" y="15"/>
                    <a:pt x="214" y="14"/>
                  </a:cubicBezTo>
                  <a:close/>
                  <a:moveTo>
                    <a:pt x="203" y="19"/>
                  </a:moveTo>
                  <a:cubicBezTo>
                    <a:pt x="205" y="20"/>
                    <a:pt x="207" y="21"/>
                    <a:pt x="208" y="22"/>
                  </a:cubicBezTo>
                  <a:cubicBezTo>
                    <a:pt x="208" y="22"/>
                    <a:pt x="208" y="23"/>
                    <a:pt x="207" y="23"/>
                  </a:cubicBezTo>
                  <a:cubicBezTo>
                    <a:pt x="206" y="22"/>
                    <a:pt x="204" y="21"/>
                    <a:pt x="202" y="20"/>
                  </a:cubicBezTo>
                  <a:cubicBezTo>
                    <a:pt x="203" y="19"/>
                    <a:pt x="203" y="19"/>
                    <a:pt x="203" y="19"/>
                  </a:cubicBezTo>
                  <a:close/>
                  <a:moveTo>
                    <a:pt x="201" y="18"/>
                  </a:moveTo>
                  <a:cubicBezTo>
                    <a:pt x="202" y="18"/>
                    <a:pt x="202" y="18"/>
                    <a:pt x="203" y="18"/>
                  </a:cubicBezTo>
                  <a:cubicBezTo>
                    <a:pt x="202" y="19"/>
                    <a:pt x="202" y="19"/>
                    <a:pt x="201" y="19"/>
                  </a:cubicBezTo>
                  <a:cubicBezTo>
                    <a:pt x="201" y="19"/>
                    <a:pt x="200" y="19"/>
                    <a:pt x="200" y="18"/>
                  </a:cubicBezTo>
                  <a:cubicBezTo>
                    <a:pt x="200" y="18"/>
                    <a:pt x="201" y="18"/>
                    <a:pt x="201" y="18"/>
                  </a:cubicBezTo>
                  <a:close/>
                  <a:moveTo>
                    <a:pt x="199" y="19"/>
                  </a:moveTo>
                  <a:cubicBezTo>
                    <a:pt x="199" y="19"/>
                    <a:pt x="200" y="19"/>
                    <a:pt x="201" y="20"/>
                  </a:cubicBezTo>
                  <a:cubicBezTo>
                    <a:pt x="200" y="20"/>
                    <a:pt x="199" y="20"/>
                    <a:pt x="199" y="21"/>
                  </a:cubicBezTo>
                  <a:cubicBezTo>
                    <a:pt x="198" y="21"/>
                    <a:pt x="198" y="20"/>
                    <a:pt x="198" y="20"/>
                  </a:cubicBezTo>
                  <a:cubicBezTo>
                    <a:pt x="198" y="20"/>
                    <a:pt x="198" y="20"/>
                    <a:pt x="198" y="21"/>
                  </a:cubicBezTo>
                  <a:cubicBezTo>
                    <a:pt x="197" y="21"/>
                    <a:pt x="196" y="22"/>
                    <a:pt x="196" y="23"/>
                  </a:cubicBezTo>
                  <a:cubicBezTo>
                    <a:pt x="195" y="23"/>
                    <a:pt x="195" y="22"/>
                    <a:pt x="194" y="22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5" y="22"/>
                    <a:pt x="194" y="22"/>
                    <a:pt x="194" y="22"/>
                  </a:cubicBezTo>
                  <a:cubicBezTo>
                    <a:pt x="194" y="22"/>
                    <a:pt x="193" y="22"/>
                    <a:pt x="193" y="22"/>
                  </a:cubicBezTo>
                  <a:cubicBezTo>
                    <a:pt x="195" y="20"/>
                    <a:pt x="197" y="19"/>
                    <a:pt x="199" y="19"/>
                  </a:cubicBezTo>
                  <a:close/>
                  <a:moveTo>
                    <a:pt x="193" y="22"/>
                  </a:moveTo>
                  <a:cubicBezTo>
                    <a:pt x="193" y="22"/>
                    <a:pt x="193" y="22"/>
                    <a:pt x="193" y="22"/>
                  </a:cubicBezTo>
                  <a:cubicBezTo>
                    <a:pt x="193" y="22"/>
                    <a:pt x="193" y="22"/>
                    <a:pt x="192" y="22"/>
                  </a:cubicBezTo>
                  <a:cubicBezTo>
                    <a:pt x="192" y="22"/>
                    <a:pt x="193" y="22"/>
                    <a:pt x="193" y="22"/>
                  </a:cubicBezTo>
                  <a:close/>
                  <a:moveTo>
                    <a:pt x="193" y="22"/>
                  </a:moveTo>
                  <a:cubicBezTo>
                    <a:pt x="194" y="23"/>
                    <a:pt x="194" y="23"/>
                    <a:pt x="195" y="23"/>
                  </a:cubicBezTo>
                  <a:cubicBezTo>
                    <a:pt x="195" y="23"/>
                    <a:pt x="195" y="23"/>
                    <a:pt x="195" y="23"/>
                  </a:cubicBezTo>
                  <a:cubicBezTo>
                    <a:pt x="195" y="23"/>
                    <a:pt x="195" y="23"/>
                    <a:pt x="195" y="24"/>
                  </a:cubicBezTo>
                  <a:cubicBezTo>
                    <a:pt x="195" y="23"/>
                    <a:pt x="195" y="23"/>
                    <a:pt x="195" y="23"/>
                  </a:cubicBezTo>
                  <a:cubicBezTo>
                    <a:pt x="195" y="24"/>
                    <a:pt x="194" y="24"/>
                    <a:pt x="194" y="24"/>
                  </a:cubicBezTo>
                  <a:cubicBezTo>
                    <a:pt x="194" y="24"/>
                    <a:pt x="194" y="24"/>
                    <a:pt x="194" y="24"/>
                  </a:cubicBezTo>
                  <a:cubicBezTo>
                    <a:pt x="194" y="24"/>
                    <a:pt x="194" y="24"/>
                    <a:pt x="195" y="24"/>
                  </a:cubicBezTo>
                  <a:cubicBezTo>
                    <a:pt x="194" y="24"/>
                    <a:pt x="194" y="24"/>
                    <a:pt x="194" y="24"/>
                  </a:cubicBezTo>
                  <a:cubicBezTo>
                    <a:pt x="193" y="24"/>
                    <a:pt x="193" y="24"/>
                    <a:pt x="193" y="24"/>
                  </a:cubicBezTo>
                  <a:cubicBezTo>
                    <a:pt x="193" y="23"/>
                    <a:pt x="192" y="23"/>
                    <a:pt x="192" y="23"/>
                  </a:cubicBezTo>
                  <a:cubicBezTo>
                    <a:pt x="193" y="23"/>
                    <a:pt x="193" y="23"/>
                    <a:pt x="193" y="22"/>
                  </a:cubicBezTo>
                  <a:close/>
                  <a:moveTo>
                    <a:pt x="192" y="23"/>
                  </a:moveTo>
                  <a:cubicBezTo>
                    <a:pt x="192" y="23"/>
                    <a:pt x="192" y="23"/>
                    <a:pt x="193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2" y="23"/>
                    <a:pt x="192" y="23"/>
                    <a:pt x="192" y="23"/>
                  </a:cubicBezTo>
                  <a:close/>
                  <a:moveTo>
                    <a:pt x="191" y="23"/>
                  </a:moveTo>
                  <a:cubicBezTo>
                    <a:pt x="192" y="24"/>
                    <a:pt x="192" y="24"/>
                    <a:pt x="193" y="24"/>
                  </a:cubicBezTo>
                  <a:cubicBezTo>
                    <a:pt x="192" y="25"/>
                    <a:pt x="191" y="25"/>
                    <a:pt x="191" y="2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90" y="25"/>
                    <a:pt x="191" y="24"/>
                    <a:pt x="191" y="23"/>
                  </a:cubicBezTo>
                  <a:close/>
                  <a:moveTo>
                    <a:pt x="190" y="25"/>
                  </a:moveTo>
                  <a:cubicBezTo>
                    <a:pt x="190" y="25"/>
                    <a:pt x="190" y="25"/>
                    <a:pt x="190" y="26"/>
                  </a:cubicBezTo>
                  <a:cubicBezTo>
                    <a:pt x="190" y="26"/>
                    <a:pt x="190" y="26"/>
                    <a:pt x="190" y="26"/>
                  </a:cubicBezTo>
                  <a:cubicBezTo>
                    <a:pt x="190" y="26"/>
                    <a:pt x="190" y="26"/>
                    <a:pt x="190" y="26"/>
                  </a:cubicBezTo>
                  <a:cubicBezTo>
                    <a:pt x="190" y="25"/>
                    <a:pt x="190" y="25"/>
                    <a:pt x="190" y="25"/>
                  </a:cubicBezTo>
                  <a:close/>
                  <a:moveTo>
                    <a:pt x="190" y="27"/>
                  </a:moveTo>
                  <a:cubicBezTo>
                    <a:pt x="190" y="27"/>
                    <a:pt x="190" y="27"/>
                    <a:pt x="191" y="28"/>
                  </a:cubicBezTo>
                  <a:cubicBezTo>
                    <a:pt x="190" y="27"/>
                    <a:pt x="190" y="27"/>
                    <a:pt x="190" y="27"/>
                  </a:cubicBezTo>
                  <a:cubicBezTo>
                    <a:pt x="190" y="27"/>
                    <a:pt x="190" y="27"/>
                    <a:pt x="191" y="28"/>
                  </a:cubicBezTo>
                  <a:cubicBezTo>
                    <a:pt x="190" y="28"/>
                    <a:pt x="190" y="28"/>
                    <a:pt x="190" y="29"/>
                  </a:cubicBezTo>
                  <a:cubicBezTo>
                    <a:pt x="189" y="29"/>
                    <a:pt x="189" y="28"/>
                    <a:pt x="189" y="28"/>
                  </a:cubicBezTo>
                  <a:cubicBezTo>
                    <a:pt x="189" y="28"/>
                    <a:pt x="189" y="27"/>
                    <a:pt x="189" y="27"/>
                  </a:cubicBezTo>
                  <a:cubicBezTo>
                    <a:pt x="189" y="27"/>
                    <a:pt x="189" y="27"/>
                    <a:pt x="190" y="26"/>
                  </a:cubicBezTo>
                  <a:cubicBezTo>
                    <a:pt x="190" y="26"/>
                    <a:pt x="190" y="27"/>
                    <a:pt x="190" y="27"/>
                  </a:cubicBezTo>
                  <a:close/>
                  <a:moveTo>
                    <a:pt x="190" y="23"/>
                  </a:moveTo>
                  <a:cubicBezTo>
                    <a:pt x="189" y="23"/>
                    <a:pt x="189" y="23"/>
                    <a:pt x="189" y="24"/>
                  </a:cubicBezTo>
                  <a:cubicBezTo>
                    <a:pt x="188" y="24"/>
                    <a:pt x="188" y="24"/>
                    <a:pt x="188" y="24"/>
                  </a:cubicBezTo>
                  <a:cubicBezTo>
                    <a:pt x="186" y="23"/>
                    <a:pt x="185" y="22"/>
                    <a:pt x="184" y="22"/>
                  </a:cubicBezTo>
                  <a:cubicBezTo>
                    <a:pt x="184" y="21"/>
                    <a:pt x="183" y="20"/>
                    <a:pt x="182" y="19"/>
                  </a:cubicBezTo>
                  <a:cubicBezTo>
                    <a:pt x="184" y="20"/>
                    <a:pt x="187" y="21"/>
                    <a:pt x="190" y="23"/>
                  </a:cubicBezTo>
                  <a:close/>
                  <a:moveTo>
                    <a:pt x="178" y="15"/>
                  </a:moveTo>
                  <a:cubicBezTo>
                    <a:pt x="180" y="16"/>
                    <a:pt x="180" y="17"/>
                    <a:pt x="181" y="18"/>
                  </a:cubicBezTo>
                  <a:cubicBezTo>
                    <a:pt x="180" y="18"/>
                    <a:pt x="179" y="17"/>
                    <a:pt x="177" y="17"/>
                  </a:cubicBezTo>
                  <a:cubicBezTo>
                    <a:pt x="177" y="17"/>
                    <a:pt x="179" y="17"/>
                    <a:pt x="181" y="18"/>
                  </a:cubicBezTo>
                  <a:cubicBezTo>
                    <a:pt x="182" y="20"/>
                    <a:pt x="183" y="21"/>
                    <a:pt x="183" y="23"/>
                  </a:cubicBezTo>
                  <a:cubicBezTo>
                    <a:pt x="181" y="21"/>
                    <a:pt x="179" y="20"/>
                    <a:pt x="176" y="18"/>
                  </a:cubicBezTo>
                  <a:cubicBezTo>
                    <a:pt x="176" y="18"/>
                    <a:pt x="179" y="20"/>
                    <a:pt x="183" y="23"/>
                  </a:cubicBezTo>
                  <a:cubicBezTo>
                    <a:pt x="183" y="25"/>
                    <a:pt x="183" y="26"/>
                    <a:pt x="183" y="27"/>
                  </a:cubicBezTo>
                  <a:cubicBezTo>
                    <a:pt x="183" y="27"/>
                    <a:pt x="183" y="27"/>
                    <a:pt x="182" y="27"/>
                  </a:cubicBezTo>
                  <a:cubicBezTo>
                    <a:pt x="182" y="27"/>
                    <a:pt x="183" y="27"/>
                    <a:pt x="183" y="27"/>
                  </a:cubicBezTo>
                  <a:cubicBezTo>
                    <a:pt x="182" y="27"/>
                    <a:pt x="182" y="27"/>
                    <a:pt x="182" y="28"/>
                  </a:cubicBezTo>
                  <a:cubicBezTo>
                    <a:pt x="182" y="28"/>
                    <a:pt x="181" y="28"/>
                    <a:pt x="181" y="29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80" y="23"/>
                    <a:pt x="177" y="19"/>
                    <a:pt x="174" y="17"/>
                  </a:cubicBezTo>
                  <a:cubicBezTo>
                    <a:pt x="175" y="16"/>
                    <a:pt x="177" y="15"/>
                    <a:pt x="178" y="15"/>
                  </a:cubicBezTo>
                  <a:close/>
                  <a:moveTo>
                    <a:pt x="173" y="17"/>
                  </a:moveTo>
                  <a:cubicBezTo>
                    <a:pt x="176" y="20"/>
                    <a:pt x="178" y="23"/>
                    <a:pt x="178" y="26"/>
                  </a:cubicBezTo>
                  <a:cubicBezTo>
                    <a:pt x="178" y="26"/>
                    <a:pt x="178" y="26"/>
                    <a:pt x="177" y="26"/>
                  </a:cubicBezTo>
                  <a:cubicBezTo>
                    <a:pt x="177" y="24"/>
                    <a:pt x="176" y="23"/>
                    <a:pt x="175" y="23"/>
                  </a:cubicBezTo>
                  <a:cubicBezTo>
                    <a:pt x="176" y="22"/>
                    <a:pt x="176" y="22"/>
                    <a:pt x="176" y="22"/>
                  </a:cubicBezTo>
                  <a:cubicBezTo>
                    <a:pt x="176" y="22"/>
                    <a:pt x="175" y="23"/>
                    <a:pt x="175" y="23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4" y="21"/>
                    <a:pt x="172" y="20"/>
                    <a:pt x="171" y="19"/>
                  </a:cubicBezTo>
                  <a:cubicBezTo>
                    <a:pt x="172" y="18"/>
                    <a:pt x="172" y="18"/>
                    <a:pt x="173" y="17"/>
                  </a:cubicBezTo>
                  <a:close/>
                  <a:moveTo>
                    <a:pt x="171" y="16"/>
                  </a:moveTo>
                  <a:cubicBezTo>
                    <a:pt x="172" y="16"/>
                    <a:pt x="172" y="17"/>
                    <a:pt x="172" y="17"/>
                  </a:cubicBezTo>
                  <a:cubicBezTo>
                    <a:pt x="171" y="17"/>
                    <a:pt x="171" y="18"/>
                    <a:pt x="170" y="18"/>
                  </a:cubicBezTo>
                  <a:cubicBezTo>
                    <a:pt x="170" y="18"/>
                    <a:pt x="169" y="17"/>
                    <a:pt x="169" y="17"/>
                  </a:cubicBezTo>
                  <a:cubicBezTo>
                    <a:pt x="170" y="17"/>
                    <a:pt x="171" y="16"/>
                    <a:pt x="171" y="16"/>
                  </a:cubicBezTo>
                  <a:close/>
                  <a:moveTo>
                    <a:pt x="169" y="18"/>
                  </a:moveTo>
                  <a:cubicBezTo>
                    <a:pt x="168" y="19"/>
                    <a:pt x="167" y="20"/>
                    <a:pt x="166" y="20"/>
                  </a:cubicBezTo>
                  <a:cubicBezTo>
                    <a:pt x="166" y="20"/>
                    <a:pt x="165" y="20"/>
                    <a:pt x="165" y="20"/>
                  </a:cubicBezTo>
                  <a:cubicBezTo>
                    <a:pt x="165" y="20"/>
                    <a:pt x="165" y="20"/>
                    <a:pt x="166" y="20"/>
                  </a:cubicBezTo>
                  <a:cubicBezTo>
                    <a:pt x="165" y="21"/>
                    <a:pt x="164" y="22"/>
                    <a:pt x="163" y="22"/>
                  </a:cubicBezTo>
                  <a:cubicBezTo>
                    <a:pt x="163" y="22"/>
                    <a:pt x="162" y="21"/>
                    <a:pt x="161" y="21"/>
                  </a:cubicBezTo>
                  <a:cubicBezTo>
                    <a:pt x="163" y="19"/>
                    <a:pt x="166" y="18"/>
                    <a:pt x="168" y="17"/>
                  </a:cubicBezTo>
                  <a:cubicBezTo>
                    <a:pt x="168" y="18"/>
                    <a:pt x="169" y="18"/>
                    <a:pt x="169" y="18"/>
                  </a:cubicBezTo>
                  <a:close/>
                  <a:moveTo>
                    <a:pt x="167" y="17"/>
                  </a:moveTo>
                  <a:cubicBezTo>
                    <a:pt x="164" y="18"/>
                    <a:pt x="162" y="19"/>
                    <a:pt x="160" y="20"/>
                  </a:cubicBezTo>
                  <a:cubicBezTo>
                    <a:pt x="159" y="19"/>
                    <a:pt x="159" y="19"/>
                    <a:pt x="158" y="19"/>
                  </a:cubicBezTo>
                  <a:cubicBezTo>
                    <a:pt x="159" y="18"/>
                    <a:pt x="160" y="18"/>
                    <a:pt x="160" y="18"/>
                  </a:cubicBezTo>
                  <a:cubicBezTo>
                    <a:pt x="159" y="18"/>
                    <a:pt x="158" y="18"/>
                    <a:pt x="158" y="18"/>
                  </a:cubicBezTo>
                  <a:cubicBezTo>
                    <a:pt x="157" y="18"/>
                    <a:pt x="157" y="17"/>
                    <a:pt x="156" y="17"/>
                  </a:cubicBezTo>
                  <a:cubicBezTo>
                    <a:pt x="158" y="16"/>
                    <a:pt x="160" y="15"/>
                    <a:pt x="160" y="15"/>
                  </a:cubicBezTo>
                  <a:cubicBezTo>
                    <a:pt x="158" y="15"/>
                    <a:pt x="157" y="16"/>
                    <a:pt x="155" y="17"/>
                  </a:cubicBezTo>
                  <a:cubicBezTo>
                    <a:pt x="154" y="16"/>
                    <a:pt x="153" y="15"/>
                    <a:pt x="153" y="15"/>
                  </a:cubicBezTo>
                  <a:cubicBezTo>
                    <a:pt x="155" y="13"/>
                    <a:pt x="158" y="12"/>
                    <a:pt x="160" y="11"/>
                  </a:cubicBezTo>
                  <a:cubicBezTo>
                    <a:pt x="162" y="12"/>
                    <a:pt x="165" y="14"/>
                    <a:pt x="167" y="17"/>
                  </a:cubicBezTo>
                  <a:close/>
                  <a:moveTo>
                    <a:pt x="158" y="10"/>
                  </a:moveTo>
                  <a:cubicBezTo>
                    <a:pt x="159" y="10"/>
                    <a:pt x="159" y="11"/>
                    <a:pt x="160" y="11"/>
                  </a:cubicBezTo>
                  <a:cubicBezTo>
                    <a:pt x="154" y="13"/>
                    <a:pt x="150" y="15"/>
                    <a:pt x="148" y="17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50" y="12"/>
                    <a:pt x="155" y="11"/>
                    <a:pt x="158" y="10"/>
                  </a:cubicBezTo>
                  <a:close/>
                  <a:moveTo>
                    <a:pt x="147" y="16"/>
                  </a:moveTo>
                  <a:cubicBezTo>
                    <a:pt x="147" y="16"/>
                    <a:pt x="147" y="17"/>
                    <a:pt x="148" y="17"/>
                  </a:cubicBezTo>
                  <a:cubicBezTo>
                    <a:pt x="146" y="18"/>
                    <a:pt x="145" y="19"/>
                    <a:pt x="145" y="20"/>
                  </a:cubicBezTo>
                  <a:cubicBezTo>
                    <a:pt x="145" y="18"/>
                    <a:pt x="146" y="17"/>
                    <a:pt x="147" y="16"/>
                  </a:cubicBezTo>
                  <a:close/>
                  <a:moveTo>
                    <a:pt x="143" y="18"/>
                  </a:moveTo>
                  <a:cubicBezTo>
                    <a:pt x="143" y="18"/>
                    <a:pt x="143" y="19"/>
                    <a:pt x="142" y="19"/>
                  </a:cubicBezTo>
                  <a:cubicBezTo>
                    <a:pt x="142" y="19"/>
                    <a:pt x="142" y="19"/>
                    <a:pt x="142" y="18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2" y="18"/>
                    <a:pt x="143" y="18"/>
                    <a:pt x="143" y="18"/>
                  </a:cubicBezTo>
                  <a:close/>
                  <a:moveTo>
                    <a:pt x="142" y="20"/>
                  </a:moveTo>
                  <a:cubicBezTo>
                    <a:pt x="142" y="20"/>
                    <a:pt x="142" y="20"/>
                    <a:pt x="142" y="20"/>
                  </a:cubicBezTo>
                  <a:cubicBezTo>
                    <a:pt x="142" y="20"/>
                    <a:pt x="142" y="20"/>
                    <a:pt x="142" y="20"/>
                  </a:cubicBezTo>
                  <a:cubicBezTo>
                    <a:pt x="142" y="20"/>
                    <a:pt x="142" y="20"/>
                    <a:pt x="142" y="20"/>
                  </a:cubicBezTo>
                  <a:close/>
                  <a:moveTo>
                    <a:pt x="140" y="16"/>
                  </a:moveTo>
                  <a:cubicBezTo>
                    <a:pt x="140" y="16"/>
                    <a:pt x="140" y="17"/>
                    <a:pt x="139" y="17"/>
                  </a:cubicBezTo>
                  <a:cubicBezTo>
                    <a:pt x="139" y="17"/>
                    <a:pt x="139" y="17"/>
                    <a:pt x="138" y="16"/>
                  </a:cubicBezTo>
                  <a:cubicBezTo>
                    <a:pt x="139" y="16"/>
                    <a:pt x="139" y="16"/>
                    <a:pt x="140" y="16"/>
                  </a:cubicBezTo>
                  <a:close/>
                  <a:moveTo>
                    <a:pt x="138" y="17"/>
                  </a:moveTo>
                  <a:cubicBezTo>
                    <a:pt x="138" y="17"/>
                    <a:pt x="139" y="17"/>
                    <a:pt x="139" y="18"/>
                  </a:cubicBezTo>
                  <a:cubicBezTo>
                    <a:pt x="139" y="18"/>
                    <a:pt x="139" y="19"/>
                    <a:pt x="138" y="19"/>
                  </a:cubicBezTo>
                  <a:cubicBezTo>
                    <a:pt x="138" y="19"/>
                    <a:pt x="138" y="19"/>
                    <a:pt x="138" y="19"/>
                  </a:cubicBezTo>
                  <a:cubicBezTo>
                    <a:pt x="138" y="19"/>
                    <a:pt x="138" y="19"/>
                    <a:pt x="138" y="19"/>
                  </a:cubicBezTo>
                  <a:cubicBezTo>
                    <a:pt x="137" y="18"/>
                    <a:pt x="137" y="18"/>
                    <a:pt x="137" y="17"/>
                  </a:cubicBezTo>
                  <a:cubicBezTo>
                    <a:pt x="137" y="17"/>
                    <a:pt x="137" y="17"/>
                    <a:pt x="138" y="17"/>
                  </a:cubicBezTo>
                  <a:close/>
                  <a:moveTo>
                    <a:pt x="137" y="16"/>
                  </a:moveTo>
                  <a:cubicBezTo>
                    <a:pt x="137" y="16"/>
                    <a:pt x="137" y="16"/>
                    <a:pt x="137" y="1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7" y="16"/>
                    <a:pt x="137" y="16"/>
                    <a:pt x="137" y="16"/>
                  </a:cubicBezTo>
                  <a:close/>
                  <a:moveTo>
                    <a:pt x="115" y="21"/>
                  </a:moveTo>
                  <a:cubicBezTo>
                    <a:pt x="115" y="21"/>
                    <a:pt x="115" y="21"/>
                    <a:pt x="115" y="20"/>
                  </a:cubicBezTo>
                  <a:cubicBezTo>
                    <a:pt x="115" y="20"/>
                    <a:pt x="115" y="19"/>
                    <a:pt x="115" y="19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6" y="20"/>
                    <a:pt x="115" y="20"/>
                    <a:pt x="115" y="21"/>
                  </a:cubicBezTo>
                  <a:close/>
                  <a:moveTo>
                    <a:pt x="116" y="19"/>
                  </a:moveTo>
                  <a:cubicBezTo>
                    <a:pt x="116" y="19"/>
                    <a:pt x="116" y="19"/>
                    <a:pt x="115" y="19"/>
                  </a:cubicBez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8" y="18"/>
                  </a:cubicBezTo>
                  <a:cubicBezTo>
                    <a:pt x="117" y="18"/>
                    <a:pt x="117" y="19"/>
                    <a:pt x="116" y="19"/>
                  </a:cubicBezTo>
                  <a:close/>
                  <a:moveTo>
                    <a:pt x="118" y="17"/>
                  </a:moveTo>
                  <a:cubicBezTo>
                    <a:pt x="118" y="17"/>
                    <a:pt x="117" y="16"/>
                    <a:pt x="117" y="16"/>
                  </a:cubicBezTo>
                  <a:cubicBezTo>
                    <a:pt x="118" y="15"/>
                    <a:pt x="118" y="15"/>
                    <a:pt x="119" y="14"/>
                  </a:cubicBezTo>
                  <a:cubicBezTo>
                    <a:pt x="119" y="15"/>
                    <a:pt x="120" y="15"/>
                    <a:pt x="120" y="16"/>
                  </a:cubicBezTo>
                  <a:cubicBezTo>
                    <a:pt x="119" y="16"/>
                    <a:pt x="119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lose/>
                  <a:moveTo>
                    <a:pt x="126" y="13"/>
                  </a:moveTo>
                  <a:cubicBezTo>
                    <a:pt x="125" y="12"/>
                    <a:pt x="123" y="12"/>
                    <a:pt x="122" y="12"/>
                  </a:cubicBezTo>
                  <a:cubicBezTo>
                    <a:pt x="123" y="11"/>
                    <a:pt x="124" y="10"/>
                    <a:pt x="125" y="10"/>
                  </a:cubicBezTo>
                  <a:cubicBezTo>
                    <a:pt x="127" y="11"/>
                    <a:pt x="128" y="13"/>
                    <a:pt x="130" y="15"/>
                  </a:cubicBezTo>
                  <a:cubicBezTo>
                    <a:pt x="129" y="14"/>
                    <a:pt x="127" y="14"/>
                    <a:pt x="126" y="13"/>
                  </a:cubicBezTo>
                  <a:cubicBezTo>
                    <a:pt x="126" y="13"/>
                    <a:pt x="127" y="13"/>
                    <a:pt x="127" y="13"/>
                  </a:cubicBezTo>
                  <a:cubicBezTo>
                    <a:pt x="126" y="13"/>
                    <a:pt x="126" y="13"/>
                    <a:pt x="126" y="13"/>
                  </a:cubicBezTo>
                  <a:close/>
                  <a:moveTo>
                    <a:pt x="125" y="13"/>
                  </a:moveTo>
                  <a:cubicBezTo>
                    <a:pt x="125" y="13"/>
                    <a:pt x="125" y="13"/>
                    <a:pt x="125" y="13"/>
                  </a:cubicBezTo>
                  <a:cubicBezTo>
                    <a:pt x="124" y="13"/>
                    <a:pt x="123" y="13"/>
                    <a:pt x="122" y="12"/>
                  </a:cubicBezTo>
                  <a:cubicBezTo>
                    <a:pt x="122" y="12"/>
                    <a:pt x="123" y="13"/>
                    <a:pt x="124" y="14"/>
                  </a:cubicBezTo>
                  <a:cubicBezTo>
                    <a:pt x="123" y="14"/>
                    <a:pt x="122" y="15"/>
                    <a:pt x="121" y="15"/>
                  </a:cubicBezTo>
                  <a:cubicBezTo>
                    <a:pt x="121" y="15"/>
                    <a:pt x="120" y="14"/>
                    <a:pt x="119" y="14"/>
                  </a:cubicBezTo>
                  <a:cubicBezTo>
                    <a:pt x="120" y="13"/>
                    <a:pt x="121" y="12"/>
                    <a:pt x="122" y="12"/>
                  </a:cubicBezTo>
                  <a:cubicBezTo>
                    <a:pt x="123" y="12"/>
                    <a:pt x="124" y="12"/>
                    <a:pt x="125" y="13"/>
                  </a:cubicBezTo>
                  <a:close/>
                  <a:moveTo>
                    <a:pt x="119" y="22"/>
                  </a:moveTo>
                  <a:cubicBezTo>
                    <a:pt x="119" y="22"/>
                    <a:pt x="119" y="22"/>
                    <a:pt x="119" y="22"/>
                  </a:cubicBezTo>
                  <a:cubicBezTo>
                    <a:pt x="118" y="22"/>
                    <a:pt x="119" y="21"/>
                    <a:pt x="119" y="21"/>
                  </a:cubicBezTo>
                  <a:cubicBezTo>
                    <a:pt x="119" y="21"/>
                    <a:pt x="119" y="22"/>
                    <a:pt x="119" y="22"/>
                  </a:cubicBezTo>
                  <a:close/>
                  <a:moveTo>
                    <a:pt x="120" y="20"/>
                  </a:moveTo>
                  <a:cubicBezTo>
                    <a:pt x="120" y="19"/>
                    <a:pt x="120" y="19"/>
                    <a:pt x="119" y="19"/>
                  </a:cubicBezTo>
                  <a:cubicBezTo>
                    <a:pt x="119" y="19"/>
                    <a:pt x="120" y="18"/>
                    <a:pt x="120" y="18"/>
                  </a:cubicBezTo>
                  <a:cubicBezTo>
                    <a:pt x="120" y="18"/>
                    <a:pt x="120" y="19"/>
                    <a:pt x="121" y="19"/>
                  </a:cubicBezTo>
                  <a:cubicBezTo>
                    <a:pt x="120" y="19"/>
                    <a:pt x="120" y="19"/>
                    <a:pt x="120" y="20"/>
                  </a:cubicBezTo>
                  <a:close/>
                  <a:moveTo>
                    <a:pt x="120" y="18"/>
                  </a:moveTo>
                  <a:cubicBezTo>
                    <a:pt x="120" y="18"/>
                    <a:pt x="121" y="17"/>
                    <a:pt x="121" y="17"/>
                  </a:cubicBezTo>
                  <a:cubicBezTo>
                    <a:pt x="121" y="17"/>
                    <a:pt x="122" y="18"/>
                    <a:pt x="122" y="18"/>
                  </a:cubicBezTo>
                  <a:cubicBezTo>
                    <a:pt x="122" y="18"/>
                    <a:pt x="121" y="18"/>
                    <a:pt x="121" y="19"/>
                  </a:cubicBezTo>
                  <a:cubicBezTo>
                    <a:pt x="121" y="18"/>
                    <a:pt x="120" y="18"/>
                    <a:pt x="120" y="18"/>
                  </a:cubicBezTo>
                  <a:close/>
                  <a:moveTo>
                    <a:pt x="122" y="22"/>
                  </a:moveTo>
                  <a:cubicBezTo>
                    <a:pt x="121" y="21"/>
                    <a:pt x="121" y="20"/>
                    <a:pt x="122" y="19"/>
                  </a:cubicBezTo>
                  <a:cubicBezTo>
                    <a:pt x="122" y="20"/>
                    <a:pt x="122" y="20"/>
                    <a:pt x="123" y="20"/>
                  </a:cubicBezTo>
                  <a:cubicBezTo>
                    <a:pt x="123" y="20"/>
                    <a:pt x="123" y="21"/>
                    <a:pt x="123" y="21"/>
                  </a:cubicBezTo>
                  <a:cubicBezTo>
                    <a:pt x="123" y="21"/>
                    <a:pt x="122" y="22"/>
                    <a:pt x="122" y="22"/>
                  </a:cubicBezTo>
                  <a:close/>
                  <a:moveTo>
                    <a:pt x="122" y="19"/>
                  </a:moveTo>
                  <a:cubicBezTo>
                    <a:pt x="122" y="19"/>
                    <a:pt x="122" y="19"/>
                    <a:pt x="122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22" y="16"/>
                  </a:moveTo>
                  <a:cubicBezTo>
                    <a:pt x="122" y="16"/>
                    <a:pt x="122" y="16"/>
                    <a:pt x="122" y="15"/>
                  </a:cubicBezTo>
                  <a:cubicBezTo>
                    <a:pt x="123" y="16"/>
                    <a:pt x="123" y="16"/>
                    <a:pt x="124" y="17"/>
                  </a:cubicBezTo>
                  <a:cubicBezTo>
                    <a:pt x="124" y="17"/>
                    <a:pt x="123" y="17"/>
                    <a:pt x="123" y="17"/>
                  </a:cubicBezTo>
                  <a:cubicBezTo>
                    <a:pt x="123" y="17"/>
                    <a:pt x="122" y="16"/>
                    <a:pt x="122" y="16"/>
                  </a:cubicBezTo>
                  <a:close/>
                  <a:moveTo>
                    <a:pt x="125" y="20"/>
                  </a:moveTo>
                  <a:cubicBezTo>
                    <a:pt x="125" y="20"/>
                    <a:pt x="125" y="19"/>
                    <a:pt x="125" y="19"/>
                  </a:cubicBezTo>
                  <a:cubicBezTo>
                    <a:pt x="125" y="19"/>
                    <a:pt x="125" y="19"/>
                    <a:pt x="125" y="20"/>
                  </a:cubicBezTo>
                  <a:cubicBezTo>
                    <a:pt x="125" y="20"/>
                    <a:pt x="125" y="20"/>
                    <a:pt x="125" y="20"/>
                  </a:cubicBezTo>
                  <a:close/>
                  <a:moveTo>
                    <a:pt x="125" y="19"/>
                  </a:moveTo>
                  <a:cubicBezTo>
                    <a:pt x="124" y="19"/>
                    <a:pt x="124" y="18"/>
                    <a:pt x="123" y="17"/>
                  </a:cubicBezTo>
                  <a:cubicBezTo>
                    <a:pt x="124" y="17"/>
                    <a:pt x="124" y="17"/>
                    <a:pt x="124" y="17"/>
                  </a:cubicBezTo>
                  <a:cubicBezTo>
                    <a:pt x="125" y="18"/>
                    <a:pt x="126" y="18"/>
                    <a:pt x="126" y="19"/>
                  </a:cubicBezTo>
                  <a:cubicBezTo>
                    <a:pt x="126" y="19"/>
                    <a:pt x="126" y="19"/>
                    <a:pt x="125" y="19"/>
                  </a:cubicBezTo>
                  <a:cubicBezTo>
                    <a:pt x="125" y="19"/>
                    <a:pt x="125" y="19"/>
                    <a:pt x="125" y="19"/>
                  </a:cubicBezTo>
                  <a:close/>
                  <a:moveTo>
                    <a:pt x="126" y="21"/>
                  </a:moveTo>
                  <a:cubicBezTo>
                    <a:pt x="126" y="21"/>
                    <a:pt x="126" y="21"/>
                    <a:pt x="126" y="21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26" y="21"/>
                    <a:pt x="126" y="21"/>
                    <a:pt x="126" y="21"/>
                  </a:cubicBezTo>
                  <a:close/>
                  <a:moveTo>
                    <a:pt x="124" y="17"/>
                  </a:moveTo>
                  <a:cubicBezTo>
                    <a:pt x="125" y="16"/>
                    <a:pt x="126" y="16"/>
                    <a:pt x="126" y="16"/>
                  </a:cubicBezTo>
                  <a:cubicBezTo>
                    <a:pt x="126" y="16"/>
                    <a:pt x="125" y="16"/>
                    <a:pt x="124" y="17"/>
                  </a:cubicBezTo>
                  <a:cubicBezTo>
                    <a:pt x="124" y="16"/>
                    <a:pt x="123" y="16"/>
                    <a:pt x="122" y="15"/>
                  </a:cubicBezTo>
                  <a:cubicBezTo>
                    <a:pt x="123" y="15"/>
                    <a:pt x="124" y="14"/>
                    <a:pt x="124" y="14"/>
                  </a:cubicBezTo>
                  <a:cubicBezTo>
                    <a:pt x="126" y="15"/>
                    <a:pt x="127" y="16"/>
                    <a:pt x="128" y="18"/>
                  </a:cubicBezTo>
                  <a:cubicBezTo>
                    <a:pt x="127" y="18"/>
                    <a:pt x="127" y="18"/>
                    <a:pt x="127" y="19"/>
                  </a:cubicBezTo>
                  <a:cubicBezTo>
                    <a:pt x="126" y="18"/>
                    <a:pt x="125" y="17"/>
                    <a:pt x="124" y="17"/>
                  </a:cubicBezTo>
                  <a:close/>
                  <a:moveTo>
                    <a:pt x="129" y="21"/>
                  </a:moveTo>
                  <a:cubicBezTo>
                    <a:pt x="129" y="21"/>
                    <a:pt x="129" y="21"/>
                    <a:pt x="128" y="21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9" y="20"/>
                    <a:pt x="129" y="20"/>
                    <a:pt x="129" y="21"/>
                  </a:cubicBezTo>
                  <a:cubicBezTo>
                    <a:pt x="129" y="21"/>
                    <a:pt x="129" y="21"/>
                    <a:pt x="129" y="21"/>
                  </a:cubicBezTo>
                  <a:close/>
                  <a:moveTo>
                    <a:pt x="125" y="14"/>
                  </a:moveTo>
                  <a:cubicBezTo>
                    <a:pt x="125" y="13"/>
                    <a:pt x="125" y="13"/>
                    <a:pt x="126" y="13"/>
                  </a:cubicBezTo>
                  <a:cubicBezTo>
                    <a:pt x="127" y="14"/>
                    <a:pt x="129" y="15"/>
                    <a:pt x="131" y="16"/>
                  </a:cubicBezTo>
                  <a:cubicBezTo>
                    <a:pt x="131" y="16"/>
                    <a:pt x="131" y="16"/>
                    <a:pt x="131" y="17"/>
                  </a:cubicBezTo>
                  <a:cubicBezTo>
                    <a:pt x="130" y="17"/>
                    <a:pt x="130" y="17"/>
                    <a:pt x="129" y="17"/>
                  </a:cubicBezTo>
                  <a:cubicBezTo>
                    <a:pt x="128" y="16"/>
                    <a:pt x="127" y="15"/>
                    <a:pt x="125" y="14"/>
                  </a:cubicBezTo>
                  <a:close/>
                  <a:moveTo>
                    <a:pt x="130" y="18"/>
                  </a:moveTo>
                  <a:cubicBezTo>
                    <a:pt x="130" y="18"/>
                    <a:pt x="131" y="17"/>
                    <a:pt x="131" y="17"/>
                  </a:cubicBezTo>
                  <a:cubicBezTo>
                    <a:pt x="132" y="18"/>
                    <a:pt x="132" y="18"/>
                    <a:pt x="132" y="19"/>
                  </a:cubicBezTo>
                  <a:cubicBezTo>
                    <a:pt x="132" y="19"/>
                    <a:pt x="131" y="19"/>
                    <a:pt x="131" y="19"/>
                  </a:cubicBezTo>
                  <a:cubicBezTo>
                    <a:pt x="131" y="19"/>
                    <a:pt x="130" y="19"/>
                    <a:pt x="130" y="18"/>
                  </a:cubicBezTo>
                  <a:close/>
                  <a:moveTo>
                    <a:pt x="132" y="21"/>
                  </a:moveTo>
                  <a:cubicBezTo>
                    <a:pt x="132" y="20"/>
                    <a:pt x="132" y="20"/>
                    <a:pt x="133" y="20"/>
                  </a:cubicBezTo>
                  <a:cubicBezTo>
                    <a:pt x="133" y="20"/>
                    <a:pt x="133" y="21"/>
                    <a:pt x="133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lose/>
                  <a:moveTo>
                    <a:pt x="132" y="21"/>
                  </a:moveTo>
                  <a:cubicBezTo>
                    <a:pt x="132" y="21"/>
                    <a:pt x="133" y="21"/>
                    <a:pt x="133" y="21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3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lose/>
                  <a:moveTo>
                    <a:pt x="132" y="22"/>
                  </a:moveTo>
                  <a:cubicBezTo>
                    <a:pt x="132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3" y="22"/>
                  </a:cubicBezTo>
                  <a:cubicBezTo>
                    <a:pt x="132" y="22"/>
                    <a:pt x="132" y="22"/>
                    <a:pt x="132" y="22"/>
                  </a:cubicBezTo>
                  <a:close/>
                  <a:moveTo>
                    <a:pt x="133" y="23"/>
                  </a:moveTo>
                  <a:cubicBezTo>
                    <a:pt x="133" y="23"/>
                    <a:pt x="133" y="23"/>
                    <a:pt x="133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3" y="22"/>
                    <a:pt x="133" y="23"/>
                    <a:pt x="133" y="23"/>
                  </a:cubicBezTo>
                  <a:cubicBezTo>
                    <a:pt x="133" y="23"/>
                    <a:pt x="133" y="23"/>
                    <a:pt x="133" y="23"/>
                  </a:cubicBezTo>
                  <a:close/>
                  <a:moveTo>
                    <a:pt x="135" y="17"/>
                  </a:moveTo>
                  <a:cubicBezTo>
                    <a:pt x="134" y="17"/>
                    <a:pt x="134" y="17"/>
                    <a:pt x="134" y="17"/>
                  </a:cubicBezTo>
                  <a:cubicBezTo>
                    <a:pt x="134" y="17"/>
                    <a:pt x="134" y="17"/>
                    <a:pt x="134" y="16"/>
                  </a:cubicBezTo>
                  <a:cubicBezTo>
                    <a:pt x="134" y="16"/>
                    <a:pt x="134" y="16"/>
                    <a:pt x="135" y="16"/>
                  </a:cubicBezTo>
                  <a:cubicBezTo>
                    <a:pt x="135" y="17"/>
                    <a:pt x="135" y="17"/>
                    <a:pt x="135" y="17"/>
                  </a:cubicBezTo>
                  <a:close/>
                  <a:moveTo>
                    <a:pt x="127" y="8"/>
                  </a:moveTo>
                  <a:cubicBezTo>
                    <a:pt x="131" y="11"/>
                    <a:pt x="134" y="13"/>
                    <a:pt x="134" y="15"/>
                  </a:cubicBezTo>
                  <a:cubicBezTo>
                    <a:pt x="133" y="15"/>
                    <a:pt x="133" y="15"/>
                    <a:pt x="133" y="15"/>
                  </a:cubicBezTo>
                  <a:cubicBezTo>
                    <a:pt x="133" y="15"/>
                    <a:pt x="134" y="15"/>
                    <a:pt x="134" y="15"/>
                  </a:cubicBezTo>
                  <a:cubicBezTo>
                    <a:pt x="134" y="16"/>
                    <a:pt x="134" y="16"/>
                    <a:pt x="135" y="16"/>
                  </a:cubicBezTo>
                  <a:cubicBezTo>
                    <a:pt x="134" y="16"/>
                    <a:pt x="134" y="16"/>
                    <a:pt x="133" y="16"/>
                  </a:cubicBezTo>
                  <a:cubicBezTo>
                    <a:pt x="132" y="14"/>
                    <a:pt x="129" y="12"/>
                    <a:pt x="126" y="9"/>
                  </a:cubicBezTo>
                  <a:cubicBezTo>
                    <a:pt x="126" y="9"/>
                    <a:pt x="127" y="9"/>
                    <a:pt x="127" y="8"/>
                  </a:cubicBezTo>
                  <a:close/>
                  <a:moveTo>
                    <a:pt x="126" y="8"/>
                  </a:moveTo>
                  <a:cubicBezTo>
                    <a:pt x="126" y="8"/>
                    <a:pt x="126" y="8"/>
                    <a:pt x="127" y="8"/>
                  </a:cubicBezTo>
                  <a:cubicBezTo>
                    <a:pt x="126" y="8"/>
                    <a:pt x="125" y="9"/>
                    <a:pt x="125" y="9"/>
                  </a:cubicBezTo>
                  <a:cubicBezTo>
                    <a:pt x="125" y="9"/>
                    <a:pt x="124" y="8"/>
                    <a:pt x="124" y="8"/>
                  </a:cubicBezTo>
                  <a:cubicBezTo>
                    <a:pt x="125" y="8"/>
                    <a:pt x="125" y="8"/>
                    <a:pt x="126" y="8"/>
                  </a:cubicBezTo>
                  <a:close/>
                  <a:moveTo>
                    <a:pt x="123" y="8"/>
                  </a:moveTo>
                  <a:cubicBezTo>
                    <a:pt x="123" y="9"/>
                    <a:pt x="124" y="9"/>
                    <a:pt x="124" y="9"/>
                  </a:cubicBezTo>
                  <a:cubicBezTo>
                    <a:pt x="122" y="10"/>
                    <a:pt x="120" y="12"/>
                    <a:pt x="118" y="13"/>
                  </a:cubicBezTo>
                  <a:cubicBezTo>
                    <a:pt x="118" y="12"/>
                    <a:pt x="117" y="12"/>
                    <a:pt x="116" y="12"/>
                  </a:cubicBezTo>
                  <a:cubicBezTo>
                    <a:pt x="118" y="10"/>
                    <a:pt x="121" y="9"/>
                    <a:pt x="123" y="8"/>
                  </a:cubicBezTo>
                  <a:close/>
                  <a:moveTo>
                    <a:pt x="116" y="12"/>
                  </a:moveTo>
                  <a:cubicBezTo>
                    <a:pt x="116" y="12"/>
                    <a:pt x="117" y="13"/>
                    <a:pt x="117" y="13"/>
                  </a:cubicBezTo>
                  <a:cubicBezTo>
                    <a:pt x="117" y="14"/>
                    <a:pt x="116" y="14"/>
                    <a:pt x="116" y="15"/>
                  </a:cubicBezTo>
                  <a:cubicBezTo>
                    <a:pt x="115" y="14"/>
                    <a:pt x="114" y="14"/>
                    <a:pt x="114" y="14"/>
                  </a:cubicBezTo>
                  <a:cubicBezTo>
                    <a:pt x="115" y="13"/>
                    <a:pt x="115" y="12"/>
                    <a:pt x="116" y="12"/>
                  </a:cubicBezTo>
                  <a:close/>
                  <a:moveTo>
                    <a:pt x="114" y="14"/>
                  </a:moveTo>
                  <a:cubicBezTo>
                    <a:pt x="115" y="14"/>
                    <a:pt x="115" y="14"/>
                    <a:pt x="115" y="15"/>
                  </a:cubicBezTo>
                  <a:cubicBezTo>
                    <a:pt x="114" y="16"/>
                    <a:pt x="113" y="17"/>
                    <a:pt x="113" y="18"/>
                  </a:cubicBezTo>
                  <a:cubicBezTo>
                    <a:pt x="112" y="18"/>
                    <a:pt x="112" y="17"/>
                    <a:pt x="112" y="17"/>
                  </a:cubicBezTo>
                  <a:cubicBezTo>
                    <a:pt x="112" y="16"/>
                    <a:pt x="113" y="15"/>
                    <a:pt x="114" y="14"/>
                  </a:cubicBezTo>
                  <a:close/>
                  <a:moveTo>
                    <a:pt x="112" y="18"/>
                  </a:moveTo>
                  <a:cubicBezTo>
                    <a:pt x="112" y="18"/>
                    <a:pt x="112" y="18"/>
                    <a:pt x="112" y="19"/>
                  </a:cubicBezTo>
                  <a:cubicBezTo>
                    <a:pt x="112" y="19"/>
                    <a:pt x="111" y="20"/>
                    <a:pt x="111" y="20"/>
                  </a:cubicBezTo>
                  <a:cubicBezTo>
                    <a:pt x="111" y="19"/>
                    <a:pt x="111" y="19"/>
                    <a:pt x="112" y="18"/>
                  </a:cubicBezTo>
                  <a:close/>
                  <a:moveTo>
                    <a:pt x="109" y="16"/>
                  </a:moveTo>
                  <a:cubicBezTo>
                    <a:pt x="109" y="16"/>
                    <a:pt x="109" y="16"/>
                    <a:pt x="110" y="16"/>
                  </a:cubicBezTo>
                  <a:cubicBezTo>
                    <a:pt x="109" y="17"/>
                    <a:pt x="109" y="18"/>
                    <a:pt x="10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7"/>
                    <a:pt x="109" y="16"/>
                    <a:pt x="109" y="16"/>
                  </a:cubicBezTo>
                  <a:close/>
                  <a:moveTo>
                    <a:pt x="106" y="17"/>
                  </a:moveTo>
                  <a:cubicBezTo>
                    <a:pt x="105" y="18"/>
                    <a:pt x="105" y="18"/>
                    <a:pt x="105" y="18"/>
                  </a:cubicBezTo>
                  <a:cubicBezTo>
                    <a:pt x="105" y="17"/>
                    <a:pt x="104" y="16"/>
                    <a:pt x="104" y="16"/>
                  </a:cubicBezTo>
                  <a:cubicBezTo>
                    <a:pt x="105" y="16"/>
                    <a:pt x="105" y="16"/>
                    <a:pt x="106" y="17"/>
                  </a:cubicBezTo>
                  <a:close/>
                  <a:moveTo>
                    <a:pt x="67" y="21"/>
                  </a:moveTo>
                  <a:cubicBezTo>
                    <a:pt x="67" y="19"/>
                    <a:pt x="67" y="17"/>
                    <a:pt x="68" y="16"/>
                  </a:cubicBezTo>
                  <a:cubicBezTo>
                    <a:pt x="68" y="16"/>
                    <a:pt x="69" y="17"/>
                    <a:pt x="69" y="17"/>
                  </a:cubicBezTo>
                  <a:cubicBezTo>
                    <a:pt x="67" y="19"/>
                    <a:pt x="67" y="21"/>
                    <a:pt x="67" y="21"/>
                  </a:cubicBezTo>
                  <a:close/>
                  <a:moveTo>
                    <a:pt x="80" y="20"/>
                  </a:moveTo>
                  <a:cubicBezTo>
                    <a:pt x="79" y="21"/>
                    <a:pt x="78" y="22"/>
                    <a:pt x="77" y="23"/>
                  </a:cubicBezTo>
                  <a:cubicBezTo>
                    <a:pt x="77" y="23"/>
                    <a:pt x="76" y="23"/>
                    <a:pt x="76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7" y="19"/>
                    <a:pt x="80" y="17"/>
                    <a:pt x="84" y="15"/>
                  </a:cubicBezTo>
                  <a:cubicBezTo>
                    <a:pt x="84" y="15"/>
                    <a:pt x="84" y="16"/>
                    <a:pt x="85" y="17"/>
                  </a:cubicBezTo>
                  <a:cubicBezTo>
                    <a:pt x="84" y="17"/>
                    <a:pt x="84" y="17"/>
                    <a:pt x="83" y="18"/>
                  </a:cubicBezTo>
                  <a:cubicBezTo>
                    <a:pt x="83" y="17"/>
                    <a:pt x="82" y="17"/>
                    <a:pt x="82" y="16"/>
                  </a:cubicBezTo>
                  <a:cubicBezTo>
                    <a:pt x="82" y="16"/>
                    <a:pt x="83" y="17"/>
                    <a:pt x="83" y="18"/>
                  </a:cubicBezTo>
                  <a:cubicBezTo>
                    <a:pt x="82" y="18"/>
                    <a:pt x="81" y="19"/>
                    <a:pt x="80" y="20"/>
                  </a:cubicBezTo>
                  <a:cubicBezTo>
                    <a:pt x="80" y="20"/>
                    <a:pt x="79" y="19"/>
                    <a:pt x="79" y="19"/>
                  </a:cubicBezTo>
                  <a:cubicBezTo>
                    <a:pt x="79" y="20"/>
                    <a:pt x="80" y="20"/>
                    <a:pt x="80" y="20"/>
                  </a:cubicBezTo>
                  <a:close/>
                  <a:moveTo>
                    <a:pt x="84" y="15"/>
                  </a:moveTo>
                  <a:cubicBezTo>
                    <a:pt x="84" y="15"/>
                    <a:pt x="84" y="15"/>
                    <a:pt x="84" y="15"/>
                  </a:cubicBezTo>
                  <a:cubicBezTo>
                    <a:pt x="85" y="15"/>
                    <a:pt x="86" y="15"/>
                    <a:pt x="86" y="16"/>
                  </a:cubicBezTo>
                  <a:cubicBezTo>
                    <a:pt x="86" y="16"/>
                    <a:pt x="86" y="16"/>
                    <a:pt x="85" y="16"/>
                  </a:cubicBezTo>
                  <a:cubicBezTo>
                    <a:pt x="85" y="16"/>
                    <a:pt x="85" y="15"/>
                    <a:pt x="84" y="15"/>
                  </a:cubicBezTo>
                  <a:close/>
                  <a:moveTo>
                    <a:pt x="81" y="23"/>
                  </a:move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lose/>
                  <a:moveTo>
                    <a:pt x="82" y="22"/>
                  </a:moveTo>
                  <a:cubicBezTo>
                    <a:pt x="82" y="22"/>
                    <a:pt x="82" y="22"/>
                    <a:pt x="82" y="22"/>
                  </a:cubicBezTo>
                  <a:cubicBezTo>
                    <a:pt x="82" y="22"/>
                    <a:pt x="81" y="22"/>
                    <a:pt x="81" y="22"/>
                  </a:cubicBezTo>
                  <a:cubicBezTo>
                    <a:pt x="81" y="22"/>
                    <a:pt x="82" y="21"/>
                    <a:pt x="82" y="21"/>
                  </a:cubicBezTo>
                  <a:cubicBezTo>
                    <a:pt x="82" y="21"/>
                    <a:pt x="83" y="21"/>
                    <a:pt x="83" y="22"/>
                  </a:cubicBezTo>
                  <a:cubicBezTo>
                    <a:pt x="83" y="22"/>
                    <a:pt x="83" y="22"/>
                    <a:pt x="82" y="22"/>
                  </a:cubicBezTo>
                  <a:close/>
                  <a:moveTo>
                    <a:pt x="83" y="21"/>
                  </a:moveTo>
                  <a:cubicBezTo>
                    <a:pt x="83" y="21"/>
                    <a:pt x="83" y="21"/>
                    <a:pt x="82" y="21"/>
                  </a:cubicBezTo>
                  <a:cubicBezTo>
                    <a:pt x="83" y="20"/>
                    <a:pt x="83" y="20"/>
                    <a:pt x="84" y="19"/>
                  </a:cubicBezTo>
                  <a:cubicBezTo>
                    <a:pt x="84" y="20"/>
                    <a:pt x="84" y="21"/>
                    <a:pt x="83" y="21"/>
                  </a:cubicBezTo>
                  <a:close/>
                  <a:moveTo>
                    <a:pt x="86" y="21"/>
                  </a:moveTo>
                  <a:cubicBezTo>
                    <a:pt x="86" y="21"/>
                    <a:pt x="86" y="21"/>
                    <a:pt x="85" y="21"/>
                  </a:cubicBezTo>
                  <a:cubicBezTo>
                    <a:pt x="85" y="20"/>
                    <a:pt x="85" y="20"/>
                    <a:pt x="84" y="19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6" y="19"/>
                    <a:pt x="86" y="20"/>
                    <a:pt x="86" y="21"/>
                  </a:cubicBezTo>
                  <a:close/>
                  <a:moveTo>
                    <a:pt x="86" y="17"/>
                  </a:moveTo>
                  <a:cubicBezTo>
                    <a:pt x="87" y="17"/>
                    <a:pt x="87" y="16"/>
                    <a:pt x="88" y="16"/>
                  </a:cubicBezTo>
                  <a:cubicBezTo>
                    <a:pt x="88" y="17"/>
                    <a:pt x="89" y="17"/>
                    <a:pt x="89" y="17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89" y="19"/>
                    <a:pt x="88" y="19"/>
                    <a:pt x="88" y="19"/>
                  </a:cubicBezTo>
                  <a:cubicBezTo>
                    <a:pt x="87" y="19"/>
                    <a:pt x="87" y="18"/>
                    <a:pt x="86" y="17"/>
                  </a:cubicBezTo>
                  <a:close/>
                  <a:moveTo>
                    <a:pt x="88" y="22"/>
                  </a:moveTo>
                  <a:cubicBezTo>
                    <a:pt x="88" y="22"/>
                    <a:pt x="88" y="22"/>
                    <a:pt x="88" y="21"/>
                  </a:cubicBezTo>
                  <a:cubicBezTo>
                    <a:pt x="88" y="21"/>
                    <a:pt x="89" y="21"/>
                    <a:pt x="89" y="21"/>
                  </a:cubicBezTo>
                  <a:cubicBezTo>
                    <a:pt x="89" y="21"/>
                    <a:pt x="89" y="22"/>
                    <a:pt x="88" y="22"/>
                  </a:cubicBezTo>
                  <a:close/>
                  <a:moveTo>
                    <a:pt x="89" y="21"/>
                  </a:moveTo>
                  <a:cubicBezTo>
                    <a:pt x="89" y="21"/>
                    <a:pt x="88" y="21"/>
                    <a:pt x="88" y="21"/>
                  </a:cubicBezTo>
                  <a:cubicBezTo>
                    <a:pt x="88" y="21"/>
                    <a:pt x="88" y="20"/>
                    <a:pt x="88" y="20"/>
                  </a:cubicBezTo>
                  <a:cubicBezTo>
                    <a:pt x="89" y="20"/>
                    <a:pt x="89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89" y="20"/>
                    <a:pt x="89" y="21"/>
                  </a:cubicBezTo>
                  <a:close/>
                  <a:moveTo>
                    <a:pt x="93" y="19"/>
                  </a:moveTo>
                  <a:cubicBezTo>
                    <a:pt x="93" y="19"/>
                    <a:pt x="93" y="19"/>
                    <a:pt x="92" y="18"/>
                  </a:cubicBezTo>
                  <a:cubicBezTo>
                    <a:pt x="92" y="17"/>
                    <a:pt x="91" y="16"/>
                    <a:pt x="90" y="15"/>
                  </a:cubicBezTo>
                  <a:cubicBezTo>
                    <a:pt x="90" y="15"/>
                    <a:pt x="90" y="15"/>
                    <a:pt x="90" y="14"/>
                  </a:cubicBezTo>
                  <a:cubicBezTo>
                    <a:pt x="92" y="15"/>
                    <a:pt x="94" y="17"/>
                    <a:pt x="93" y="19"/>
                  </a:cubicBezTo>
                  <a:close/>
                  <a:moveTo>
                    <a:pt x="92" y="15"/>
                  </a:moveTo>
                  <a:cubicBezTo>
                    <a:pt x="93" y="16"/>
                    <a:pt x="95" y="17"/>
                    <a:pt x="96" y="18"/>
                  </a:cubicBezTo>
                  <a:cubicBezTo>
                    <a:pt x="96" y="18"/>
                    <a:pt x="96" y="18"/>
                    <a:pt x="96" y="19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4" y="17"/>
                    <a:pt x="94" y="16"/>
                    <a:pt x="92" y="15"/>
                  </a:cubicBezTo>
                  <a:close/>
                  <a:moveTo>
                    <a:pt x="96" y="20"/>
                  </a:move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5" y="19"/>
                    <a:pt x="95" y="18"/>
                  </a:cubicBezTo>
                  <a:cubicBezTo>
                    <a:pt x="95" y="19"/>
                    <a:pt x="96" y="19"/>
                    <a:pt x="96" y="19"/>
                  </a:cubicBezTo>
                  <a:cubicBezTo>
                    <a:pt x="96" y="19"/>
                    <a:pt x="96" y="20"/>
                    <a:pt x="96" y="20"/>
                  </a:cubicBezTo>
                  <a:close/>
                  <a:moveTo>
                    <a:pt x="99" y="10"/>
                  </a:moveTo>
                  <a:cubicBezTo>
                    <a:pt x="100" y="11"/>
                    <a:pt x="101" y="12"/>
                    <a:pt x="101" y="13"/>
                  </a:cubicBezTo>
                  <a:cubicBezTo>
                    <a:pt x="100" y="12"/>
                    <a:pt x="99" y="11"/>
                    <a:pt x="97" y="11"/>
                  </a:cubicBezTo>
                  <a:cubicBezTo>
                    <a:pt x="98" y="10"/>
                    <a:pt x="98" y="10"/>
                    <a:pt x="99" y="10"/>
                  </a:cubicBezTo>
                  <a:close/>
                  <a:moveTo>
                    <a:pt x="101" y="14"/>
                  </a:moveTo>
                  <a:cubicBezTo>
                    <a:pt x="102" y="15"/>
                    <a:pt x="102" y="15"/>
                    <a:pt x="102" y="16"/>
                  </a:cubicBezTo>
                  <a:cubicBezTo>
                    <a:pt x="101" y="15"/>
                    <a:pt x="99" y="13"/>
                    <a:pt x="97" y="11"/>
                  </a:cubicBezTo>
                  <a:cubicBezTo>
                    <a:pt x="98" y="12"/>
                    <a:pt x="100" y="13"/>
                    <a:pt x="101" y="14"/>
                  </a:cubicBezTo>
                  <a:close/>
                  <a:moveTo>
                    <a:pt x="96" y="12"/>
                  </a:moveTo>
                  <a:cubicBezTo>
                    <a:pt x="98" y="14"/>
                    <a:pt x="100" y="17"/>
                    <a:pt x="100" y="20"/>
                  </a:cubicBezTo>
                  <a:cubicBezTo>
                    <a:pt x="100" y="20"/>
                    <a:pt x="99" y="20"/>
                    <a:pt x="99" y="20"/>
                  </a:cubicBezTo>
                  <a:cubicBezTo>
                    <a:pt x="98" y="18"/>
                    <a:pt x="97" y="15"/>
                    <a:pt x="93" y="13"/>
                  </a:cubicBezTo>
                  <a:cubicBezTo>
                    <a:pt x="94" y="12"/>
                    <a:pt x="95" y="12"/>
                    <a:pt x="96" y="12"/>
                  </a:cubicBezTo>
                  <a:close/>
                  <a:moveTo>
                    <a:pt x="92" y="13"/>
                  </a:moveTo>
                  <a:cubicBezTo>
                    <a:pt x="94" y="14"/>
                    <a:pt x="95" y="15"/>
                    <a:pt x="95" y="17"/>
                  </a:cubicBezTo>
                  <a:cubicBezTo>
                    <a:pt x="93" y="16"/>
                    <a:pt x="92" y="15"/>
                    <a:pt x="91" y="14"/>
                  </a:cubicBezTo>
                  <a:cubicBezTo>
                    <a:pt x="91" y="14"/>
                    <a:pt x="91" y="14"/>
                    <a:pt x="90" y="14"/>
                  </a:cubicBezTo>
                  <a:cubicBezTo>
                    <a:pt x="91" y="14"/>
                    <a:pt x="92" y="14"/>
                    <a:pt x="92" y="13"/>
                  </a:cubicBezTo>
                  <a:close/>
                  <a:moveTo>
                    <a:pt x="92" y="12"/>
                  </a:moveTo>
                  <a:cubicBezTo>
                    <a:pt x="92" y="12"/>
                    <a:pt x="92" y="12"/>
                    <a:pt x="92" y="13"/>
                  </a:cubicBezTo>
                  <a:cubicBezTo>
                    <a:pt x="91" y="13"/>
                    <a:pt x="90" y="13"/>
                    <a:pt x="90" y="14"/>
                  </a:cubicBezTo>
                  <a:cubicBezTo>
                    <a:pt x="89" y="14"/>
                    <a:pt x="89" y="14"/>
                    <a:pt x="89" y="13"/>
                  </a:cubicBezTo>
                  <a:cubicBezTo>
                    <a:pt x="89" y="13"/>
                    <a:pt x="89" y="14"/>
                    <a:pt x="90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4"/>
                    <a:pt x="88" y="14"/>
                    <a:pt x="88" y="13"/>
                  </a:cubicBezTo>
                  <a:cubicBezTo>
                    <a:pt x="89" y="13"/>
                    <a:pt x="91" y="12"/>
                    <a:pt x="92" y="12"/>
                  </a:cubicBezTo>
                  <a:close/>
                  <a:moveTo>
                    <a:pt x="88" y="16"/>
                  </a:moveTo>
                  <a:cubicBezTo>
                    <a:pt x="89" y="16"/>
                    <a:pt x="89" y="16"/>
                    <a:pt x="89" y="17"/>
                  </a:cubicBezTo>
                  <a:cubicBezTo>
                    <a:pt x="89" y="16"/>
                    <a:pt x="88" y="16"/>
                    <a:pt x="88" y="16"/>
                  </a:cubicBezTo>
                  <a:cubicBezTo>
                    <a:pt x="88" y="16"/>
                    <a:pt x="88" y="16"/>
                    <a:pt x="88" y="16"/>
                  </a:cubicBezTo>
                  <a:close/>
                  <a:moveTo>
                    <a:pt x="88" y="15"/>
                  </a:moveTo>
                  <a:cubicBezTo>
                    <a:pt x="87" y="15"/>
                    <a:pt x="87" y="15"/>
                    <a:pt x="87" y="15"/>
                  </a:cubicBezTo>
                  <a:cubicBezTo>
                    <a:pt x="86" y="15"/>
                    <a:pt x="85" y="15"/>
                    <a:pt x="85" y="15"/>
                  </a:cubicBezTo>
                  <a:cubicBezTo>
                    <a:pt x="85" y="14"/>
                    <a:pt x="86" y="14"/>
                    <a:pt x="87" y="14"/>
                  </a:cubicBezTo>
                  <a:cubicBezTo>
                    <a:pt x="87" y="14"/>
                    <a:pt x="87" y="14"/>
                    <a:pt x="88" y="15"/>
                  </a:cubicBezTo>
                  <a:close/>
                  <a:moveTo>
                    <a:pt x="86" y="13"/>
                  </a:moveTo>
                  <a:cubicBezTo>
                    <a:pt x="85" y="14"/>
                    <a:pt x="84" y="14"/>
                    <a:pt x="84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4"/>
                    <a:pt x="83" y="14"/>
                    <a:pt x="84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78" y="16"/>
                    <a:pt x="75" y="19"/>
                    <a:pt x="74" y="21"/>
                  </a:cubicBezTo>
                  <a:cubicBezTo>
                    <a:pt x="71" y="18"/>
                    <a:pt x="78" y="14"/>
                    <a:pt x="78" y="14"/>
                  </a:cubicBezTo>
                  <a:cubicBezTo>
                    <a:pt x="74" y="16"/>
                    <a:pt x="72" y="18"/>
                    <a:pt x="71" y="19"/>
                  </a:cubicBezTo>
                  <a:cubicBezTo>
                    <a:pt x="71" y="19"/>
                    <a:pt x="71" y="19"/>
                    <a:pt x="71" y="18"/>
                  </a:cubicBezTo>
                  <a:cubicBezTo>
                    <a:pt x="72" y="14"/>
                    <a:pt x="78" y="11"/>
                    <a:pt x="78" y="11"/>
                  </a:cubicBezTo>
                  <a:cubicBezTo>
                    <a:pt x="74" y="13"/>
                    <a:pt x="71" y="15"/>
                    <a:pt x="70" y="17"/>
                  </a:cubicBezTo>
                  <a:cubicBezTo>
                    <a:pt x="69" y="16"/>
                    <a:pt x="69" y="16"/>
                    <a:pt x="69" y="15"/>
                  </a:cubicBezTo>
                  <a:cubicBezTo>
                    <a:pt x="71" y="11"/>
                    <a:pt x="75" y="9"/>
                    <a:pt x="79" y="8"/>
                  </a:cubicBezTo>
                  <a:cubicBezTo>
                    <a:pt x="82" y="10"/>
                    <a:pt x="85" y="12"/>
                    <a:pt x="86" y="13"/>
                  </a:cubicBezTo>
                  <a:close/>
                  <a:moveTo>
                    <a:pt x="77" y="7"/>
                  </a:moveTo>
                  <a:cubicBezTo>
                    <a:pt x="78" y="7"/>
                    <a:pt x="78" y="7"/>
                    <a:pt x="79" y="7"/>
                  </a:cubicBezTo>
                  <a:cubicBezTo>
                    <a:pt x="73" y="10"/>
                    <a:pt x="69" y="12"/>
                    <a:pt x="67" y="14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9" y="9"/>
                    <a:pt x="74" y="7"/>
                    <a:pt x="77" y="7"/>
                  </a:cubicBezTo>
                  <a:close/>
                  <a:moveTo>
                    <a:pt x="65" y="13"/>
                  </a:moveTo>
                  <a:cubicBezTo>
                    <a:pt x="66" y="13"/>
                    <a:pt x="66" y="13"/>
                    <a:pt x="66" y="14"/>
                  </a:cubicBezTo>
                  <a:cubicBezTo>
                    <a:pt x="65" y="15"/>
                    <a:pt x="64" y="16"/>
                    <a:pt x="64" y="17"/>
                  </a:cubicBezTo>
                  <a:cubicBezTo>
                    <a:pt x="64" y="15"/>
                    <a:pt x="65" y="14"/>
                    <a:pt x="65" y="13"/>
                  </a:cubicBezTo>
                  <a:close/>
                  <a:moveTo>
                    <a:pt x="62" y="15"/>
                  </a:moveTo>
                  <a:cubicBezTo>
                    <a:pt x="61" y="15"/>
                    <a:pt x="61" y="15"/>
                    <a:pt x="61" y="16"/>
                  </a:cubicBezTo>
                  <a:cubicBezTo>
                    <a:pt x="61" y="16"/>
                    <a:pt x="61" y="16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2" y="15"/>
                  </a:cubicBezTo>
                  <a:close/>
                  <a:moveTo>
                    <a:pt x="61" y="16"/>
                  </a:move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1" y="17"/>
                    <a:pt x="61" y="16"/>
                  </a:cubicBezTo>
                  <a:close/>
                  <a:moveTo>
                    <a:pt x="34" y="18"/>
                  </a:move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4" y="16"/>
                  </a:cubicBezTo>
                  <a:cubicBezTo>
                    <a:pt x="35" y="16"/>
                    <a:pt x="35" y="16"/>
                    <a:pt x="35" y="17"/>
                  </a:cubicBezTo>
                  <a:cubicBezTo>
                    <a:pt x="35" y="17"/>
                    <a:pt x="34" y="18"/>
                    <a:pt x="34" y="18"/>
                  </a:cubicBezTo>
                  <a:close/>
                  <a:moveTo>
                    <a:pt x="35" y="17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5" y="15"/>
                    <a:pt x="35" y="15"/>
                    <a:pt x="36" y="14"/>
                  </a:cubicBezTo>
                  <a:cubicBezTo>
                    <a:pt x="36" y="14"/>
                    <a:pt x="36" y="15"/>
                    <a:pt x="37" y="15"/>
                  </a:cubicBezTo>
                  <a:cubicBezTo>
                    <a:pt x="36" y="16"/>
                    <a:pt x="36" y="16"/>
                    <a:pt x="35" y="17"/>
                  </a:cubicBezTo>
                  <a:close/>
                  <a:moveTo>
                    <a:pt x="37" y="15"/>
                  </a:moveTo>
                  <a:cubicBezTo>
                    <a:pt x="37" y="14"/>
                    <a:pt x="36" y="14"/>
                    <a:pt x="36" y="13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8" y="12"/>
                    <a:pt x="39" y="13"/>
                    <a:pt x="39" y="13"/>
                  </a:cubicBezTo>
                  <a:cubicBezTo>
                    <a:pt x="38" y="14"/>
                    <a:pt x="38" y="14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lose/>
                  <a:moveTo>
                    <a:pt x="43" y="14"/>
                  </a:moveTo>
                  <a:cubicBezTo>
                    <a:pt x="43" y="13"/>
                    <a:pt x="42" y="13"/>
                    <a:pt x="41" y="13"/>
                  </a:cubicBezTo>
                  <a:cubicBezTo>
                    <a:pt x="42" y="12"/>
                    <a:pt x="43" y="12"/>
                    <a:pt x="43" y="11"/>
                  </a:cubicBezTo>
                  <a:cubicBezTo>
                    <a:pt x="44" y="12"/>
                    <a:pt x="45" y="13"/>
                    <a:pt x="46" y="14"/>
                  </a:cubicBezTo>
                  <a:cubicBezTo>
                    <a:pt x="45" y="14"/>
                    <a:pt x="45" y="14"/>
                    <a:pt x="44" y="14"/>
                  </a:cubicBezTo>
                  <a:cubicBezTo>
                    <a:pt x="44" y="14"/>
                    <a:pt x="44" y="14"/>
                    <a:pt x="43" y="14"/>
                  </a:cubicBezTo>
                  <a:cubicBezTo>
                    <a:pt x="44" y="13"/>
                    <a:pt x="45" y="13"/>
                    <a:pt x="45" y="13"/>
                  </a:cubicBezTo>
                  <a:cubicBezTo>
                    <a:pt x="44" y="13"/>
                    <a:pt x="44" y="14"/>
                    <a:pt x="43" y="14"/>
                  </a:cubicBezTo>
                  <a:close/>
                  <a:moveTo>
                    <a:pt x="44" y="11"/>
                  </a:moveTo>
                  <a:cubicBezTo>
                    <a:pt x="44" y="11"/>
                    <a:pt x="44" y="10"/>
                    <a:pt x="45" y="10"/>
                  </a:cubicBezTo>
                  <a:cubicBezTo>
                    <a:pt x="46" y="11"/>
                    <a:pt x="48" y="12"/>
                    <a:pt x="49" y="13"/>
                  </a:cubicBezTo>
                  <a:cubicBezTo>
                    <a:pt x="49" y="13"/>
                    <a:pt x="50" y="13"/>
                    <a:pt x="50" y="13"/>
                  </a:cubicBezTo>
                  <a:cubicBezTo>
                    <a:pt x="49" y="13"/>
                    <a:pt x="48" y="13"/>
                    <a:pt x="47" y="14"/>
                  </a:cubicBezTo>
                  <a:cubicBezTo>
                    <a:pt x="46" y="13"/>
                    <a:pt x="45" y="12"/>
                    <a:pt x="44" y="11"/>
                  </a:cubicBezTo>
                  <a:close/>
                  <a:moveTo>
                    <a:pt x="45" y="10"/>
                  </a:move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3" y="10"/>
                    <a:pt x="42" y="9"/>
                    <a:pt x="41" y="9"/>
                  </a:cubicBezTo>
                  <a:cubicBezTo>
                    <a:pt x="42" y="8"/>
                    <a:pt x="43" y="8"/>
                    <a:pt x="44" y="7"/>
                  </a:cubicBezTo>
                  <a:cubicBezTo>
                    <a:pt x="45" y="8"/>
                    <a:pt x="47" y="10"/>
                    <a:pt x="49" y="12"/>
                  </a:cubicBezTo>
                  <a:cubicBezTo>
                    <a:pt x="47" y="11"/>
                    <a:pt x="46" y="11"/>
                    <a:pt x="45" y="10"/>
                  </a:cubicBezTo>
                  <a:close/>
                  <a:moveTo>
                    <a:pt x="44" y="10"/>
                  </a:moveTo>
                  <a:cubicBezTo>
                    <a:pt x="44" y="10"/>
                    <a:pt x="44" y="11"/>
                    <a:pt x="43" y="11"/>
                  </a:cubicBezTo>
                  <a:cubicBezTo>
                    <a:pt x="43" y="10"/>
                    <a:pt x="42" y="10"/>
                    <a:pt x="41" y="9"/>
                  </a:cubicBezTo>
                  <a:cubicBezTo>
                    <a:pt x="41" y="9"/>
                    <a:pt x="42" y="10"/>
                    <a:pt x="43" y="11"/>
                  </a:cubicBezTo>
                  <a:cubicBezTo>
                    <a:pt x="42" y="11"/>
                    <a:pt x="41" y="12"/>
                    <a:pt x="40" y="12"/>
                  </a:cubicBezTo>
                  <a:cubicBezTo>
                    <a:pt x="40" y="12"/>
                    <a:pt x="39" y="11"/>
                    <a:pt x="38" y="11"/>
                  </a:cubicBezTo>
                  <a:cubicBezTo>
                    <a:pt x="39" y="10"/>
                    <a:pt x="40" y="9"/>
                    <a:pt x="41" y="9"/>
                  </a:cubicBezTo>
                  <a:cubicBezTo>
                    <a:pt x="42" y="9"/>
                    <a:pt x="43" y="10"/>
                    <a:pt x="44" y="10"/>
                  </a:cubicBezTo>
                  <a:close/>
                  <a:moveTo>
                    <a:pt x="39" y="17"/>
                  </a:moveTo>
                  <a:cubicBezTo>
                    <a:pt x="39" y="17"/>
                    <a:pt x="39" y="16"/>
                    <a:pt x="38" y="16"/>
                  </a:cubicBezTo>
                  <a:cubicBezTo>
                    <a:pt x="38" y="16"/>
                    <a:pt x="39" y="16"/>
                    <a:pt x="39" y="15"/>
                  </a:cubicBezTo>
                  <a:cubicBezTo>
                    <a:pt x="39" y="16"/>
                    <a:pt x="39" y="16"/>
                    <a:pt x="40" y="16"/>
                  </a:cubicBezTo>
                  <a:cubicBezTo>
                    <a:pt x="39" y="16"/>
                    <a:pt x="39" y="17"/>
                    <a:pt x="39" y="17"/>
                  </a:cubicBezTo>
                  <a:close/>
                  <a:moveTo>
                    <a:pt x="39" y="15"/>
                  </a:moveTo>
                  <a:cubicBezTo>
                    <a:pt x="39" y="15"/>
                    <a:pt x="40" y="14"/>
                    <a:pt x="40" y="14"/>
                  </a:cubicBezTo>
                  <a:cubicBezTo>
                    <a:pt x="40" y="14"/>
                    <a:pt x="41" y="15"/>
                    <a:pt x="41" y="15"/>
                  </a:cubicBezTo>
                  <a:cubicBezTo>
                    <a:pt x="41" y="15"/>
                    <a:pt x="40" y="16"/>
                    <a:pt x="40" y="16"/>
                  </a:cubicBezTo>
                  <a:cubicBezTo>
                    <a:pt x="40" y="16"/>
                    <a:pt x="39" y="15"/>
                    <a:pt x="39" y="15"/>
                  </a:cubicBezTo>
                  <a:close/>
                  <a:moveTo>
                    <a:pt x="41" y="20"/>
                  </a:moveTo>
                  <a:cubicBezTo>
                    <a:pt x="40" y="19"/>
                    <a:pt x="40" y="18"/>
                    <a:pt x="40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2" y="17"/>
                    <a:pt x="42" y="17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8"/>
                    <a:pt x="41" y="19"/>
                    <a:pt x="41" y="20"/>
                  </a:cubicBezTo>
                  <a:close/>
                  <a:moveTo>
                    <a:pt x="41" y="13"/>
                  </a:moveTo>
                  <a:cubicBezTo>
                    <a:pt x="41" y="13"/>
                    <a:pt x="41" y="13"/>
                    <a:pt x="41" y="13"/>
                  </a:cubicBezTo>
                  <a:cubicBezTo>
                    <a:pt x="42" y="13"/>
                    <a:pt x="42" y="13"/>
                    <a:pt x="43" y="14"/>
                  </a:cubicBezTo>
                  <a:cubicBezTo>
                    <a:pt x="43" y="14"/>
                    <a:pt x="42" y="14"/>
                    <a:pt x="42" y="14"/>
                  </a:cubicBezTo>
                  <a:cubicBezTo>
                    <a:pt x="42" y="14"/>
                    <a:pt x="41" y="13"/>
                    <a:pt x="41" y="13"/>
                  </a:cubicBezTo>
                  <a:close/>
                  <a:moveTo>
                    <a:pt x="43" y="14"/>
                  </a:moveTo>
                  <a:cubicBezTo>
                    <a:pt x="43" y="14"/>
                    <a:pt x="44" y="14"/>
                    <a:pt x="44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2" y="15"/>
                  </a:cubicBezTo>
                  <a:cubicBezTo>
                    <a:pt x="43" y="14"/>
                    <a:pt x="43" y="14"/>
                    <a:pt x="43" y="14"/>
                  </a:cubicBezTo>
                  <a:close/>
                  <a:moveTo>
                    <a:pt x="43" y="23"/>
                  </a:moveTo>
                  <a:cubicBezTo>
                    <a:pt x="43" y="23"/>
                    <a:pt x="43" y="23"/>
                    <a:pt x="42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lose/>
                  <a:moveTo>
                    <a:pt x="43" y="23"/>
                  </a:moveTo>
                  <a:cubicBezTo>
                    <a:pt x="43" y="23"/>
                    <a:pt x="43" y="23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4" y="23"/>
                  </a:cubicBezTo>
                  <a:cubicBezTo>
                    <a:pt x="44" y="23"/>
                    <a:pt x="43" y="23"/>
                    <a:pt x="43" y="23"/>
                  </a:cubicBezTo>
                  <a:close/>
                  <a:moveTo>
                    <a:pt x="44" y="17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lose/>
                  <a:moveTo>
                    <a:pt x="44" y="16"/>
                  </a:moveTo>
                  <a:cubicBezTo>
                    <a:pt x="44" y="16"/>
                    <a:pt x="43" y="16"/>
                    <a:pt x="43" y="1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5" y="16"/>
                    <a:pt x="45" y="16"/>
                  </a:cubicBezTo>
                  <a:cubicBezTo>
                    <a:pt x="45" y="16"/>
                    <a:pt x="45" y="17"/>
                    <a:pt x="44" y="17"/>
                  </a:cubicBezTo>
                  <a:cubicBezTo>
                    <a:pt x="44" y="17"/>
                    <a:pt x="44" y="17"/>
                    <a:pt x="44" y="16"/>
                  </a:cubicBezTo>
                  <a:close/>
                  <a:moveTo>
                    <a:pt x="45" y="18"/>
                  </a:move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lose/>
                  <a:moveTo>
                    <a:pt x="45" y="15"/>
                  </a:moveTo>
                  <a:cubicBezTo>
                    <a:pt x="45" y="15"/>
                    <a:pt x="46" y="14"/>
                    <a:pt x="46" y="14"/>
                  </a:cubicBezTo>
                  <a:cubicBezTo>
                    <a:pt x="46" y="14"/>
                    <a:pt x="47" y="15"/>
                    <a:pt x="47" y="15"/>
                  </a:cubicBezTo>
                  <a:cubicBezTo>
                    <a:pt x="46" y="15"/>
                    <a:pt x="46" y="16"/>
                    <a:pt x="46" y="16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48" y="18"/>
                  </a:moveTo>
                  <a:cubicBezTo>
                    <a:pt x="48" y="18"/>
                    <a:pt x="48" y="18"/>
                    <a:pt x="47" y="18"/>
                  </a:cubicBezTo>
                  <a:cubicBezTo>
                    <a:pt x="47" y="18"/>
                    <a:pt x="47" y="17"/>
                    <a:pt x="47" y="17"/>
                  </a:cubicBezTo>
                  <a:cubicBezTo>
                    <a:pt x="47" y="17"/>
                    <a:pt x="47" y="16"/>
                    <a:pt x="47" y="16"/>
                  </a:cubicBezTo>
                  <a:cubicBezTo>
                    <a:pt x="48" y="17"/>
                    <a:pt x="48" y="17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lose/>
                  <a:moveTo>
                    <a:pt x="48" y="14"/>
                  </a:moveTo>
                  <a:cubicBezTo>
                    <a:pt x="48" y="13"/>
                    <a:pt x="49" y="13"/>
                    <a:pt x="50" y="13"/>
                  </a:cubicBezTo>
                  <a:cubicBezTo>
                    <a:pt x="50" y="13"/>
                    <a:pt x="50" y="13"/>
                    <a:pt x="50" y="14"/>
                  </a:cubicBezTo>
                  <a:cubicBezTo>
                    <a:pt x="49" y="14"/>
                    <a:pt x="49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lose/>
                  <a:moveTo>
                    <a:pt x="49" y="15"/>
                  </a:moveTo>
                  <a:cubicBezTo>
                    <a:pt x="49" y="15"/>
                    <a:pt x="50" y="15"/>
                    <a:pt x="50" y="14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0" y="15"/>
                    <a:pt x="50" y="15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0" y="16"/>
                    <a:pt x="50" y="17"/>
                  </a:cubicBezTo>
                  <a:cubicBezTo>
                    <a:pt x="50" y="16"/>
                    <a:pt x="49" y="16"/>
                    <a:pt x="49" y="15"/>
                  </a:cubicBezTo>
                  <a:close/>
                  <a:moveTo>
                    <a:pt x="51" y="18"/>
                  </a:moveTo>
                  <a:cubicBezTo>
                    <a:pt x="51" y="18"/>
                    <a:pt x="51" y="17"/>
                    <a:pt x="51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lose/>
                  <a:moveTo>
                    <a:pt x="51" y="18"/>
                  </a:moveTo>
                  <a:cubicBezTo>
                    <a:pt x="51" y="18"/>
                    <a:pt x="51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lose/>
                  <a:moveTo>
                    <a:pt x="51" y="19"/>
                  </a:moveTo>
                  <a:cubicBezTo>
                    <a:pt x="51" y="19"/>
                    <a:pt x="51" y="18"/>
                    <a:pt x="51" y="18"/>
                  </a:cubicBezTo>
                  <a:cubicBezTo>
                    <a:pt x="51" y="18"/>
                    <a:pt x="51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lose/>
                  <a:moveTo>
                    <a:pt x="52" y="20"/>
                  </a:moveTo>
                  <a:cubicBezTo>
                    <a:pt x="52" y="20"/>
                    <a:pt x="52" y="20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lose/>
                  <a:moveTo>
                    <a:pt x="56" y="14"/>
                  </a:moveTo>
                  <a:cubicBezTo>
                    <a:pt x="56" y="13"/>
                    <a:pt x="55" y="13"/>
                    <a:pt x="55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4"/>
                  </a:cubicBezTo>
                  <a:close/>
                  <a:moveTo>
                    <a:pt x="57" y="16"/>
                  </a:moveTo>
                  <a:cubicBezTo>
                    <a:pt x="57" y="16"/>
                    <a:pt x="57" y="16"/>
                    <a:pt x="57" y="16"/>
                  </a:cubicBezTo>
                  <a:cubicBezTo>
                    <a:pt x="57" y="16"/>
                    <a:pt x="57" y="16"/>
                    <a:pt x="56" y="16"/>
                  </a:cubicBezTo>
                  <a:cubicBezTo>
                    <a:pt x="56" y="15"/>
                    <a:pt x="56" y="15"/>
                    <a:pt x="56" y="14"/>
                  </a:cubicBezTo>
                  <a:cubicBezTo>
                    <a:pt x="56" y="14"/>
                    <a:pt x="56" y="14"/>
                    <a:pt x="57" y="14"/>
                  </a:cubicBezTo>
                  <a:cubicBezTo>
                    <a:pt x="57" y="14"/>
                    <a:pt x="58" y="14"/>
                    <a:pt x="58" y="15"/>
                  </a:cubicBezTo>
                  <a:cubicBezTo>
                    <a:pt x="58" y="15"/>
                    <a:pt x="58" y="16"/>
                    <a:pt x="57" y="16"/>
                  </a:cubicBezTo>
                  <a:close/>
                  <a:moveTo>
                    <a:pt x="58" y="14"/>
                  </a:moveTo>
                  <a:cubicBezTo>
                    <a:pt x="58" y="14"/>
                    <a:pt x="58" y="14"/>
                    <a:pt x="57" y="13"/>
                  </a:cubicBezTo>
                  <a:cubicBezTo>
                    <a:pt x="58" y="13"/>
                    <a:pt x="58" y="13"/>
                    <a:pt x="59" y="13"/>
                  </a:cubicBezTo>
                  <a:cubicBezTo>
                    <a:pt x="58" y="13"/>
                    <a:pt x="58" y="14"/>
                    <a:pt x="58" y="14"/>
                  </a:cubicBezTo>
                  <a:close/>
                  <a:moveTo>
                    <a:pt x="58" y="10"/>
                  </a:moveTo>
                  <a:cubicBezTo>
                    <a:pt x="58" y="11"/>
                    <a:pt x="58" y="11"/>
                    <a:pt x="59" y="12"/>
                  </a:cubicBezTo>
                  <a:cubicBezTo>
                    <a:pt x="58" y="13"/>
                    <a:pt x="57" y="13"/>
                    <a:pt x="56" y="13"/>
                  </a:cubicBezTo>
                  <a:cubicBezTo>
                    <a:pt x="56" y="13"/>
                    <a:pt x="56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7" y="12"/>
                    <a:pt x="58" y="12"/>
                    <a:pt x="58" y="12"/>
                  </a:cubicBezTo>
                  <a:cubicBezTo>
                    <a:pt x="57" y="12"/>
                    <a:pt x="56" y="12"/>
                    <a:pt x="55" y="13"/>
                  </a:cubicBezTo>
                  <a:cubicBezTo>
                    <a:pt x="55" y="12"/>
                    <a:pt x="55" y="12"/>
                    <a:pt x="54" y="11"/>
                  </a:cubicBezTo>
                  <a:cubicBezTo>
                    <a:pt x="56" y="11"/>
                    <a:pt x="57" y="10"/>
                    <a:pt x="58" y="10"/>
                  </a:cubicBezTo>
                  <a:close/>
                  <a:moveTo>
                    <a:pt x="54" y="23"/>
                  </a:moveTo>
                  <a:cubicBezTo>
                    <a:pt x="54" y="23"/>
                    <a:pt x="54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3"/>
                    <a:pt x="54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lose/>
                  <a:moveTo>
                    <a:pt x="54" y="14"/>
                  </a:move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4"/>
                    <a:pt x="52" y="14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4" y="14"/>
                    <a:pt x="54" y="14"/>
                    <a:pt x="54" y="14"/>
                  </a:cubicBezTo>
                  <a:close/>
                  <a:moveTo>
                    <a:pt x="53" y="13"/>
                  </a:moveTo>
                  <a:cubicBezTo>
                    <a:pt x="53" y="13"/>
                    <a:pt x="53" y="13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3" y="13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3" y="13"/>
                  </a:cubicBezTo>
                  <a:close/>
                  <a:moveTo>
                    <a:pt x="46" y="6"/>
                  </a:moveTo>
                  <a:cubicBezTo>
                    <a:pt x="50" y="8"/>
                    <a:pt x="52" y="10"/>
                    <a:pt x="53" y="12"/>
                  </a:cubicBezTo>
                  <a:cubicBezTo>
                    <a:pt x="53" y="12"/>
                    <a:pt x="53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2" y="13"/>
                  </a:cubicBezTo>
                  <a:cubicBezTo>
                    <a:pt x="50" y="11"/>
                    <a:pt x="48" y="9"/>
                    <a:pt x="44" y="7"/>
                  </a:cubicBezTo>
                  <a:cubicBezTo>
                    <a:pt x="45" y="6"/>
                    <a:pt x="46" y="6"/>
                    <a:pt x="46" y="6"/>
                  </a:cubicBezTo>
                  <a:close/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6"/>
                    <a:pt x="44" y="6"/>
                    <a:pt x="44" y="6"/>
                  </a:cubicBezTo>
                  <a:cubicBezTo>
                    <a:pt x="43" y="6"/>
                    <a:pt x="43" y="6"/>
                    <a:pt x="43" y="5"/>
                  </a:cubicBezTo>
                  <a:cubicBezTo>
                    <a:pt x="43" y="5"/>
                    <a:pt x="44" y="5"/>
                    <a:pt x="45" y="5"/>
                  </a:cubicBezTo>
                  <a:close/>
                  <a:moveTo>
                    <a:pt x="42" y="6"/>
                  </a:moveTo>
                  <a:cubicBezTo>
                    <a:pt x="42" y="6"/>
                    <a:pt x="43" y="6"/>
                    <a:pt x="43" y="6"/>
                  </a:cubicBezTo>
                  <a:cubicBezTo>
                    <a:pt x="41" y="8"/>
                    <a:pt x="39" y="9"/>
                    <a:pt x="37" y="10"/>
                  </a:cubicBezTo>
                  <a:cubicBezTo>
                    <a:pt x="36" y="10"/>
                    <a:pt x="36" y="9"/>
                    <a:pt x="35" y="9"/>
                  </a:cubicBezTo>
                  <a:cubicBezTo>
                    <a:pt x="37" y="7"/>
                    <a:pt x="40" y="6"/>
                    <a:pt x="42" y="6"/>
                  </a:cubicBezTo>
                  <a:close/>
                  <a:moveTo>
                    <a:pt x="35" y="9"/>
                  </a:moveTo>
                  <a:cubicBezTo>
                    <a:pt x="35" y="10"/>
                    <a:pt x="36" y="10"/>
                    <a:pt x="36" y="11"/>
                  </a:cubicBezTo>
                  <a:cubicBezTo>
                    <a:pt x="36" y="11"/>
                    <a:pt x="35" y="12"/>
                    <a:pt x="35" y="12"/>
                  </a:cubicBezTo>
                  <a:cubicBezTo>
                    <a:pt x="34" y="12"/>
                    <a:pt x="33" y="11"/>
                    <a:pt x="33" y="11"/>
                  </a:cubicBezTo>
                  <a:cubicBezTo>
                    <a:pt x="33" y="10"/>
                    <a:pt x="34" y="10"/>
                    <a:pt x="35" y="9"/>
                  </a:cubicBezTo>
                  <a:close/>
                  <a:moveTo>
                    <a:pt x="33" y="11"/>
                  </a:moveTo>
                  <a:cubicBezTo>
                    <a:pt x="33" y="11"/>
                    <a:pt x="34" y="12"/>
                    <a:pt x="34" y="12"/>
                  </a:cubicBezTo>
                  <a:cubicBezTo>
                    <a:pt x="33" y="13"/>
                    <a:pt x="32" y="14"/>
                    <a:pt x="32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3"/>
                    <a:pt x="32" y="12"/>
                    <a:pt x="33" y="11"/>
                  </a:cubicBezTo>
                  <a:close/>
                  <a:moveTo>
                    <a:pt x="31" y="15"/>
                  </a:moveTo>
                  <a:cubicBezTo>
                    <a:pt x="31" y="16"/>
                    <a:pt x="31" y="16"/>
                    <a:pt x="31" y="16"/>
                  </a:cubicBezTo>
                  <a:cubicBezTo>
                    <a:pt x="31" y="17"/>
                    <a:pt x="30" y="17"/>
                    <a:pt x="30" y="17"/>
                  </a:cubicBezTo>
                  <a:cubicBezTo>
                    <a:pt x="30" y="17"/>
                    <a:pt x="30" y="16"/>
                    <a:pt x="31" y="15"/>
                  </a:cubicBezTo>
                  <a:close/>
                  <a:moveTo>
                    <a:pt x="28" y="16"/>
                  </a:moveTo>
                  <a:cubicBezTo>
                    <a:pt x="28" y="16"/>
                    <a:pt x="28" y="16"/>
                    <a:pt x="28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6"/>
                  </a:cubicBezTo>
                  <a:close/>
                  <a:moveTo>
                    <a:pt x="29" y="12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8" y="13"/>
                  </a:cubicBezTo>
                  <a:cubicBezTo>
                    <a:pt x="29" y="13"/>
                    <a:pt x="29" y="12"/>
                    <a:pt x="29" y="12"/>
                  </a:cubicBezTo>
                  <a:close/>
                  <a:moveTo>
                    <a:pt x="28" y="13"/>
                  </a:moveTo>
                  <a:cubicBezTo>
                    <a:pt x="28" y="13"/>
                    <a:pt x="28" y="14"/>
                    <a:pt x="28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lose/>
                  <a:moveTo>
                    <a:pt x="27" y="10"/>
                  </a:moveTo>
                  <a:cubicBezTo>
                    <a:pt x="28" y="11"/>
                    <a:pt x="28" y="11"/>
                    <a:pt x="29" y="11"/>
                  </a:cubicBezTo>
                  <a:cubicBezTo>
                    <a:pt x="28" y="11"/>
                    <a:pt x="28" y="11"/>
                    <a:pt x="28" y="12"/>
                  </a:cubicBezTo>
                  <a:cubicBezTo>
                    <a:pt x="27" y="11"/>
                    <a:pt x="27" y="11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lose/>
                  <a:moveTo>
                    <a:pt x="24" y="16"/>
                  </a:moveTo>
                  <a:cubicBezTo>
                    <a:pt x="24" y="16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6"/>
                    <a:pt x="24" y="16"/>
                    <a:pt x="24" y="16"/>
                  </a:cubicBezTo>
                  <a:close/>
                  <a:moveTo>
                    <a:pt x="24" y="15"/>
                  </a:moveTo>
                  <a:cubicBezTo>
                    <a:pt x="24" y="15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5" y="14"/>
                  </a:cubicBezTo>
                  <a:cubicBezTo>
                    <a:pt x="24" y="14"/>
                    <a:pt x="24" y="15"/>
                    <a:pt x="24" y="15"/>
                  </a:cubicBezTo>
                  <a:close/>
                  <a:moveTo>
                    <a:pt x="26" y="11"/>
                  </a:moveTo>
                  <a:cubicBezTo>
                    <a:pt x="26" y="11"/>
                    <a:pt x="26" y="11"/>
                    <a:pt x="26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6" y="11"/>
                  </a:cubicBezTo>
                  <a:close/>
                  <a:moveTo>
                    <a:pt x="25" y="12"/>
                  </a:moveTo>
                  <a:cubicBezTo>
                    <a:pt x="25" y="12"/>
                    <a:pt x="25" y="12"/>
                    <a:pt x="26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3"/>
                    <a:pt x="25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3" y="12"/>
                  </a:cubicBezTo>
                  <a:cubicBezTo>
                    <a:pt x="24" y="12"/>
                    <a:pt x="24" y="12"/>
                    <a:pt x="25" y="12"/>
                  </a:cubicBezTo>
                  <a:close/>
                  <a:moveTo>
                    <a:pt x="23" y="13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19"/>
                  </a:cubicBezTo>
                  <a:cubicBezTo>
                    <a:pt x="17" y="20"/>
                    <a:pt x="17" y="20"/>
                    <a:pt x="17" y="21"/>
                  </a:cubicBezTo>
                  <a:close/>
                  <a:moveTo>
                    <a:pt x="20" y="21"/>
                  </a:moveTo>
                  <a:cubicBezTo>
                    <a:pt x="20" y="21"/>
                    <a:pt x="20" y="21"/>
                    <a:pt x="19" y="21"/>
                  </a:cubicBezTo>
                  <a:cubicBezTo>
                    <a:pt x="19" y="21"/>
                    <a:pt x="19" y="21"/>
                    <a:pt x="20" y="20"/>
                  </a:cubicBezTo>
                  <a:cubicBezTo>
                    <a:pt x="20" y="20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lose/>
                  <a:moveTo>
                    <a:pt x="21" y="17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8"/>
                    <a:pt x="21" y="19"/>
                  </a:cubicBezTo>
                  <a:cubicBezTo>
                    <a:pt x="21" y="19"/>
                    <a:pt x="21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1" y="18"/>
                    <a:pt x="21" y="17"/>
                  </a:cubicBezTo>
                  <a:close/>
                  <a:moveTo>
                    <a:pt x="20" y="16"/>
                  </a:moveTo>
                  <a:cubicBezTo>
                    <a:pt x="20" y="16"/>
                    <a:pt x="19" y="17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7"/>
                    <a:pt x="17" y="17"/>
                  </a:cubicBezTo>
                  <a:cubicBezTo>
                    <a:pt x="18" y="16"/>
                    <a:pt x="19" y="16"/>
                    <a:pt x="20" y="16"/>
                  </a:cubicBezTo>
                  <a:close/>
                  <a:moveTo>
                    <a:pt x="3" y="19"/>
                  </a:moveTo>
                  <a:cubicBezTo>
                    <a:pt x="3" y="19"/>
                    <a:pt x="2" y="19"/>
                    <a:pt x="2" y="19"/>
                  </a:cubicBezTo>
                  <a:cubicBezTo>
                    <a:pt x="2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lose/>
                  <a:moveTo>
                    <a:pt x="3" y="19"/>
                  </a:moveTo>
                  <a:cubicBezTo>
                    <a:pt x="3" y="19"/>
                    <a:pt x="2" y="19"/>
                    <a:pt x="2" y="19"/>
                  </a:cubicBezTo>
                  <a:cubicBezTo>
                    <a:pt x="2" y="18"/>
                    <a:pt x="2" y="18"/>
                    <a:pt x="3" y="17"/>
                  </a:cubicBezTo>
                  <a:cubicBezTo>
                    <a:pt x="3" y="18"/>
                    <a:pt x="4" y="18"/>
                    <a:pt x="4" y="19"/>
                  </a:cubicBezTo>
                  <a:cubicBezTo>
                    <a:pt x="4" y="19"/>
                    <a:pt x="3" y="19"/>
                    <a:pt x="3" y="19"/>
                  </a:cubicBezTo>
                  <a:close/>
                  <a:moveTo>
                    <a:pt x="5" y="18"/>
                  </a:moveTo>
                  <a:cubicBezTo>
                    <a:pt x="4" y="17"/>
                    <a:pt x="4" y="17"/>
                    <a:pt x="3" y="17"/>
                  </a:cubicBezTo>
                  <a:cubicBezTo>
                    <a:pt x="4" y="16"/>
                    <a:pt x="4" y="16"/>
                    <a:pt x="5" y="15"/>
                  </a:cubicBezTo>
                  <a:cubicBezTo>
                    <a:pt x="5" y="16"/>
                    <a:pt x="6" y="16"/>
                    <a:pt x="6" y="17"/>
                  </a:cubicBezTo>
                  <a:cubicBezTo>
                    <a:pt x="6" y="17"/>
                    <a:pt x="5" y="18"/>
                    <a:pt x="5" y="18"/>
                  </a:cubicBezTo>
                  <a:close/>
                  <a:moveTo>
                    <a:pt x="5" y="20"/>
                  </a:moveTo>
                  <a:cubicBezTo>
                    <a:pt x="5" y="20"/>
                    <a:pt x="5" y="20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lose/>
                  <a:moveTo>
                    <a:pt x="5" y="21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lose/>
                  <a:moveTo>
                    <a:pt x="6" y="19"/>
                  </a:moveTo>
                  <a:cubicBezTo>
                    <a:pt x="6" y="18"/>
                    <a:pt x="6" y="18"/>
                    <a:pt x="7" y="17"/>
                  </a:cubicBezTo>
                  <a:cubicBezTo>
                    <a:pt x="7" y="18"/>
                    <a:pt x="8" y="18"/>
                    <a:pt x="8" y="19"/>
                  </a:cubicBezTo>
                  <a:cubicBezTo>
                    <a:pt x="7" y="19"/>
                    <a:pt x="7" y="19"/>
                    <a:pt x="7" y="20"/>
                  </a:cubicBezTo>
                  <a:cubicBezTo>
                    <a:pt x="6" y="19"/>
                    <a:pt x="6" y="19"/>
                    <a:pt x="6" y="19"/>
                  </a:cubicBezTo>
                  <a:close/>
                  <a:moveTo>
                    <a:pt x="6" y="15"/>
                  </a:moveTo>
                  <a:cubicBezTo>
                    <a:pt x="7" y="15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5"/>
                    <a:pt x="6" y="15"/>
                  </a:cubicBezTo>
                  <a:close/>
                  <a:moveTo>
                    <a:pt x="8" y="21"/>
                  </a:moveTo>
                  <a:cubicBezTo>
                    <a:pt x="8" y="21"/>
                    <a:pt x="7" y="20"/>
                    <a:pt x="7" y="20"/>
                  </a:cubicBezTo>
                  <a:cubicBezTo>
                    <a:pt x="7" y="20"/>
                    <a:pt x="8" y="19"/>
                    <a:pt x="8" y="19"/>
                  </a:cubicBezTo>
                  <a:cubicBezTo>
                    <a:pt x="8" y="20"/>
                    <a:pt x="9" y="20"/>
                    <a:pt x="9" y="21"/>
                  </a:cubicBezTo>
                  <a:cubicBezTo>
                    <a:pt x="8" y="21"/>
                    <a:pt x="8" y="21"/>
                    <a:pt x="8" y="21"/>
                  </a:cubicBezTo>
                  <a:close/>
                  <a:moveTo>
                    <a:pt x="10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8" y="16"/>
                    <a:pt x="8" y="16"/>
                    <a:pt x="9" y="16"/>
                  </a:cubicBezTo>
                  <a:cubicBezTo>
                    <a:pt x="9" y="16"/>
                    <a:pt x="10" y="17"/>
                    <a:pt x="10" y="17"/>
                  </a:cubicBezTo>
                  <a:cubicBezTo>
                    <a:pt x="11" y="18"/>
                    <a:pt x="11" y="19"/>
                    <a:pt x="11" y="19"/>
                  </a:cubicBezTo>
                  <a:cubicBezTo>
                    <a:pt x="10" y="19"/>
                    <a:pt x="10" y="18"/>
                    <a:pt x="10" y="18"/>
                  </a:cubicBezTo>
                  <a:close/>
                  <a:moveTo>
                    <a:pt x="9" y="16"/>
                  </a:moveTo>
                  <a:cubicBezTo>
                    <a:pt x="9" y="16"/>
                    <a:pt x="9" y="15"/>
                    <a:pt x="9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9" y="16"/>
                    <a:pt x="9" y="16"/>
                  </a:cubicBezTo>
                  <a:close/>
                  <a:moveTo>
                    <a:pt x="13" y="21"/>
                  </a:moveTo>
                  <a:cubicBezTo>
                    <a:pt x="13" y="20"/>
                    <a:pt x="13" y="20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20"/>
                  </a:cubicBezTo>
                  <a:cubicBezTo>
                    <a:pt x="14" y="20"/>
                    <a:pt x="13" y="21"/>
                    <a:pt x="13" y="21"/>
                  </a:cubicBezTo>
                  <a:close/>
                  <a:moveTo>
                    <a:pt x="15" y="19"/>
                  </a:moveTo>
                  <a:cubicBezTo>
                    <a:pt x="14" y="19"/>
                    <a:pt x="14" y="19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5" y="18"/>
                    <a:pt x="15" y="19"/>
                    <a:pt x="15" y="19"/>
                  </a:cubicBezTo>
                  <a:close/>
                  <a:moveTo>
                    <a:pt x="12" y="11"/>
                  </a:moveTo>
                  <a:cubicBezTo>
                    <a:pt x="14" y="13"/>
                    <a:pt x="15" y="15"/>
                    <a:pt x="15" y="17"/>
                  </a:cubicBezTo>
                  <a:cubicBezTo>
                    <a:pt x="13" y="16"/>
                    <a:pt x="12" y="16"/>
                    <a:pt x="12" y="16"/>
                  </a:cubicBezTo>
                  <a:cubicBezTo>
                    <a:pt x="13" y="17"/>
                    <a:pt x="14" y="17"/>
                    <a:pt x="15" y="17"/>
                  </a:cubicBezTo>
                  <a:cubicBezTo>
                    <a:pt x="14" y="17"/>
                    <a:pt x="14" y="18"/>
                    <a:pt x="13" y="18"/>
                  </a:cubicBezTo>
                  <a:cubicBezTo>
                    <a:pt x="13" y="18"/>
                    <a:pt x="13" y="18"/>
                    <a:pt x="12" y="17"/>
                  </a:cubicBezTo>
                  <a:cubicBezTo>
                    <a:pt x="11" y="15"/>
                    <a:pt x="10" y="14"/>
                    <a:pt x="8" y="13"/>
                  </a:cubicBezTo>
                  <a:cubicBezTo>
                    <a:pt x="9" y="12"/>
                    <a:pt x="10" y="11"/>
                    <a:pt x="12" y="11"/>
                  </a:cubicBezTo>
                  <a:close/>
                  <a:moveTo>
                    <a:pt x="7" y="13"/>
                  </a:moveTo>
                  <a:cubicBezTo>
                    <a:pt x="8" y="14"/>
                    <a:pt x="9" y="15"/>
                    <a:pt x="9" y="15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8" y="15"/>
                    <a:pt x="7" y="15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7" y="14"/>
                    <a:pt x="7" y="13"/>
                  </a:cubicBezTo>
                  <a:close/>
                  <a:moveTo>
                    <a:pt x="5" y="12"/>
                  </a:moveTo>
                  <a:cubicBezTo>
                    <a:pt x="6" y="12"/>
                    <a:pt x="6" y="13"/>
                    <a:pt x="7" y="13"/>
                  </a:cubicBezTo>
                  <a:cubicBezTo>
                    <a:pt x="6" y="13"/>
                    <a:pt x="6" y="13"/>
                    <a:pt x="5" y="14"/>
                  </a:cubicBezTo>
                  <a:cubicBezTo>
                    <a:pt x="5" y="13"/>
                    <a:pt x="4" y="13"/>
                    <a:pt x="4" y="13"/>
                  </a:cubicBezTo>
                  <a:cubicBezTo>
                    <a:pt x="4" y="13"/>
                    <a:pt x="5" y="12"/>
                    <a:pt x="5" y="12"/>
                  </a:cubicBezTo>
                  <a:close/>
                  <a:moveTo>
                    <a:pt x="0" y="15"/>
                  </a:moveTo>
                  <a:cubicBezTo>
                    <a:pt x="1" y="14"/>
                    <a:pt x="2" y="14"/>
                    <a:pt x="3" y="13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3" y="15"/>
                    <a:pt x="3" y="15"/>
                    <a:pt x="2" y="16"/>
                  </a:cubicBezTo>
                  <a:cubicBezTo>
                    <a:pt x="2" y="16"/>
                    <a:pt x="1" y="15"/>
                    <a:pt x="0" y="15"/>
                  </a:cubicBezTo>
                  <a:close/>
                  <a:moveTo>
                    <a:pt x="1" y="19"/>
                  </a:moveTo>
                  <a:cubicBezTo>
                    <a:pt x="1" y="20"/>
                    <a:pt x="2" y="20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0"/>
                    <a:pt x="1" y="20"/>
                    <a:pt x="1" y="20"/>
                  </a:cubicBezTo>
                  <a:cubicBezTo>
                    <a:pt x="1" y="20"/>
                    <a:pt x="1" y="20"/>
                    <a:pt x="1" y="19"/>
                  </a:cubicBezTo>
                  <a:close/>
                </a:path>
              </a:pathLst>
            </a:custGeom>
            <a:solidFill>
              <a:srgbClr val="7CC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4814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8" name="Freeform 56"/>
            <p:cNvSpPr>
              <a:spLocks noEditPoints="1"/>
            </p:cNvSpPr>
            <p:nvPr/>
          </p:nvSpPr>
          <p:spPr bwMode="auto">
            <a:xfrm>
              <a:off x="3224213" y="6161088"/>
              <a:ext cx="6278563" cy="712787"/>
            </a:xfrm>
            <a:custGeom>
              <a:avLst/>
              <a:gdLst>
                <a:gd name="T0" fmla="*/ 398 w 411"/>
                <a:gd name="T1" fmla="*/ 14 h 46"/>
                <a:gd name="T2" fmla="*/ 329 w 411"/>
                <a:gd name="T3" fmla="*/ 15 h 46"/>
                <a:gd name="T4" fmla="*/ 280 w 411"/>
                <a:gd name="T5" fmla="*/ 11 h 46"/>
                <a:gd name="T6" fmla="*/ 228 w 411"/>
                <a:gd name="T7" fmla="*/ 5 h 46"/>
                <a:gd name="T8" fmla="*/ 195 w 411"/>
                <a:gd name="T9" fmla="*/ 11 h 46"/>
                <a:gd name="T10" fmla="*/ 150 w 411"/>
                <a:gd name="T11" fmla="*/ 12 h 46"/>
                <a:gd name="T12" fmla="*/ 123 w 411"/>
                <a:gd name="T13" fmla="*/ 8 h 46"/>
                <a:gd name="T14" fmla="*/ 59 w 411"/>
                <a:gd name="T15" fmla="*/ 19 h 46"/>
                <a:gd name="T16" fmla="*/ 29 w 411"/>
                <a:gd name="T17" fmla="*/ 20 h 46"/>
                <a:gd name="T18" fmla="*/ 6 w 411"/>
                <a:gd name="T19" fmla="*/ 24 h 46"/>
                <a:gd name="T20" fmla="*/ 341 w 411"/>
                <a:gd name="T21" fmla="*/ 26 h 46"/>
                <a:gd name="T22" fmla="*/ 350 w 411"/>
                <a:gd name="T23" fmla="*/ 25 h 46"/>
                <a:gd name="T24" fmla="*/ 352 w 411"/>
                <a:gd name="T25" fmla="*/ 28 h 46"/>
                <a:gd name="T26" fmla="*/ 375 w 411"/>
                <a:gd name="T27" fmla="*/ 27 h 46"/>
                <a:gd name="T28" fmla="*/ 384 w 411"/>
                <a:gd name="T29" fmla="*/ 28 h 46"/>
                <a:gd name="T30" fmla="*/ 392 w 411"/>
                <a:gd name="T31" fmla="*/ 27 h 46"/>
                <a:gd name="T32" fmla="*/ 405 w 411"/>
                <a:gd name="T33" fmla="*/ 26 h 46"/>
                <a:gd name="T34" fmla="*/ 399 w 411"/>
                <a:gd name="T35" fmla="*/ 16 h 46"/>
                <a:gd name="T36" fmla="*/ 379 w 411"/>
                <a:gd name="T37" fmla="*/ 23 h 46"/>
                <a:gd name="T38" fmla="*/ 365 w 411"/>
                <a:gd name="T39" fmla="*/ 18 h 46"/>
                <a:gd name="T40" fmla="*/ 343 w 411"/>
                <a:gd name="T41" fmla="*/ 15 h 46"/>
                <a:gd name="T42" fmla="*/ 299 w 411"/>
                <a:gd name="T43" fmla="*/ 19 h 46"/>
                <a:gd name="T44" fmla="*/ 306 w 411"/>
                <a:gd name="T45" fmla="*/ 18 h 46"/>
                <a:gd name="T46" fmla="*/ 312 w 411"/>
                <a:gd name="T47" fmla="*/ 21 h 46"/>
                <a:gd name="T48" fmla="*/ 311 w 411"/>
                <a:gd name="T49" fmla="*/ 8 h 46"/>
                <a:gd name="T50" fmla="*/ 289 w 411"/>
                <a:gd name="T51" fmla="*/ 17 h 46"/>
                <a:gd name="T52" fmla="*/ 269 w 411"/>
                <a:gd name="T53" fmla="*/ 18 h 46"/>
                <a:gd name="T54" fmla="*/ 285 w 411"/>
                <a:gd name="T55" fmla="*/ 14 h 46"/>
                <a:gd name="T56" fmla="*/ 253 w 411"/>
                <a:gd name="T57" fmla="*/ 17 h 46"/>
                <a:gd name="T58" fmla="*/ 227 w 411"/>
                <a:gd name="T59" fmla="*/ 11 h 46"/>
                <a:gd name="T60" fmla="*/ 226 w 411"/>
                <a:gd name="T61" fmla="*/ 17 h 46"/>
                <a:gd name="T62" fmla="*/ 231 w 411"/>
                <a:gd name="T63" fmla="*/ 15 h 46"/>
                <a:gd name="T64" fmla="*/ 235 w 411"/>
                <a:gd name="T65" fmla="*/ 20 h 46"/>
                <a:gd name="T66" fmla="*/ 237 w 411"/>
                <a:gd name="T67" fmla="*/ 12 h 46"/>
                <a:gd name="T68" fmla="*/ 213 w 411"/>
                <a:gd name="T69" fmla="*/ 13 h 46"/>
                <a:gd name="T70" fmla="*/ 201 w 411"/>
                <a:gd name="T71" fmla="*/ 21 h 46"/>
                <a:gd name="T72" fmla="*/ 179 w 411"/>
                <a:gd name="T73" fmla="*/ 19 h 46"/>
                <a:gd name="T74" fmla="*/ 190 w 411"/>
                <a:gd name="T75" fmla="*/ 15 h 46"/>
                <a:gd name="T76" fmla="*/ 192 w 411"/>
                <a:gd name="T77" fmla="*/ 16 h 46"/>
                <a:gd name="T78" fmla="*/ 179 w 411"/>
                <a:gd name="T79" fmla="*/ 16 h 46"/>
                <a:gd name="T80" fmla="*/ 156 w 411"/>
                <a:gd name="T81" fmla="*/ 19 h 46"/>
                <a:gd name="T82" fmla="*/ 159 w 411"/>
                <a:gd name="T83" fmla="*/ 20 h 46"/>
                <a:gd name="T84" fmla="*/ 166 w 411"/>
                <a:gd name="T85" fmla="*/ 20 h 46"/>
                <a:gd name="T86" fmla="*/ 164 w 411"/>
                <a:gd name="T87" fmla="*/ 12 h 46"/>
                <a:gd name="T88" fmla="*/ 149 w 411"/>
                <a:gd name="T89" fmla="*/ 18 h 46"/>
                <a:gd name="T90" fmla="*/ 138 w 411"/>
                <a:gd name="T91" fmla="*/ 20 h 46"/>
                <a:gd name="T92" fmla="*/ 141 w 411"/>
                <a:gd name="T93" fmla="*/ 14 h 46"/>
                <a:gd name="T94" fmla="*/ 131 w 411"/>
                <a:gd name="T95" fmla="*/ 20 h 46"/>
                <a:gd name="T96" fmla="*/ 104 w 411"/>
                <a:gd name="T97" fmla="*/ 22 h 46"/>
                <a:gd name="T98" fmla="*/ 111 w 411"/>
                <a:gd name="T99" fmla="*/ 22 h 46"/>
                <a:gd name="T100" fmla="*/ 113 w 411"/>
                <a:gd name="T101" fmla="*/ 17 h 46"/>
                <a:gd name="T102" fmla="*/ 120 w 411"/>
                <a:gd name="T103" fmla="*/ 18 h 46"/>
                <a:gd name="T104" fmla="*/ 96 w 411"/>
                <a:gd name="T105" fmla="*/ 20 h 46"/>
                <a:gd name="T106" fmla="*/ 83 w 411"/>
                <a:gd name="T107" fmla="*/ 22 h 46"/>
                <a:gd name="T108" fmla="*/ 90 w 411"/>
                <a:gd name="T109" fmla="*/ 24 h 46"/>
                <a:gd name="T110" fmla="*/ 75 w 411"/>
                <a:gd name="T111" fmla="*/ 20 h 46"/>
                <a:gd name="T112" fmla="*/ 47 w 411"/>
                <a:gd name="T113" fmla="*/ 21 h 46"/>
                <a:gd name="T114" fmla="*/ 58 w 411"/>
                <a:gd name="T115" fmla="*/ 21 h 46"/>
                <a:gd name="T116" fmla="*/ 44 w 411"/>
                <a:gd name="T117" fmla="*/ 18 h 46"/>
                <a:gd name="T118" fmla="*/ 10 w 411"/>
                <a:gd name="T119" fmla="*/ 23 h 46"/>
                <a:gd name="T120" fmla="*/ 21 w 411"/>
                <a:gd name="T121" fmla="*/ 22 h 46"/>
                <a:gd name="T122" fmla="*/ 14 w 411"/>
                <a:gd name="T123" fmla="*/ 2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1" h="46">
                  <a:moveTo>
                    <a:pt x="2" y="27"/>
                  </a:moveTo>
                  <a:cubicBezTo>
                    <a:pt x="1" y="31"/>
                    <a:pt x="1" y="38"/>
                    <a:pt x="0" y="46"/>
                  </a:cubicBezTo>
                  <a:cubicBezTo>
                    <a:pt x="411" y="46"/>
                    <a:pt x="411" y="46"/>
                    <a:pt x="411" y="46"/>
                  </a:cubicBezTo>
                  <a:cubicBezTo>
                    <a:pt x="411" y="39"/>
                    <a:pt x="410" y="29"/>
                    <a:pt x="410" y="26"/>
                  </a:cubicBezTo>
                  <a:cubicBezTo>
                    <a:pt x="410" y="26"/>
                    <a:pt x="410" y="26"/>
                    <a:pt x="410" y="26"/>
                  </a:cubicBezTo>
                  <a:cubicBezTo>
                    <a:pt x="410" y="26"/>
                    <a:pt x="410" y="26"/>
                    <a:pt x="410" y="26"/>
                  </a:cubicBezTo>
                  <a:cubicBezTo>
                    <a:pt x="410" y="26"/>
                    <a:pt x="410" y="26"/>
                    <a:pt x="410" y="26"/>
                  </a:cubicBezTo>
                  <a:cubicBezTo>
                    <a:pt x="410" y="26"/>
                    <a:pt x="410" y="26"/>
                    <a:pt x="410" y="26"/>
                  </a:cubicBezTo>
                  <a:cubicBezTo>
                    <a:pt x="410" y="26"/>
                    <a:pt x="410" y="26"/>
                    <a:pt x="410" y="26"/>
                  </a:cubicBezTo>
                  <a:cubicBezTo>
                    <a:pt x="409" y="26"/>
                    <a:pt x="409" y="26"/>
                    <a:pt x="409" y="26"/>
                  </a:cubicBezTo>
                  <a:cubicBezTo>
                    <a:pt x="409" y="25"/>
                    <a:pt x="409" y="25"/>
                    <a:pt x="410" y="25"/>
                  </a:cubicBezTo>
                  <a:cubicBezTo>
                    <a:pt x="410" y="24"/>
                    <a:pt x="410" y="24"/>
                    <a:pt x="410" y="24"/>
                  </a:cubicBezTo>
                  <a:cubicBezTo>
                    <a:pt x="409" y="25"/>
                    <a:pt x="409" y="25"/>
                    <a:pt x="408" y="25"/>
                  </a:cubicBezTo>
                  <a:cubicBezTo>
                    <a:pt x="408" y="25"/>
                    <a:pt x="408" y="25"/>
                    <a:pt x="407" y="25"/>
                  </a:cubicBezTo>
                  <a:cubicBezTo>
                    <a:pt x="408" y="24"/>
                    <a:pt x="408" y="23"/>
                    <a:pt x="409" y="22"/>
                  </a:cubicBezTo>
                  <a:cubicBezTo>
                    <a:pt x="409" y="22"/>
                    <a:pt x="409" y="22"/>
                    <a:pt x="409" y="22"/>
                  </a:cubicBezTo>
                  <a:cubicBezTo>
                    <a:pt x="409" y="22"/>
                    <a:pt x="409" y="21"/>
                    <a:pt x="409" y="21"/>
                  </a:cubicBezTo>
                  <a:cubicBezTo>
                    <a:pt x="409" y="21"/>
                    <a:pt x="409" y="21"/>
                    <a:pt x="409" y="21"/>
                  </a:cubicBezTo>
                  <a:cubicBezTo>
                    <a:pt x="409" y="21"/>
                    <a:pt x="408" y="21"/>
                    <a:pt x="408" y="21"/>
                  </a:cubicBezTo>
                  <a:cubicBezTo>
                    <a:pt x="408" y="21"/>
                    <a:pt x="409" y="21"/>
                    <a:pt x="409" y="21"/>
                  </a:cubicBezTo>
                  <a:cubicBezTo>
                    <a:pt x="409" y="21"/>
                    <a:pt x="409" y="21"/>
                    <a:pt x="409" y="21"/>
                  </a:cubicBezTo>
                  <a:cubicBezTo>
                    <a:pt x="409" y="21"/>
                    <a:pt x="408" y="21"/>
                    <a:pt x="408" y="21"/>
                  </a:cubicBezTo>
                  <a:cubicBezTo>
                    <a:pt x="407" y="21"/>
                    <a:pt x="407" y="21"/>
                    <a:pt x="407" y="21"/>
                  </a:cubicBezTo>
                  <a:cubicBezTo>
                    <a:pt x="407" y="21"/>
                    <a:pt x="407" y="21"/>
                    <a:pt x="408" y="21"/>
                  </a:cubicBezTo>
                  <a:cubicBezTo>
                    <a:pt x="407" y="21"/>
                    <a:pt x="406" y="22"/>
                    <a:pt x="405" y="22"/>
                  </a:cubicBezTo>
                  <a:cubicBezTo>
                    <a:pt x="406" y="21"/>
                    <a:pt x="407" y="20"/>
                    <a:pt x="408" y="19"/>
                  </a:cubicBezTo>
                  <a:cubicBezTo>
                    <a:pt x="408" y="19"/>
                    <a:pt x="408" y="19"/>
                    <a:pt x="409" y="19"/>
                  </a:cubicBezTo>
                  <a:cubicBezTo>
                    <a:pt x="409" y="19"/>
                    <a:pt x="409" y="19"/>
                    <a:pt x="409" y="18"/>
                  </a:cubicBezTo>
                  <a:cubicBezTo>
                    <a:pt x="408" y="18"/>
                    <a:pt x="408" y="18"/>
                    <a:pt x="408" y="18"/>
                  </a:cubicBezTo>
                  <a:cubicBezTo>
                    <a:pt x="408" y="18"/>
                    <a:pt x="408" y="18"/>
                    <a:pt x="409" y="18"/>
                  </a:cubicBezTo>
                  <a:cubicBezTo>
                    <a:pt x="409" y="18"/>
                    <a:pt x="408" y="17"/>
                    <a:pt x="408" y="17"/>
                  </a:cubicBezTo>
                  <a:cubicBezTo>
                    <a:pt x="408" y="17"/>
                    <a:pt x="408" y="17"/>
                    <a:pt x="408" y="17"/>
                  </a:cubicBezTo>
                  <a:cubicBezTo>
                    <a:pt x="408" y="17"/>
                    <a:pt x="407" y="17"/>
                    <a:pt x="407" y="17"/>
                  </a:cubicBezTo>
                  <a:cubicBezTo>
                    <a:pt x="407" y="17"/>
                    <a:pt x="407" y="17"/>
                    <a:pt x="408" y="16"/>
                  </a:cubicBezTo>
                  <a:cubicBezTo>
                    <a:pt x="408" y="16"/>
                    <a:pt x="407" y="17"/>
                    <a:pt x="406" y="17"/>
                  </a:cubicBezTo>
                  <a:cubicBezTo>
                    <a:pt x="406" y="17"/>
                    <a:pt x="405" y="17"/>
                    <a:pt x="405" y="17"/>
                  </a:cubicBezTo>
                  <a:cubicBezTo>
                    <a:pt x="405" y="17"/>
                    <a:pt x="405" y="17"/>
                    <a:pt x="406" y="17"/>
                  </a:cubicBezTo>
                  <a:cubicBezTo>
                    <a:pt x="406" y="17"/>
                    <a:pt x="406" y="17"/>
                    <a:pt x="405" y="17"/>
                  </a:cubicBezTo>
                  <a:cubicBezTo>
                    <a:pt x="403" y="16"/>
                    <a:pt x="400" y="15"/>
                    <a:pt x="397" y="14"/>
                  </a:cubicBezTo>
                  <a:cubicBezTo>
                    <a:pt x="398" y="14"/>
                    <a:pt x="398" y="14"/>
                    <a:pt x="398" y="14"/>
                  </a:cubicBezTo>
                  <a:cubicBezTo>
                    <a:pt x="398" y="14"/>
                    <a:pt x="398" y="14"/>
                    <a:pt x="397" y="14"/>
                  </a:cubicBezTo>
                  <a:cubicBezTo>
                    <a:pt x="397" y="14"/>
                    <a:pt x="397" y="14"/>
                    <a:pt x="397" y="14"/>
                  </a:cubicBezTo>
                  <a:cubicBezTo>
                    <a:pt x="397" y="14"/>
                    <a:pt x="397" y="14"/>
                    <a:pt x="397" y="14"/>
                  </a:cubicBezTo>
                  <a:cubicBezTo>
                    <a:pt x="393" y="15"/>
                    <a:pt x="390" y="17"/>
                    <a:pt x="387" y="18"/>
                  </a:cubicBezTo>
                  <a:cubicBezTo>
                    <a:pt x="386" y="18"/>
                    <a:pt x="386" y="18"/>
                    <a:pt x="385" y="18"/>
                  </a:cubicBezTo>
                  <a:cubicBezTo>
                    <a:pt x="387" y="17"/>
                    <a:pt x="388" y="17"/>
                    <a:pt x="388" y="17"/>
                  </a:cubicBezTo>
                  <a:cubicBezTo>
                    <a:pt x="387" y="17"/>
                    <a:pt x="386" y="17"/>
                    <a:pt x="385" y="17"/>
                  </a:cubicBezTo>
                  <a:cubicBezTo>
                    <a:pt x="383" y="17"/>
                    <a:pt x="381" y="17"/>
                    <a:pt x="379" y="16"/>
                  </a:cubicBezTo>
                  <a:cubicBezTo>
                    <a:pt x="379" y="16"/>
                    <a:pt x="381" y="17"/>
                    <a:pt x="384" y="18"/>
                  </a:cubicBezTo>
                  <a:cubicBezTo>
                    <a:pt x="384" y="18"/>
                    <a:pt x="383" y="18"/>
                    <a:pt x="383" y="18"/>
                  </a:cubicBezTo>
                  <a:cubicBezTo>
                    <a:pt x="380" y="16"/>
                    <a:pt x="376" y="15"/>
                    <a:pt x="371" y="13"/>
                  </a:cubicBezTo>
                  <a:cubicBezTo>
                    <a:pt x="371" y="13"/>
                    <a:pt x="376" y="15"/>
                    <a:pt x="382" y="18"/>
                  </a:cubicBezTo>
                  <a:cubicBezTo>
                    <a:pt x="379" y="19"/>
                    <a:pt x="377" y="20"/>
                    <a:pt x="375" y="21"/>
                  </a:cubicBezTo>
                  <a:cubicBezTo>
                    <a:pt x="374" y="21"/>
                    <a:pt x="372" y="20"/>
                    <a:pt x="370" y="20"/>
                  </a:cubicBezTo>
                  <a:cubicBezTo>
                    <a:pt x="370" y="20"/>
                    <a:pt x="372" y="21"/>
                    <a:pt x="375" y="22"/>
                  </a:cubicBezTo>
                  <a:cubicBezTo>
                    <a:pt x="374" y="22"/>
                    <a:pt x="374" y="22"/>
                    <a:pt x="374" y="22"/>
                  </a:cubicBezTo>
                  <a:cubicBezTo>
                    <a:pt x="372" y="21"/>
                    <a:pt x="369" y="20"/>
                    <a:pt x="366" y="18"/>
                  </a:cubicBezTo>
                  <a:cubicBezTo>
                    <a:pt x="364" y="17"/>
                    <a:pt x="363" y="15"/>
                    <a:pt x="362" y="15"/>
                  </a:cubicBezTo>
                  <a:cubicBezTo>
                    <a:pt x="366" y="13"/>
                    <a:pt x="369" y="12"/>
                    <a:pt x="369" y="12"/>
                  </a:cubicBezTo>
                  <a:cubicBezTo>
                    <a:pt x="366" y="13"/>
                    <a:pt x="364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0" y="15"/>
                    <a:pt x="358" y="16"/>
                    <a:pt x="357" y="17"/>
                  </a:cubicBezTo>
                  <a:cubicBezTo>
                    <a:pt x="356" y="16"/>
                    <a:pt x="356" y="16"/>
                    <a:pt x="356" y="16"/>
                  </a:cubicBezTo>
                  <a:cubicBezTo>
                    <a:pt x="357" y="16"/>
                    <a:pt x="358" y="16"/>
                    <a:pt x="358" y="16"/>
                  </a:cubicBezTo>
                  <a:cubicBezTo>
                    <a:pt x="357" y="16"/>
                    <a:pt x="356" y="16"/>
                    <a:pt x="356" y="16"/>
                  </a:cubicBezTo>
                  <a:cubicBezTo>
                    <a:pt x="353" y="14"/>
                    <a:pt x="351" y="14"/>
                    <a:pt x="351" y="14"/>
                  </a:cubicBezTo>
                  <a:cubicBezTo>
                    <a:pt x="352" y="15"/>
                    <a:pt x="354" y="15"/>
                    <a:pt x="355" y="16"/>
                  </a:cubicBezTo>
                  <a:cubicBezTo>
                    <a:pt x="354" y="16"/>
                    <a:pt x="353" y="16"/>
                    <a:pt x="352" y="17"/>
                  </a:cubicBezTo>
                  <a:cubicBezTo>
                    <a:pt x="350" y="15"/>
                    <a:pt x="347" y="13"/>
                    <a:pt x="344" y="11"/>
                  </a:cubicBezTo>
                  <a:cubicBezTo>
                    <a:pt x="345" y="11"/>
                    <a:pt x="346" y="10"/>
                    <a:pt x="346" y="10"/>
                  </a:cubicBezTo>
                  <a:cubicBezTo>
                    <a:pt x="345" y="10"/>
                    <a:pt x="345" y="11"/>
                    <a:pt x="344" y="11"/>
                  </a:cubicBezTo>
                  <a:cubicBezTo>
                    <a:pt x="343" y="11"/>
                    <a:pt x="343" y="10"/>
                    <a:pt x="342" y="10"/>
                  </a:cubicBezTo>
                  <a:cubicBezTo>
                    <a:pt x="343" y="10"/>
                    <a:pt x="344" y="10"/>
                    <a:pt x="344" y="10"/>
                  </a:cubicBezTo>
                  <a:cubicBezTo>
                    <a:pt x="344" y="10"/>
                    <a:pt x="343" y="10"/>
                    <a:pt x="342" y="10"/>
                  </a:cubicBezTo>
                  <a:cubicBezTo>
                    <a:pt x="341" y="9"/>
                    <a:pt x="341" y="9"/>
                    <a:pt x="340" y="9"/>
                  </a:cubicBezTo>
                  <a:cubicBezTo>
                    <a:pt x="340" y="9"/>
                    <a:pt x="341" y="9"/>
                    <a:pt x="342" y="10"/>
                  </a:cubicBezTo>
                  <a:cubicBezTo>
                    <a:pt x="335" y="11"/>
                    <a:pt x="331" y="13"/>
                    <a:pt x="329" y="15"/>
                  </a:cubicBezTo>
                  <a:cubicBezTo>
                    <a:pt x="329" y="15"/>
                    <a:pt x="328" y="15"/>
                    <a:pt x="328" y="15"/>
                  </a:cubicBezTo>
                  <a:cubicBezTo>
                    <a:pt x="329" y="15"/>
                    <a:pt x="329" y="15"/>
                    <a:pt x="329" y="15"/>
                  </a:cubicBezTo>
                  <a:cubicBezTo>
                    <a:pt x="328" y="16"/>
                    <a:pt x="327" y="17"/>
                    <a:pt x="327" y="18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6" y="17"/>
                    <a:pt x="325" y="16"/>
                    <a:pt x="325" y="15"/>
                  </a:cubicBezTo>
                  <a:cubicBezTo>
                    <a:pt x="329" y="13"/>
                    <a:pt x="332" y="12"/>
                    <a:pt x="332" y="12"/>
                  </a:cubicBezTo>
                  <a:cubicBezTo>
                    <a:pt x="329" y="13"/>
                    <a:pt x="327" y="14"/>
                    <a:pt x="325" y="15"/>
                  </a:cubicBezTo>
                  <a:cubicBezTo>
                    <a:pt x="323" y="10"/>
                    <a:pt x="318" y="7"/>
                    <a:pt x="318" y="7"/>
                  </a:cubicBezTo>
                  <a:cubicBezTo>
                    <a:pt x="322" y="10"/>
                    <a:pt x="323" y="13"/>
                    <a:pt x="323" y="15"/>
                  </a:cubicBezTo>
                  <a:cubicBezTo>
                    <a:pt x="323" y="16"/>
                    <a:pt x="322" y="16"/>
                    <a:pt x="321" y="16"/>
                  </a:cubicBezTo>
                  <a:cubicBezTo>
                    <a:pt x="321" y="16"/>
                    <a:pt x="320" y="16"/>
                    <a:pt x="320" y="16"/>
                  </a:cubicBezTo>
                  <a:cubicBezTo>
                    <a:pt x="320" y="16"/>
                    <a:pt x="320" y="16"/>
                    <a:pt x="320" y="16"/>
                  </a:cubicBezTo>
                  <a:cubicBezTo>
                    <a:pt x="322" y="15"/>
                    <a:pt x="323" y="15"/>
                    <a:pt x="323" y="15"/>
                  </a:cubicBezTo>
                  <a:cubicBezTo>
                    <a:pt x="322" y="15"/>
                    <a:pt x="321" y="15"/>
                    <a:pt x="320" y="16"/>
                  </a:cubicBezTo>
                  <a:cubicBezTo>
                    <a:pt x="318" y="12"/>
                    <a:pt x="314" y="9"/>
                    <a:pt x="311" y="8"/>
                  </a:cubicBezTo>
                  <a:cubicBezTo>
                    <a:pt x="316" y="6"/>
                    <a:pt x="321" y="5"/>
                    <a:pt x="321" y="5"/>
                  </a:cubicBezTo>
                  <a:cubicBezTo>
                    <a:pt x="317" y="6"/>
                    <a:pt x="313" y="7"/>
                    <a:pt x="311" y="8"/>
                  </a:cubicBezTo>
                  <a:cubicBezTo>
                    <a:pt x="310" y="8"/>
                    <a:pt x="310" y="8"/>
                    <a:pt x="310" y="8"/>
                  </a:cubicBezTo>
                  <a:cubicBezTo>
                    <a:pt x="311" y="8"/>
                    <a:pt x="311" y="7"/>
                    <a:pt x="311" y="7"/>
                  </a:cubicBezTo>
                  <a:cubicBezTo>
                    <a:pt x="311" y="8"/>
                    <a:pt x="310" y="8"/>
                    <a:pt x="310" y="8"/>
                  </a:cubicBezTo>
                  <a:cubicBezTo>
                    <a:pt x="309" y="7"/>
                    <a:pt x="308" y="7"/>
                    <a:pt x="308" y="7"/>
                  </a:cubicBezTo>
                  <a:cubicBezTo>
                    <a:pt x="308" y="7"/>
                    <a:pt x="309" y="7"/>
                    <a:pt x="309" y="8"/>
                  </a:cubicBezTo>
                  <a:cubicBezTo>
                    <a:pt x="309" y="8"/>
                    <a:pt x="308" y="8"/>
                    <a:pt x="307" y="8"/>
                  </a:cubicBezTo>
                  <a:cubicBezTo>
                    <a:pt x="304" y="6"/>
                    <a:pt x="301" y="5"/>
                    <a:pt x="297" y="3"/>
                  </a:cubicBezTo>
                  <a:cubicBezTo>
                    <a:pt x="297" y="3"/>
                    <a:pt x="302" y="5"/>
                    <a:pt x="306" y="8"/>
                  </a:cubicBezTo>
                  <a:cubicBezTo>
                    <a:pt x="303" y="9"/>
                    <a:pt x="301" y="10"/>
                    <a:pt x="299" y="11"/>
                  </a:cubicBezTo>
                  <a:cubicBezTo>
                    <a:pt x="296" y="9"/>
                    <a:pt x="294" y="8"/>
                    <a:pt x="294" y="8"/>
                  </a:cubicBezTo>
                  <a:cubicBezTo>
                    <a:pt x="295" y="9"/>
                    <a:pt x="297" y="10"/>
                    <a:pt x="298" y="11"/>
                  </a:cubicBezTo>
                  <a:cubicBezTo>
                    <a:pt x="296" y="13"/>
                    <a:pt x="294" y="14"/>
                    <a:pt x="294" y="16"/>
                  </a:cubicBezTo>
                  <a:cubicBezTo>
                    <a:pt x="293" y="15"/>
                    <a:pt x="293" y="15"/>
                    <a:pt x="292" y="15"/>
                  </a:cubicBezTo>
                  <a:cubicBezTo>
                    <a:pt x="291" y="9"/>
                    <a:pt x="285" y="6"/>
                    <a:pt x="285" y="6"/>
                  </a:cubicBezTo>
                  <a:cubicBezTo>
                    <a:pt x="289" y="9"/>
                    <a:pt x="290" y="12"/>
                    <a:pt x="290" y="14"/>
                  </a:cubicBezTo>
                  <a:cubicBezTo>
                    <a:pt x="288" y="13"/>
                    <a:pt x="287" y="13"/>
                    <a:pt x="287" y="13"/>
                  </a:cubicBezTo>
                  <a:cubicBezTo>
                    <a:pt x="288" y="13"/>
                    <a:pt x="289" y="14"/>
                    <a:pt x="290" y="14"/>
                  </a:cubicBezTo>
                  <a:cubicBezTo>
                    <a:pt x="290" y="15"/>
                    <a:pt x="290" y="15"/>
                    <a:pt x="290" y="16"/>
                  </a:cubicBezTo>
                  <a:cubicBezTo>
                    <a:pt x="289" y="15"/>
                    <a:pt x="288" y="15"/>
                    <a:pt x="287" y="14"/>
                  </a:cubicBezTo>
                  <a:cubicBezTo>
                    <a:pt x="286" y="12"/>
                    <a:pt x="285" y="11"/>
                    <a:pt x="283" y="10"/>
                  </a:cubicBezTo>
                  <a:cubicBezTo>
                    <a:pt x="286" y="9"/>
                    <a:pt x="287" y="8"/>
                    <a:pt x="287" y="8"/>
                  </a:cubicBezTo>
                  <a:cubicBezTo>
                    <a:pt x="286" y="9"/>
                    <a:pt x="284" y="9"/>
                    <a:pt x="283" y="10"/>
                  </a:cubicBezTo>
                  <a:cubicBezTo>
                    <a:pt x="279" y="6"/>
                    <a:pt x="275" y="5"/>
                    <a:pt x="275" y="5"/>
                  </a:cubicBezTo>
                  <a:cubicBezTo>
                    <a:pt x="278" y="7"/>
                    <a:pt x="281" y="8"/>
                    <a:pt x="282" y="10"/>
                  </a:cubicBezTo>
                  <a:cubicBezTo>
                    <a:pt x="282" y="10"/>
                    <a:pt x="281" y="10"/>
                    <a:pt x="280" y="11"/>
                  </a:cubicBezTo>
                  <a:cubicBezTo>
                    <a:pt x="280" y="11"/>
                    <a:pt x="280" y="10"/>
                    <a:pt x="280" y="10"/>
                  </a:cubicBezTo>
                  <a:cubicBezTo>
                    <a:pt x="277" y="8"/>
                    <a:pt x="272" y="4"/>
                    <a:pt x="264" y="1"/>
                  </a:cubicBezTo>
                  <a:cubicBezTo>
                    <a:pt x="265" y="2"/>
                    <a:pt x="273" y="5"/>
                    <a:pt x="279" y="11"/>
                  </a:cubicBezTo>
                  <a:cubicBezTo>
                    <a:pt x="278" y="12"/>
                    <a:pt x="277" y="12"/>
                    <a:pt x="276" y="12"/>
                  </a:cubicBezTo>
                  <a:cubicBezTo>
                    <a:pt x="276" y="12"/>
                    <a:pt x="276" y="12"/>
                    <a:pt x="276" y="12"/>
                  </a:cubicBezTo>
                  <a:cubicBezTo>
                    <a:pt x="276" y="12"/>
                    <a:pt x="276" y="12"/>
                    <a:pt x="276" y="12"/>
                  </a:cubicBezTo>
                  <a:cubicBezTo>
                    <a:pt x="276" y="12"/>
                    <a:pt x="276" y="12"/>
                    <a:pt x="276" y="12"/>
                  </a:cubicBezTo>
                  <a:cubicBezTo>
                    <a:pt x="275" y="11"/>
                    <a:pt x="274" y="11"/>
                    <a:pt x="273" y="10"/>
                  </a:cubicBezTo>
                  <a:cubicBezTo>
                    <a:pt x="273" y="10"/>
                    <a:pt x="274" y="11"/>
                    <a:pt x="275" y="12"/>
                  </a:cubicBezTo>
                  <a:cubicBezTo>
                    <a:pt x="274" y="12"/>
                    <a:pt x="273" y="13"/>
                    <a:pt x="271" y="13"/>
                  </a:cubicBezTo>
                  <a:cubicBezTo>
                    <a:pt x="268" y="11"/>
                    <a:pt x="265" y="9"/>
                    <a:pt x="263" y="7"/>
                  </a:cubicBezTo>
                  <a:cubicBezTo>
                    <a:pt x="264" y="7"/>
                    <a:pt x="264" y="7"/>
                    <a:pt x="265" y="7"/>
                  </a:cubicBezTo>
                  <a:cubicBezTo>
                    <a:pt x="264" y="7"/>
                    <a:pt x="263" y="7"/>
                    <a:pt x="263" y="7"/>
                  </a:cubicBezTo>
                  <a:cubicBezTo>
                    <a:pt x="262" y="7"/>
                    <a:pt x="261" y="7"/>
                    <a:pt x="261" y="6"/>
                  </a:cubicBezTo>
                  <a:cubicBezTo>
                    <a:pt x="262" y="6"/>
                    <a:pt x="263" y="6"/>
                    <a:pt x="263" y="6"/>
                  </a:cubicBezTo>
                  <a:cubicBezTo>
                    <a:pt x="262" y="6"/>
                    <a:pt x="261" y="6"/>
                    <a:pt x="261" y="6"/>
                  </a:cubicBezTo>
                  <a:cubicBezTo>
                    <a:pt x="261" y="6"/>
                    <a:pt x="261" y="6"/>
                    <a:pt x="261" y="6"/>
                  </a:cubicBezTo>
                  <a:cubicBezTo>
                    <a:pt x="261" y="6"/>
                    <a:pt x="261" y="6"/>
                    <a:pt x="261" y="6"/>
                  </a:cubicBezTo>
                  <a:cubicBezTo>
                    <a:pt x="254" y="7"/>
                    <a:pt x="250" y="10"/>
                    <a:pt x="248" y="12"/>
                  </a:cubicBezTo>
                  <a:cubicBezTo>
                    <a:pt x="247" y="12"/>
                    <a:pt x="247" y="12"/>
                    <a:pt x="247" y="12"/>
                  </a:cubicBezTo>
                  <a:cubicBezTo>
                    <a:pt x="247" y="12"/>
                    <a:pt x="247" y="12"/>
                    <a:pt x="248" y="12"/>
                  </a:cubicBezTo>
                  <a:cubicBezTo>
                    <a:pt x="247" y="13"/>
                    <a:pt x="246" y="14"/>
                    <a:pt x="245" y="15"/>
                  </a:cubicBezTo>
                  <a:cubicBezTo>
                    <a:pt x="245" y="15"/>
                    <a:pt x="245" y="15"/>
                    <a:pt x="245" y="15"/>
                  </a:cubicBezTo>
                  <a:cubicBezTo>
                    <a:pt x="244" y="14"/>
                    <a:pt x="244" y="13"/>
                    <a:pt x="244" y="12"/>
                  </a:cubicBezTo>
                  <a:cubicBezTo>
                    <a:pt x="248" y="10"/>
                    <a:pt x="250" y="9"/>
                    <a:pt x="250" y="9"/>
                  </a:cubicBezTo>
                  <a:cubicBezTo>
                    <a:pt x="248" y="10"/>
                    <a:pt x="246" y="11"/>
                    <a:pt x="244" y="12"/>
                  </a:cubicBezTo>
                  <a:cubicBezTo>
                    <a:pt x="243" y="11"/>
                    <a:pt x="243" y="10"/>
                    <a:pt x="242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9"/>
                    <a:pt x="243" y="9"/>
                    <a:pt x="242" y="9"/>
                  </a:cubicBezTo>
                  <a:cubicBezTo>
                    <a:pt x="240" y="6"/>
                    <a:pt x="237" y="4"/>
                    <a:pt x="237" y="4"/>
                  </a:cubicBezTo>
                  <a:cubicBezTo>
                    <a:pt x="239" y="6"/>
                    <a:pt x="241" y="8"/>
                    <a:pt x="242" y="10"/>
                  </a:cubicBezTo>
                  <a:cubicBezTo>
                    <a:pt x="240" y="10"/>
                    <a:pt x="239" y="11"/>
                    <a:pt x="238" y="11"/>
                  </a:cubicBezTo>
                  <a:cubicBezTo>
                    <a:pt x="236" y="8"/>
                    <a:pt x="233" y="6"/>
                    <a:pt x="230" y="5"/>
                  </a:cubicBezTo>
                  <a:cubicBezTo>
                    <a:pt x="235" y="3"/>
                    <a:pt x="239" y="2"/>
                    <a:pt x="239" y="2"/>
                  </a:cubicBezTo>
                  <a:cubicBezTo>
                    <a:pt x="235" y="3"/>
                    <a:pt x="232" y="4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5"/>
                    <a:pt x="230" y="5"/>
                    <a:pt x="230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7" y="4"/>
                    <a:pt x="227" y="4"/>
                    <a:pt x="227" y="4"/>
                  </a:cubicBezTo>
                  <a:cubicBezTo>
                    <a:pt x="227" y="4"/>
                    <a:pt x="228" y="5"/>
                    <a:pt x="228" y="5"/>
                  </a:cubicBezTo>
                  <a:cubicBezTo>
                    <a:pt x="227" y="5"/>
                    <a:pt x="227" y="5"/>
                    <a:pt x="226" y="5"/>
                  </a:cubicBezTo>
                  <a:cubicBezTo>
                    <a:pt x="223" y="4"/>
                    <a:pt x="220" y="2"/>
                    <a:pt x="216" y="0"/>
                  </a:cubicBezTo>
                  <a:cubicBezTo>
                    <a:pt x="216" y="0"/>
                    <a:pt x="220" y="2"/>
                    <a:pt x="225" y="5"/>
                  </a:cubicBezTo>
                  <a:cubicBezTo>
                    <a:pt x="222" y="6"/>
                    <a:pt x="220" y="7"/>
                    <a:pt x="218" y="8"/>
                  </a:cubicBezTo>
                  <a:cubicBezTo>
                    <a:pt x="215" y="6"/>
                    <a:pt x="213" y="5"/>
                    <a:pt x="213" y="5"/>
                  </a:cubicBezTo>
                  <a:cubicBezTo>
                    <a:pt x="214" y="7"/>
                    <a:pt x="216" y="7"/>
                    <a:pt x="217" y="8"/>
                  </a:cubicBezTo>
                  <a:cubicBezTo>
                    <a:pt x="215" y="10"/>
                    <a:pt x="214" y="11"/>
                    <a:pt x="213" y="12"/>
                  </a:cubicBezTo>
                  <a:cubicBezTo>
                    <a:pt x="213" y="12"/>
                    <a:pt x="212" y="13"/>
                    <a:pt x="212" y="13"/>
                  </a:cubicBezTo>
                  <a:cubicBezTo>
                    <a:pt x="212" y="13"/>
                    <a:pt x="212" y="13"/>
                    <a:pt x="211" y="12"/>
                  </a:cubicBezTo>
                  <a:cubicBezTo>
                    <a:pt x="211" y="12"/>
                    <a:pt x="211" y="12"/>
                    <a:pt x="211" y="12"/>
                  </a:cubicBezTo>
                  <a:cubicBezTo>
                    <a:pt x="212" y="12"/>
                    <a:pt x="213" y="12"/>
                    <a:pt x="213" y="11"/>
                  </a:cubicBezTo>
                  <a:cubicBezTo>
                    <a:pt x="213" y="11"/>
                    <a:pt x="213" y="12"/>
                    <a:pt x="213" y="12"/>
                  </a:cubicBezTo>
                  <a:cubicBezTo>
                    <a:pt x="213" y="11"/>
                    <a:pt x="213" y="11"/>
                    <a:pt x="213" y="11"/>
                  </a:cubicBezTo>
                  <a:cubicBezTo>
                    <a:pt x="213" y="11"/>
                    <a:pt x="212" y="10"/>
                    <a:pt x="212" y="10"/>
                  </a:cubicBezTo>
                  <a:cubicBezTo>
                    <a:pt x="214" y="9"/>
                    <a:pt x="216" y="8"/>
                    <a:pt x="216" y="8"/>
                  </a:cubicBezTo>
                  <a:cubicBezTo>
                    <a:pt x="215" y="9"/>
                    <a:pt x="213" y="9"/>
                    <a:pt x="211" y="10"/>
                  </a:cubicBezTo>
                  <a:cubicBezTo>
                    <a:pt x="211" y="10"/>
                    <a:pt x="211" y="10"/>
                    <a:pt x="210" y="9"/>
                  </a:cubicBezTo>
                  <a:cubicBezTo>
                    <a:pt x="209" y="7"/>
                    <a:pt x="206" y="5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7" y="6"/>
                    <a:pt x="208" y="7"/>
                    <a:pt x="209" y="9"/>
                  </a:cubicBezTo>
                  <a:cubicBezTo>
                    <a:pt x="208" y="8"/>
                    <a:pt x="206" y="8"/>
                    <a:pt x="205" y="7"/>
                  </a:cubicBezTo>
                  <a:cubicBezTo>
                    <a:pt x="205" y="7"/>
                    <a:pt x="206" y="8"/>
                    <a:pt x="209" y="9"/>
                  </a:cubicBezTo>
                  <a:cubicBezTo>
                    <a:pt x="209" y="10"/>
                    <a:pt x="209" y="10"/>
                    <a:pt x="209" y="11"/>
                  </a:cubicBezTo>
                  <a:cubicBezTo>
                    <a:pt x="209" y="11"/>
                    <a:pt x="209" y="11"/>
                    <a:pt x="208" y="11"/>
                  </a:cubicBezTo>
                  <a:cubicBezTo>
                    <a:pt x="207" y="11"/>
                    <a:pt x="206" y="11"/>
                    <a:pt x="206" y="11"/>
                  </a:cubicBezTo>
                  <a:cubicBezTo>
                    <a:pt x="207" y="11"/>
                    <a:pt x="207" y="11"/>
                    <a:pt x="208" y="11"/>
                  </a:cubicBezTo>
                  <a:cubicBezTo>
                    <a:pt x="208" y="12"/>
                    <a:pt x="207" y="12"/>
                    <a:pt x="207" y="12"/>
                  </a:cubicBezTo>
                  <a:cubicBezTo>
                    <a:pt x="206" y="12"/>
                    <a:pt x="206" y="12"/>
                    <a:pt x="206" y="12"/>
                  </a:cubicBezTo>
                  <a:cubicBezTo>
                    <a:pt x="206" y="11"/>
                    <a:pt x="205" y="11"/>
                    <a:pt x="205" y="10"/>
                  </a:cubicBezTo>
                  <a:cubicBezTo>
                    <a:pt x="205" y="11"/>
                    <a:pt x="205" y="12"/>
                    <a:pt x="205" y="13"/>
                  </a:cubicBezTo>
                  <a:cubicBezTo>
                    <a:pt x="203" y="12"/>
                    <a:pt x="202" y="12"/>
                    <a:pt x="202" y="12"/>
                  </a:cubicBezTo>
                  <a:cubicBezTo>
                    <a:pt x="203" y="12"/>
                    <a:pt x="204" y="13"/>
                    <a:pt x="205" y="14"/>
                  </a:cubicBezTo>
                  <a:cubicBezTo>
                    <a:pt x="205" y="14"/>
                    <a:pt x="205" y="14"/>
                    <a:pt x="205" y="15"/>
                  </a:cubicBezTo>
                  <a:cubicBezTo>
                    <a:pt x="205" y="15"/>
                    <a:pt x="204" y="15"/>
                    <a:pt x="204" y="15"/>
                  </a:cubicBezTo>
                  <a:cubicBezTo>
                    <a:pt x="203" y="16"/>
                    <a:pt x="201" y="16"/>
                    <a:pt x="200" y="17"/>
                  </a:cubicBezTo>
                  <a:cubicBezTo>
                    <a:pt x="199" y="14"/>
                    <a:pt x="197" y="12"/>
                    <a:pt x="195" y="11"/>
                  </a:cubicBezTo>
                  <a:cubicBezTo>
                    <a:pt x="199" y="9"/>
                    <a:pt x="203" y="7"/>
                    <a:pt x="203" y="7"/>
                  </a:cubicBezTo>
                  <a:cubicBezTo>
                    <a:pt x="200" y="8"/>
                    <a:pt x="197" y="9"/>
                    <a:pt x="195" y="10"/>
                  </a:cubicBezTo>
                  <a:cubicBezTo>
                    <a:pt x="194" y="10"/>
                    <a:pt x="194" y="10"/>
                    <a:pt x="194" y="10"/>
                  </a:cubicBezTo>
                  <a:cubicBezTo>
                    <a:pt x="194" y="10"/>
                    <a:pt x="195" y="10"/>
                    <a:pt x="195" y="11"/>
                  </a:cubicBezTo>
                  <a:cubicBezTo>
                    <a:pt x="193" y="11"/>
                    <a:pt x="192" y="12"/>
                    <a:pt x="191" y="12"/>
                  </a:cubicBezTo>
                  <a:cubicBezTo>
                    <a:pt x="191" y="12"/>
                    <a:pt x="190" y="12"/>
                    <a:pt x="190" y="12"/>
                  </a:cubicBezTo>
                  <a:cubicBezTo>
                    <a:pt x="192" y="11"/>
                    <a:pt x="194" y="10"/>
                    <a:pt x="194" y="10"/>
                  </a:cubicBezTo>
                  <a:cubicBezTo>
                    <a:pt x="192" y="11"/>
                    <a:pt x="191" y="11"/>
                    <a:pt x="189" y="12"/>
                  </a:cubicBezTo>
                  <a:cubicBezTo>
                    <a:pt x="187" y="10"/>
                    <a:pt x="185" y="10"/>
                    <a:pt x="185" y="10"/>
                  </a:cubicBezTo>
                  <a:cubicBezTo>
                    <a:pt x="186" y="11"/>
                    <a:pt x="187" y="11"/>
                    <a:pt x="189" y="12"/>
                  </a:cubicBezTo>
                  <a:cubicBezTo>
                    <a:pt x="188" y="12"/>
                    <a:pt x="187" y="12"/>
                    <a:pt x="187" y="12"/>
                  </a:cubicBezTo>
                  <a:cubicBezTo>
                    <a:pt x="184" y="11"/>
                    <a:pt x="180" y="9"/>
                    <a:pt x="175" y="7"/>
                  </a:cubicBezTo>
                  <a:cubicBezTo>
                    <a:pt x="175" y="7"/>
                    <a:pt x="181" y="9"/>
                    <a:pt x="186" y="13"/>
                  </a:cubicBezTo>
                  <a:cubicBezTo>
                    <a:pt x="184" y="14"/>
                    <a:pt x="182" y="15"/>
                    <a:pt x="181" y="16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80" y="16"/>
                    <a:pt x="180" y="16"/>
                    <a:pt x="179" y="15"/>
                  </a:cubicBezTo>
                  <a:cubicBezTo>
                    <a:pt x="182" y="14"/>
                    <a:pt x="184" y="14"/>
                    <a:pt x="184" y="14"/>
                  </a:cubicBezTo>
                  <a:cubicBezTo>
                    <a:pt x="182" y="14"/>
                    <a:pt x="181" y="15"/>
                    <a:pt x="179" y="15"/>
                  </a:cubicBezTo>
                  <a:cubicBezTo>
                    <a:pt x="178" y="14"/>
                    <a:pt x="177" y="14"/>
                    <a:pt x="176" y="13"/>
                  </a:cubicBezTo>
                  <a:cubicBezTo>
                    <a:pt x="174" y="11"/>
                    <a:pt x="171" y="10"/>
                    <a:pt x="171" y="10"/>
                  </a:cubicBezTo>
                  <a:cubicBezTo>
                    <a:pt x="173" y="11"/>
                    <a:pt x="174" y="12"/>
                    <a:pt x="175" y="13"/>
                  </a:cubicBezTo>
                  <a:cubicBezTo>
                    <a:pt x="173" y="12"/>
                    <a:pt x="172" y="12"/>
                    <a:pt x="172" y="12"/>
                  </a:cubicBezTo>
                  <a:cubicBezTo>
                    <a:pt x="173" y="12"/>
                    <a:pt x="174" y="13"/>
                    <a:pt x="175" y="13"/>
                  </a:cubicBezTo>
                  <a:cubicBezTo>
                    <a:pt x="176" y="14"/>
                    <a:pt x="176" y="16"/>
                    <a:pt x="176" y="17"/>
                  </a:cubicBezTo>
                  <a:cubicBezTo>
                    <a:pt x="176" y="17"/>
                    <a:pt x="175" y="17"/>
                    <a:pt x="174" y="17"/>
                  </a:cubicBezTo>
                  <a:cubicBezTo>
                    <a:pt x="174" y="17"/>
                    <a:pt x="174" y="17"/>
                    <a:pt x="173" y="17"/>
                  </a:cubicBezTo>
                  <a:cubicBezTo>
                    <a:pt x="173" y="17"/>
                    <a:pt x="173" y="17"/>
                    <a:pt x="173" y="17"/>
                  </a:cubicBezTo>
                  <a:cubicBezTo>
                    <a:pt x="175" y="17"/>
                    <a:pt x="175" y="17"/>
                    <a:pt x="175" y="17"/>
                  </a:cubicBezTo>
                  <a:cubicBezTo>
                    <a:pt x="175" y="17"/>
                    <a:pt x="174" y="17"/>
                    <a:pt x="173" y="17"/>
                  </a:cubicBezTo>
                  <a:cubicBezTo>
                    <a:pt x="171" y="14"/>
                    <a:pt x="168" y="12"/>
                    <a:pt x="165" y="11"/>
                  </a:cubicBezTo>
                  <a:cubicBezTo>
                    <a:pt x="170" y="9"/>
                    <a:pt x="173" y="7"/>
                    <a:pt x="173" y="7"/>
                  </a:cubicBezTo>
                  <a:cubicBezTo>
                    <a:pt x="170" y="9"/>
                    <a:pt x="167" y="10"/>
                    <a:pt x="165" y="11"/>
                  </a:cubicBezTo>
                  <a:cubicBezTo>
                    <a:pt x="165" y="11"/>
                    <a:pt x="164" y="11"/>
                    <a:pt x="164" y="11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165" y="11"/>
                    <a:pt x="164" y="11"/>
                    <a:pt x="164" y="11"/>
                  </a:cubicBezTo>
                  <a:cubicBezTo>
                    <a:pt x="163" y="10"/>
                    <a:pt x="162" y="10"/>
                    <a:pt x="162" y="10"/>
                  </a:cubicBezTo>
                  <a:cubicBezTo>
                    <a:pt x="163" y="10"/>
                    <a:pt x="163" y="11"/>
                    <a:pt x="164" y="11"/>
                  </a:cubicBezTo>
                  <a:cubicBezTo>
                    <a:pt x="163" y="11"/>
                    <a:pt x="162" y="11"/>
                    <a:pt x="162" y="11"/>
                  </a:cubicBezTo>
                  <a:cubicBezTo>
                    <a:pt x="159" y="10"/>
                    <a:pt x="156" y="9"/>
                    <a:pt x="153" y="7"/>
                  </a:cubicBezTo>
                  <a:cubicBezTo>
                    <a:pt x="153" y="7"/>
                    <a:pt x="157" y="9"/>
                    <a:pt x="161" y="11"/>
                  </a:cubicBezTo>
                  <a:cubicBezTo>
                    <a:pt x="158" y="12"/>
                    <a:pt x="156" y="13"/>
                    <a:pt x="154" y="14"/>
                  </a:cubicBezTo>
                  <a:cubicBezTo>
                    <a:pt x="152" y="13"/>
                    <a:pt x="150" y="12"/>
                    <a:pt x="150" y="12"/>
                  </a:cubicBezTo>
                  <a:cubicBezTo>
                    <a:pt x="151" y="13"/>
                    <a:pt x="153" y="14"/>
                    <a:pt x="154" y="14"/>
                  </a:cubicBezTo>
                  <a:cubicBezTo>
                    <a:pt x="153" y="15"/>
                    <a:pt x="152" y="16"/>
                    <a:pt x="152" y="16"/>
                  </a:cubicBezTo>
                  <a:cubicBezTo>
                    <a:pt x="151" y="17"/>
                    <a:pt x="150" y="17"/>
                    <a:pt x="149" y="17"/>
                  </a:cubicBezTo>
                  <a:cubicBezTo>
                    <a:pt x="148" y="15"/>
                    <a:pt x="146" y="13"/>
                    <a:pt x="144" y="12"/>
                  </a:cubicBezTo>
                  <a:cubicBezTo>
                    <a:pt x="148" y="9"/>
                    <a:pt x="152" y="8"/>
                    <a:pt x="152" y="8"/>
                  </a:cubicBezTo>
                  <a:cubicBezTo>
                    <a:pt x="149" y="9"/>
                    <a:pt x="146" y="10"/>
                    <a:pt x="144" y="11"/>
                  </a:cubicBezTo>
                  <a:cubicBezTo>
                    <a:pt x="143" y="11"/>
                    <a:pt x="143" y="11"/>
                    <a:pt x="143" y="11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4" y="11"/>
                    <a:pt x="143" y="11"/>
                    <a:pt x="143" y="11"/>
                  </a:cubicBezTo>
                  <a:cubicBezTo>
                    <a:pt x="142" y="11"/>
                    <a:pt x="142" y="10"/>
                    <a:pt x="142" y="10"/>
                  </a:cubicBezTo>
                  <a:cubicBezTo>
                    <a:pt x="142" y="11"/>
                    <a:pt x="143" y="11"/>
                    <a:pt x="143" y="11"/>
                  </a:cubicBezTo>
                  <a:cubicBezTo>
                    <a:pt x="141" y="11"/>
                    <a:pt x="139" y="12"/>
                    <a:pt x="138" y="12"/>
                  </a:cubicBezTo>
                  <a:cubicBezTo>
                    <a:pt x="135" y="11"/>
                    <a:pt x="133" y="11"/>
                    <a:pt x="133" y="11"/>
                  </a:cubicBezTo>
                  <a:cubicBezTo>
                    <a:pt x="135" y="11"/>
                    <a:pt x="136" y="12"/>
                    <a:pt x="137" y="12"/>
                  </a:cubicBezTo>
                  <a:cubicBezTo>
                    <a:pt x="137" y="13"/>
                    <a:pt x="136" y="13"/>
                    <a:pt x="135" y="13"/>
                  </a:cubicBezTo>
                  <a:cubicBezTo>
                    <a:pt x="132" y="11"/>
                    <a:pt x="128" y="9"/>
                    <a:pt x="123" y="8"/>
                  </a:cubicBezTo>
                  <a:cubicBezTo>
                    <a:pt x="123" y="8"/>
                    <a:pt x="129" y="10"/>
                    <a:pt x="134" y="14"/>
                  </a:cubicBezTo>
                  <a:cubicBezTo>
                    <a:pt x="133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2" y="15"/>
                    <a:pt x="132" y="16"/>
                  </a:cubicBezTo>
                  <a:cubicBezTo>
                    <a:pt x="131" y="16"/>
                    <a:pt x="131" y="16"/>
                    <a:pt x="131" y="16"/>
                  </a:cubicBezTo>
                  <a:cubicBezTo>
                    <a:pt x="130" y="16"/>
                    <a:pt x="130" y="16"/>
                    <a:pt x="130" y="16"/>
                  </a:cubicBezTo>
                  <a:cubicBezTo>
                    <a:pt x="130" y="16"/>
                    <a:pt x="131" y="16"/>
                    <a:pt x="131" y="17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9" y="17"/>
                    <a:pt x="129" y="17"/>
                    <a:pt x="128" y="16"/>
                  </a:cubicBezTo>
                  <a:cubicBezTo>
                    <a:pt x="131" y="15"/>
                    <a:pt x="133" y="14"/>
                    <a:pt x="133" y="14"/>
                  </a:cubicBezTo>
                  <a:cubicBezTo>
                    <a:pt x="131" y="15"/>
                    <a:pt x="130" y="15"/>
                    <a:pt x="128" y="16"/>
                  </a:cubicBezTo>
                  <a:cubicBezTo>
                    <a:pt x="127" y="16"/>
                    <a:pt x="127" y="16"/>
                    <a:pt x="126" y="15"/>
                  </a:cubicBezTo>
                  <a:cubicBezTo>
                    <a:pt x="124" y="12"/>
                    <a:pt x="121" y="11"/>
                    <a:pt x="121" y="11"/>
                  </a:cubicBezTo>
                  <a:cubicBezTo>
                    <a:pt x="123" y="12"/>
                    <a:pt x="124" y="13"/>
                    <a:pt x="125" y="14"/>
                  </a:cubicBezTo>
                  <a:cubicBezTo>
                    <a:pt x="122" y="13"/>
                    <a:pt x="120" y="12"/>
                    <a:pt x="120" y="12"/>
                  </a:cubicBezTo>
                  <a:cubicBezTo>
                    <a:pt x="122" y="13"/>
                    <a:pt x="124" y="14"/>
                    <a:pt x="125" y="15"/>
                  </a:cubicBezTo>
                  <a:cubicBezTo>
                    <a:pt x="126" y="16"/>
                    <a:pt x="126" y="17"/>
                    <a:pt x="126" y="17"/>
                  </a:cubicBezTo>
                  <a:cubicBezTo>
                    <a:pt x="125" y="17"/>
                    <a:pt x="124" y="18"/>
                    <a:pt x="124" y="18"/>
                  </a:cubicBezTo>
                  <a:cubicBezTo>
                    <a:pt x="124" y="18"/>
                    <a:pt x="123" y="18"/>
                    <a:pt x="123" y="18"/>
                  </a:cubicBezTo>
                  <a:cubicBezTo>
                    <a:pt x="123" y="18"/>
                    <a:pt x="123" y="18"/>
                    <a:pt x="123" y="18"/>
                  </a:cubicBezTo>
                  <a:cubicBezTo>
                    <a:pt x="124" y="17"/>
                    <a:pt x="125" y="17"/>
                    <a:pt x="125" y="17"/>
                  </a:cubicBezTo>
                  <a:cubicBezTo>
                    <a:pt x="124" y="17"/>
                    <a:pt x="123" y="17"/>
                    <a:pt x="123" y="18"/>
                  </a:cubicBezTo>
                  <a:cubicBezTo>
                    <a:pt x="121" y="14"/>
                    <a:pt x="117" y="13"/>
                    <a:pt x="115" y="12"/>
                  </a:cubicBezTo>
                  <a:cubicBezTo>
                    <a:pt x="119" y="9"/>
                    <a:pt x="123" y="8"/>
                    <a:pt x="123" y="8"/>
                  </a:cubicBezTo>
                  <a:cubicBezTo>
                    <a:pt x="120" y="9"/>
                    <a:pt x="117" y="10"/>
                    <a:pt x="114" y="12"/>
                  </a:cubicBezTo>
                  <a:cubicBezTo>
                    <a:pt x="114" y="12"/>
                    <a:pt x="114" y="11"/>
                    <a:pt x="114" y="11"/>
                  </a:cubicBezTo>
                  <a:cubicBezTo>
                    <a:pt x="114" y="11"/>
                    <a:pt x="115" y="11"/>
                    <a:pt x="115" y="11"/>
                  </a:cubicBezTo>
                  <a:cubicBezTo>
                    <a:pt x="114" y="11"/>
                    <a:pt x="114" y="11"/>
                    <a:pt x="113" y="11"/>
                  </a:cubicBezTo>
                  <a:cubicBezTo>
                    <a:pt x="112" y="11"/>
                    <a:pt x="112" y="11"/>
                    <a:pt x="112" y="11"/>
                  </a:cubicBezTo>
                  <a:cubicBezTo>
                    <a:pt x="112" y="11"/>
                    <a:pt x="113" y="11"/>
                    <a:pt x="113" y="11"/>
                  </a:cubicBezTo>
                  <a:cubicBezTo>
                    <a:pt x="112" y="12"/>
                    <a:pt x="112" y="12"/>
                    <a:pt x="111" y="12"/>
                  </a:cubicBezTo>
                  <a:cubicBezTo>
                    <a:pt x="109" y="11"/>
                    <a:pt x="106" y="9"/>
                    <a:pt x="102" y="8"/>
                  </a:cubicBezTo>
                  <a:cubicBezTo>
                    <a:pt x="102" y="8"/>
                    <a:pt x="106" y="10"/>
                    <a:pt x="110" y="12"/>
                  </a:cubicBezTo>
                  <a:cubicBezTo>
                    <a:pt x="108" y="13"/>
                    <a:pt x="105" y="14"/>
                    <a:pt x="104" y="15"/>
                  </a:cubicBezTo>
                  <a:cubicBezTo>
                    <a:pt x="101" y="14"/>
                    <a:pt x="99" y="13"/>
                    <a:pt x="99" y="13"/>
                  </a:cubicBezTo>
                  <a:cubicBezTo>
                    <a:pt x="101" y="14"/>
                    <a:pt x="102" y="14"/>
                    <a:pt x="103" y="15"/>
                  </a:cubicBezTo>
                  <a:cubicBezTo>
                    <a:pt x="101" y="17"/>
                    <a:pt x="100" y="18"/>
                    <a:pt x="99" y="19"/>
                  </a:cubicBezTo>
                  <a:cubicBezTo>
                    <a:pt x="99" y="19"/>
                    <a:pt x="99" y="19"/>
                    <a:pt x="98" y="19"/>
                  </a:cubicBezTo>
                  <a:cubicBezTo>
                    <a:pt x="98" y="18"/>
                    <a:pt x="97" y="16"/>
                    <a:pt x="96" y="15"/>
                  </a:cubicBezTo>
                  <a:cubicBezTo>
                    <a:pt x="94" y="13"/>
                    <a:pt x="91" y="11"/>
                    <a:pt x="91" y="11"/>
                  </a:cubicBezTo>
                  <a:cubicBezTo>
                    <a:pt x="94" y="13"/>
                    <a:pt x="95" y="14"/>
                    <a:pt x="96" y="15"/>
                  </a:cubicBezTo>
                  <a:cubicBezTo>
                    <a:pt x="95" y="16"/>
                    <a:pt x="93" y="16"/>
                    <a:pt x="92" y="17"/>
                  </a:cubicBezTo>
                  <a:cubicBezTo>
                    <a:pt x="89" y="13"/>
                    <a:pt x="84" y="12"/>
                    <a:pt x="83" y="12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1"/>
                    <a:pt x="83" y="12"/>
                    <a:pt x="83" y="12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12"/>
                    <a:pt x="82" y="12"/>
                    <a:pt x="81" y="12"/>
                  </a:cubicBezTo>
                  <a:cubicBezTo>
                    <a:pt x="79" y="11"/>
                    <a:pt x="76" y="10"/>
                    <a:pt x="72" y="9"/>
                  </a:cubicBezTo>
                  <a:cubicBezTo>
                    <a:pt x="72" y="9"/>
                    <a:pt x="76" y="10"/>
                    <a:pt x="80" y="12"/>
                  </a:cubicBezTo>
                  <a:cubicBezTo>
                    <a:pt x="78" y="13"/>
                    <a:pt x="76" y="14"/>
                    <a:pt x="74" y="15"/>
                  </a:cubicBezTo>
                  <a:cubicBezTo>
                    <a:pt x="74" y="15"/>
                    <a:pt x="73" y="15"/>
                    <a:pt x="73" y="15"/>
                  </a:cubicBezTo>
                  <a:cubicBezTo>
                    <a:pt x="74" y="14"/>
                    <a:pt x="76" y="14"/>
                    <a:pt x="76" y="14"/>
                  </a:cubicBezTo>
                  <a:cubicBezTo>
                    <a:pt x="75" y="14"/>
                    <a:pt x="74" y="14"/>
                    <a:pt x="72" y="15"/>
                  </a:cubicBezTo>
                  <a:cubicBezTo>
                    <a:pt x="71" y="14"/>
                    <a:pt x="69" y="13"/>
                    <a:pt x="69" y="13"/>
                  </a:cubicBezTo>
                  <a:cubicBezTo>
                    <a:pt x="70" y="14"/>
                    <a:pt x="71" y="14"/>
                    <a:pt x="72" y="15"/>
                  </a:cubicBezTo>
                  <a:cubicBezTo>
                    <a:pt x="67" y="16"/>
                    <a:pt x="65" y="18"/>
                    <a:pt x="63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2" y="20"/>
                    <a:pt x="61" y="21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60" y="21"/>
                    <a:pt x="60" y="20"/>
                    <a:pt x="60" y="20"/>
                  </a:cubicBezTo>
                  <a:cubicBezTo>
                    <a:pt x="63" y="18"/>
                    <a:pt x="65" y="17"/>
                    <a:pt x="65" y="17"/>
                  </a:cubicBezTo>
                  <a:cubicBezTo>
                    <a:pt x="63" y="18"/>
                    <a:pt x="61" y="19"/>
                    <a:pt x="59" y="19"/>
                  </a:cubicBezTo>
                  <a:cubicBezTo>
                    <a:pt x="58" y="17"/>
                    <a:pt x="57" y="16"/>
                    <a:pt x="55" y="15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5" y="14"/>
                    <a:pt x="55" y="14"/>
                  </a:cubicBezTo>
                  <a:cubicBezTo>
                    <a:pt x="54" y="14"/>
                    <a:pt x="53" y="13"/>
                    <a:pt x="53" y="13"/>
                  </a:cubicBezTo>
                  <a:cubicBezTo>
                    <a:pt x="54" y="14"/>
                    <a:pt x="54" y="14"/>
                    <a:pt x="55" y="15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1" y="16"/>
                    <a:pt x="50" y="16"/>
                    <a:pt x="50" y="15"/>
                  </a:cubicBezTo>
                  <a:cubicBezTo>
                    <a:pt x="55" y="10"/>
                    <a:pt x="64" y="7"/>
                    <a:pt x="65" y="7"/>
                  </a:cubicBezTo>
                  <a:cubicBezTo>
                    <a:pt x="60" y="8"/>
                    <a:pt x="56" y="10"/>
                    <a:pt x="53" y="12"/>
                  </a:cubicBezTo>
                  <a:cubicBezTo>
                    <a:pt x="51" y="13"/>
                    <a:pt x="49" y="13"/>
                    <a:pt x="47" y="14"/>
                  </a:cubicBezTo>
                  <a:cubicBezTo>
                    <a:pt x="47" y="14"/>
                    <a:pt x="47" y="14"/>
                    <a:pt x="46" y="14"/>
                  </a:cubicBezTo>
                  <a:cubicBezTo>
                    <a:pt x="46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50" y="11"/>
                    <a:pt x="56" y="10"/>
                    <a:pt x="57" y="10"/>
                  </a:cubicBezTo>
                  <a:cubicBezTo>
                    <a:pt x="51" y="10"/>
                    <a:pt x="47" y="12"/>
                    <a:pt x="45" y="14"/>
                  </a:cubicBezTo>
                  <a:cubicBezTo>
                    <a:pt x="45" y="14"/>
                    <a:pt x="44" y="14"/>
                    <a:pt x="44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4" y="14"/>
                    <a:pt x="44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2" y="13"/>
                    <a:pt x="40" y="12"/>
                    <a:pt x="38" y="12"/>
                  </a:cubicBezTo>
                  <a:cubicBezTo>
                    <a:pt x="36" y="10"/>
                    <a:pt x="34" y="9"/>
                    <a:pt x="34" y="9"/>
                  </a:cubicBezTo>
                  <a:cubicBezTo>
                    <a:pt x="35" y="10"/>
                    <a:pt x="36" y="10"/>
                    <a:pt x="37" y="11"/>
                  </a:cubicBezTo>
                  <a:cubicBezTo>
                    <a:pt x="36" y="11"/>
                    <a:pt x="36" y="11"/>
                    <a:pt x="35" y="11"/>
                  </a:cubicBezTo>
                  <a:cubicBezTo>
                    <a:pt x="35" y="11"/>
                    <a:pt x="36" y="11"/>
                    <a:pt x="37" y="11"/>
                  </a:cubicBezTo>
                  <a:cubicBezTo>
                    <a:pt x="38" y="13"/>
                    <a:pt x="39" y="15"/>
                    <a:pt x="39" y="16"/>
                  </a:cubicBezTo>
                  <a:cubicBezTo>
                    <a:pt x="38" y="16"/>
                    <a:pt x="37" y="17"/>
                    <a:pt x="37" y="17"/>
                  </a:cubicBezTo>
                  <a:cubicBezTo>
                    <a:pt x="37" y="17"/>
                    <a:pt x="37" y="17"/>
                    <a:pt x="36" y="17"/>
                  </a:cubicBezTo>
                  <a:cubicBezTo>
                    <a:pt x="33" y="10"/>
                    <a:pt x="25" y="9"/>
                    <a:pt x="25" y="9"/>
                  </a:cubicBezTo>
                  <a:cubicBezTo>
                    <a:pt x="30" y="11"/>
                    <a:pt x="33" y="13"/>
                    <a:pt x="34" y="16"/>
                  </a:cubicBezTo>
                  <a:cubicBezTo>
                    <a:pt x="32" y="14"/>
                    <a:pt x="28" y="11"/>
                    <a:pt x="22" y="9"/>
                  </a:cubicBezTo>
                  <a:cubicBezTo>
                    <a:pt x="24" y="10"/>
                    <a:pt x="32" y="14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2" y="20"/>
                    <a:pt x="31" y="19"/>
                    <a:pt x="29" y="17"/>
                  </a:cubicBezTo>
                  <a:cubicBezTo>
                    <a:pt x="27" y="15"/>
                    <a:pt x="25" y="13"/>
                    <a:pt x="25" y="13"/>
                  </a:cubicBezTo>
                  <a:cubicBezTo>
                    <a:pt x="26" y="14"/>
                    <a:pt x="27" y="15"/>
                    <a:pt x="27" y="16"/>
                  </a:cubicBezTo>
                  <a:cubicBezTo>
                    <a:pt x="26" y="15"/>
                    <a:pt x="25" y="14"/>
                    <a:pt x="24" y="14"/>
                  </a:cubicBezTo>
                  <a:cubicBezTo>
                    <a:pt x="24" y="14"/>
                    <a:pt x="28" y="16"/>
                    <a:pt x="29" y="19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8" y="19"/>
                    <a:pt x="26" y="18"/>
                    <a:pt x="24" y="16"/>
                  </a:cubicBezTo>
                  <a:cubicBezTo>
                    <a:pt x="24" y="16"/>
                    <a:pt x="26" y="18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3" y="15"/>
                    <a:pt x="12" y="11"/>
                    <a:pt x="12" y="11"/>
                  </a:cubicBezTo>
                  <a:cubicBezTo>
                    <a:pt x="15" y="12"/>
                    <a:pt x="17" y="13"/>
                    <a:pt x="19" y="15"/>
                  </a:cubicBezTo>
                  <a:cubicBezTo>
                    <a:pt x="17" y="14"/>
                    <a:pt x="15" y="13"/>
                    <a:pt x="15" y="13"/>
                  </a:cubicBezTo>
                  <a:cubicBezTo>
                    <a:pt x="18" y="14"/>
                    <a:pt x="19" y="15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0" y="17"/>
                    <a:pt x="20" y="17"/>
                  </a:cubicBezTo>
                  <a:cubicBezTo>
                    <a:pt x="18" y="16"/>
                    <a:pt x="15" y="15"/>
                    <a:pt x="12" y="14"/>
                  </a:cubicBezTo>
                  <a:cubicBezTo>
                    <a:pt x="14" y="14"/>
                    <a:pt x="16" y="15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8" y="17"/>
                    <a:pt x="18" y="17"/>
                  </a:cubicBezTo>
                  <a:cubicBezTo>
                    <a:pt x="18" y="17"/>
                    <a:pt x="18" y="17"/>
                    <a:pt x="19" y="18"/>
                  </a:cubicBezTo>
                  <a:cubicBezTo>
                    <a:pt x="18" y="18"/>
                    <a:pt x="17" y="18"/>
                    <a:pt x="16" y="19"/>
                  </a:cubicBezTo>
                  <a:cubicBezTo>
                    <a:pt x="15" y="19"/>
                    <a:pt x="15" y="18"/>
                    <a:pt x="14" y="18"/>
                  </a:cubicBezTo>
                  <a:cubicBezTo>
                    <a:pt x="14" y="18"/>
                    <a:pt x="15" y="18"/>
                    <a:pt x="16" y="19"/>
                  </a:cubicBezTo>
                  <a:cubicBezTo>
                    <a:pt x="15" y="20"/>
                    <a:pt x="14" y="20"/>
                    <a:pt x="13" y="21"/>
                  </a:cubicBezTo>
                  <a:cubicBezTo>
                    <a:pt x="13" y="20"/>
                    <a:pt x="13" y="20"/>
                    <a:pt x="12" y="20"/>
                  </a:cubicBezTo>
                  <a:cubicBezTo>
                    <a:pt x="13" y="20"/>
                    <a:pt x="14" y="19"/>
                    <a:pt x="15" y="19"/>
                  </a:cubicBezTo>
                  <a:cubicBezTo>
                    <a:pt x="15" y="19"/>
                    <a:pt x="14" y="19"/>
                    <a:pt x="12" y="20"/>
                  </a:cubicBezTo>
                  <a:cubicBezTo>
                    <a:pt x="9" y="17"/>
                    <a:pt x="5" y="16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7" y="17"/>
                    <a:pt x="9" y="19"/>
                    <a:pt x="11" y="20"/>
                  </a:cubicBezTo>
                  <a:cubicBezTo>
                    <a:pt x="11" y="20"/>
                    <a:pt x="10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3"/>
                    <a:pt x="7" y="24"/>
                    <a:pt x="6" y="25"/>
                  </a:cubicBezTo>
                  <a:cubicBezTo>
                    <a:pt x="6" y="25"/>
                    <a:pt x="5" y="26"/>
                    <a:pt x="4" y="26"/>
                  </a:cubicBezTo>
                  <a:cubicBezTo>
                    <a:pt x="4" y="26"/>
                    <a:pt x="4" y="26"/>
                    <a:pt x="4" y="25"/>
                  </a:cubicBezTo>
                  <a:cubicBezTo>
                    <a:pt x="5" y="25"/>
                    <a:pt x="5" y="24"/>
                    <a:pt x="6" y="24"/>
                  </a:cubicBezTo>
                  <a:cubicBezTo>
                    <a:pt x="6" y="24"/>
                    <a:pt x="5" y="24"/>
                    <a:pt x="4" y="25"/>
                  </a:cubicBezTo>
                  <a:cubicBezTo>
                    <a:pt x="4" y="23"/>
                    <a:pt x="4" y="21"/>
                    <a:pt x="7" y="19"/>
                  </a:cubicBezTo>
                  <a:cubicBezTo>
                    <a:pt x="7" y="19"/>
                    <a:pt x="3" y="21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7"/>
                    <a:pt x="2" y="27"/>
                    <a:pt x="2" y="27"/>
                  </a:cubicBezTo>
                  <a:close/>
                  <a:moveTo>
                    <a:pt x="331" y="24"/>
                  </a:moveTo>
                  <a:cubicBezTo>
                    <a:pt x="332" y="22"/>
                    <a:pt x="332" y="20"/>
                    <a:pt x="333" y="19"/>
                  </a:cubicBezTo>
                  <a:cubicBezTo>
                    <a:pt x="333" y="20"/>
                    <a:pt x="334" y="20"/>
                    <a:pt x="334" y="20"/>
                  </a:cubicBezTo>
                  <a:cubicBezTo>
                    <a:pt x="332" y="22"/>
                    <a:pt x="331" y="24"/>
                    <a:pt x="331" y="24"/>
                  </a:cubicBezTo>
                  <a:close/>
                  <a:moveTo>
                    <a:pt x="333" y="18"/>
                  </a:moveTo>
                  <a:cubicBezTo>
                    <a:pt x="334" y="17"/>
                    <a:pt x="335" y="16"/>
                    <a:pt x="337" y="15"/>
                  </a:cubicBezTo>
                  <a:cubicBezTo>
                    <a:pt x="337" y="16"/>
                    <a:pt x="338" y="16"/>
                    <a:pt x="339" y="17"/>
                  </a:cubicBezTo>
                  <a:cubicBezTo>
                    <a:pt x="337" y="18"/>
                    <a:pt x="336" y="19"/>
                    <a:pt x="335" y="20"/>
                  </a:cubicBezTo>
                  <a:cubicBezTo>
                    <a:pt x="334" y="19"/>
                    <a:pt x="334" y="19"/>
                    <a:pt x="333" y="18"/>
                  </a:cubicBezTo>
                  <a:close/>
                  <a:moveTo>
                    <a:pt x="336" y="22"/>
                  </a:moveTo>
                  <a:cubicBezTo>
                    <a:pt x="336" y="22"/>
                    <a:pt x="336" y="22"/>
                    <a:pt x="336" y="22"/>
                  </a:cubicBezTo>
                  <a:cubicBezTo>
                    <a:pt x="336" y="20"/>
                    <a:pt x="338" y="19"/>
                    <a:pt x="339" y="17"/>
                  </a:cubicBezTo>
                  <a:cubicBezTo>
                    <a:pt x="340" y="18"/>
                    <a:pt x="341" y="18"/>
                    <a:pt x="341" y="19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0" y="19"/>
                    <a:pt x="340" y="18"/>
                    <a:pt x="339" y="18"/>
                  </a:cubicBezTo>
                  <a:cubicBezTo>
                    <a:pt x="339" y="18"/>
                    <a:pt x="340" y="18"/>
                    <a:pt x="341" y="19"/>
                  </a:cubicBezTo>
                  <a:cubicBezTo>
                    <a:pt x="338" y="20"/>
                    <a:pt x="337" y="21"/>
                    <a:pt x="336" y="22"/>
                  </a:cubicBezTo>
                  <a:close/>
                  <a:moveTo>
                    <a:pt x="341" y="19"/>
                  </a:moveTo>
                  <a:cubicBezTo>
                    <a:pt x="341" y="19"/>
                    <a:pt x="342" y="20"/>
                    <a:pt x="342" y="20"/>
                  </a:cubicBezTo>
                  <a:cubicBezTo>
                    <a:pt x="343" y="20"/>
                    <a:pt x="343" y="20"/>
                    <a:pt x="343" y="20"/>
                  </a:cubicBezTo>
                  <a:cubicBezTo>
                    <a:pt x="341" y="22"/>
                    <a:pt x="340" y="23"/>
                    <a:pt x="339" y="24"/>
                  </a:cubicBezTo>
                  <a:cubicBezTo>
                    <a:pt x="337" y="22"/>
                    <a:pt x="339" y="20"/>
                    <a:pt x="341" y="19"/>
                  </a:cubicBezTo>
                  <a:close/>
                  <a:moveTo>
                    <a:pt x="341" y="19"/>
                  </a:move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2" y="19"/>
                    <a:pt x="342" y="19"/>
                  </a:cubicBezTo>
                  <a:cubicBezTo>
                    <a:pt x="342" y="19"/>
                    <a:pt x="341" y="19"/>
                    <a:pt x="341" y="19"/>
                  </a:cubicBezTo>
                  <a:close/>
                  <a:moveTo>
                    <a:pt x="341" y="27"/>
                  </a:moveTo>
                  <a:cubicBezTo>
                    <a:pt x="341" y="27"/>
                    <a:pt x="340" y="28"/>
                    <a:pt x="340" y="28"/>
                  </a:cubicBezTo>
                  <a:cubicBezTo>
                    <a:pt x="340" y="28"/>
                    <a:pt x="340" y="27"/>
                    <a:pt x="340" y="27"/>
                  </a:cubicBezTo>
                  <a:cubicBezTo>
                    <a:pt x="340" y="27"/>
                    <a:pt x="340" y="27"/>
                    <a:pt x="340" y="27"/>
                  </a:cubicBezTo>
                  <a:cubicBezTo>
                    <a:pt x="341" y="27"/>
                    <a:pt x="341" y="27"/>
                    <a:pt x="341" y="26"/>
                  </a:cubicBezTo>
                  <a:cubicBezTo>
                    <a:pt x="341" y="27"/>
                    <a:pt x="341" y="27"/>
                    <a:pt x="342" y="27"/>
                  </a:cubicBezTo>
                  <a:cubicBezTo>
                    <a:pt x="342" y="27"/>
                    <a:pt x="342" y="27"/>
                    <a:pt x="341" y="27"/>
                  </a:cubicBezTo>
                  <a:close/>
                  <a:moveTo>
                    <a:pt x="343" y="25"/>
                  </a:moveTo>
                  <a:cubicBezTo>
                    <a:pt x="343" y="26"/>
                    <a:pt x="342" y="26"/>
                    <a:pt x="342" y="26"/>
                  </a:cubicBezTo>
                  <a:cubicBezTo>
                    <a:pt x="342" y="26"/>
                    <a:pt x="341" y="26"/>
                    <a:pt x="341" y="26"/>
                  </a:cubicBezTo>
                  <a:cubicBezTo>
                    <a:pt x="342" y="24"/>
                    <a:pt x="343" y="23"/>
                    <a:pt x="344" y="21"/>
                  </a:cubicBezTo>
                  <a:cubicBezTo>
                    <a:pt x="345" y="22"/>
                    <a:pt x="345" y="23"/>
                    <a:pt x="346" y="23"/>
                  </a:cubicBezTo>
                  <a:cubicBezTo>
                    <a:pt x="345" y="24"/>
                    <a:pt x="344" y="25"/>
                    <a:pt x="343" y="25"/>
                  </a:cubicBezTo>
                  <a:cubicBezTo>
                    <a:pt x="343" y="25"/>
                    <a:pt x="343" y="25"/>
                    <a:pt x="342" y="25"/>
                  </a:cubicBezTo>
                  <a:cubicBezTo>
                    <a:pt x="342" y="25"/>
                    <a:pt x="343" y="25"/>
                    <a:pt x="343" y="25"/>
                  </a:cubicBezTo>
                  <a:close/>
                  <a:moveTo>
                    <a:pt x="344" y="30"/>
                  </a:moveTo>
                  <a:cubicBezTo>
                    <a:pt x="344" y="30"/>
                    <a:pt x="344" y="30"/>
                    <a:pt x="344" y="30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30"/>
                    <a:pt x="344" y="30"/>
                    <a:pt x="344" y="30"/>
                  </a:cubicBezTo>
                  <a:close/>
                  <a:moveTo>
                    <a:pt x="347" y="27"/>
                  </a:moveTo>
                  <a:cubicBezTo>
                    <a:pt x="347" y="27"/>
                    <a:pt x="347" y="27"/>
                    <a:pt x="346" y="26"/>
                  </a:cubicBezTo>
                  <a:cubicBezTo>
                    <a:pt x="346" y="26"/>
                    <a:pt x="347" y="27"/>
                    <a:pt x="347" y="27"/>
                  </a:cubicBezTo>
                  <a:cubicBezTo>
                    <a:pt x="347" y="27"/>
                    <a:pt x="347" y="27"/>
                    <a:pt x="347" y="27"/>
                  </a:cubicBezTo>
                  <a:cubicBezTo>
                    <a:pt x="346" y="27"/>
                    <a:pt x="346" y="28"/>
                    <a:pt x="345" y="28"/>
                  </a:cubicBezTo>
                  <a:cubicBezTo>
                    <a:pt x="345" y="28"/>
                    <a:pt x="345" y="27"/>
                    <a:pt x="345" y="27"/>
                  </a:cubicBezTo>
                  <a:cubicBezTo>
                    <a:pt x="345" y="27"/>
                    <a:pt x="345" y="27"/>
                    <a:pt x="346" y="26"/>
                  </a:cubicBezTo>
                  <a:cubicBezTo>
                    <a:pt x="346" y="26"/>
                    <a:pt x="347" y="26"/>
                    <a:pt x="347" y="26"/>
                  </a:cubicBezTo>
                  <a:cubicBezTo>
                    <a:pt x="348" y="26"/>
                    <a:pt x="348" y="26"/>
                    <a:pt x="348" y="26"/>
                  </a:cubicBezTo>
                  <a:cubicBezTo>
                    <a:pt x="348" y="27"/>
                    <a:pt x="347" y="27"/>
                    <a:pt x="347" y="27"/>
                  </a:cubicBezTo>
                  <a:close/>
                  <a:moveTo>
                    <a:pt x="346" y="26"/>
                  </a:moveTo>
                  <a:cubicBezTo>
                    <a:pt x="346" y="25"/>
                    <a:pt x="347" y="25"/>
                    <a:pt x="347" y="25"/>
                  </a:cubicBezTo>
                  <a:cubicBezTo>
                    <a:pt x="347" y="25"/>
                    <a:pt x="347" y="25"/>
                    <a:pt x="347" y="25"/>
                  </a:cubicBezTo>
                  <a:cubicBezTo>
                    <a:pt x="347" y="26"/>
                    <a:pt x="346" y="26"/>
                    <a:pt x="346" y="26"/>
                  </a:cubicBezTo>
                  <a:close/>
                  <a:moveTo>
                    <a:pt x="348" y="30"/>
                  </a:moveTo>
                  <a:cubicBezTo>
                    <a:pt x="348" y="30"/>
                    <a:pt x="348" y="31"/>
                    <a:pt x="348" y="31"/>
                  </a:cubicBezTo>
                  <a:cubicBezTo>
                    <a:pt x="348" y="31"/>
                    <a:pt x="348" y="30"/>
                    <a:pt x="348" y="30"/>
                  </a:cubicBezTo>
                  <a:cubicBezTo>
                    <a:pt x="348" y="30"/>
                    <a:pt x="348" y="29"/>
                    <a:pt x="349" y="28"/>
                  </a:cubicBezTo>
                  <a:cubicBezTo>
                    <a:pt x="349" y="28"/>
                    <a:pt x="349" y="29"/>
                    <a:pt x="349" y="29"/>
                  </a:cubicBezTo>
                  <a:cubicBezTo>
                    <a:pt x="349" y="29"/>
                    <a:pt x="349" y="29"/>
                    <a:pt x="349" y="29"/>
                  </a:cubicBezTo>
                  <a:cubicBezTo>
                    <a:pt x="349" y="30"/>
                    <a:pt x="349" y="30"/>
                    <a:pt x="348" y="30"/>
                  </a:cubicBezTo>
                  <a:close/>
                  <a:moveTo>
                    <a:pt x="349" y="25"/>
                  </a:moveTo>
                  <a:cubicBezTo>
                    <a:pt x="349" y="25"/>
                    <a:pt x="349" y="25"/>
                    <a:pt x="349" y="25"/>
                  </a:cubicBezTo>
                  <a:cubicBezTo>
                    <a:pt x="349" y="25"/>
                    <a:pt x="348" y="24"/>
                    <a:pt x="348" y="24"/>
                  </a:cubicBezTo>
                  <a:cubicBezTo>
                    <a:pt x="348" y="24"/>
                    <a:pt x="348" y="24"/>
                    <a:pt x="348" y="24"/>
                  </a:cubicBezTo>
                  <a:cubicBezTo>
                    <a:pt x="348" y="24"/>
                    <a:pt x="349" y="25"/>
                    <a:pt x="350" y="25"/>
                  </a:cubicBezTo>
                  <a:cubicBezTo>
                    <a:pt x="349" y="25"/>
                    <a:pt x="349" y="25"/>
                    <a:pt x="349" y="25"/>
                  </a:cubicBezTo>
                  <a:close/>
                  <a:moveTo>
                    <a:pt x="353" y="25"/>
                  </a:moveTo>
                  <a:cubicBezTo>
                    <a:pt x="353" y="25"/>
                    <a:pt x="354" y="25"/>
                    <a:pt x="354" y="26"/>
                  </a:cubicBezTo>
                  <a:cubicBezTo>
                    <a:pt x="353" y="26"/>
                    <a:pt x="353" y="26"/>
                    <a:pt x="353" y="26"/>
                  </a:cubicBezTo>
                  <a:cubicBezTo>
                    <a:pt x="352" y="26"/>
                    <a:pt x="352" y="26"/>
                    <a:pt x="352" y="26"/>
                  </a:cubicBezTo>
                  <a:cubicBezTo>
                    <a:pt x="352" y="25"/>
                    <a:pt x="353" y="25"/>
                    <a:pt x="353" y="25"/>
                  </a:cubicBezTo>
                  <a:close/>
                  <a:moveTo>
                    <a:pt x="351" y="25"/>
                  </a:moveTo>
                  <a:cubicBezTo>
                    <a:pt x="352" y="25"/>
                    <a:pt x="352" y="24"/>
                    <a:pt x="353" y="24"/>
                  </a:cubicBezTo>
                  <a:cubicBezTo>
                    <a:pt x="353" y="24"/>
                    <a:pt x="353" y="24"/>
                    <a:pt x="353" y="25"/>
                  </a:cubicBezTo>
                  <a:cubicBezTo>
                    <a:pt x="352" y="25"/>
                    <a:pt x="352" y="25"/>
                    <a:pt x="351" y="25"/>
                  </a:cubicBezTo>
                  <a:close/>
                  <a:moveTo>
                    <a:pt x="353" y="23"/>
                  </a:moveTo>
                  <a:cubicBezTo>
                    <a:pt x="354" y="23"/>
                    <a:pt x="355" y="22"/>
                    <a:pt x="356" y="22"/>
                  </a:cubicBezTo>
                  <a:cubicBezTo>
                    <a:pt x="356" y="22"/>
                    <a:pt x="356" y="23"/>
                    <a:pt x="357" y="23"/>
                  </a:cubicBezTo>
                  <a:cubicBezTo>
                    <a:pt x="356" y="24"/>
                    <a:pt x="355" y="24"/>
                    <a:pt x="354" y="24"/>
                  </a:cubicBezTo>
                  <a:cubicBezTo>
                    <a:pt x="354" y="24"/>
                    <a:pt x="354" y="24"/>
                    <a:pt x="353" y="23"/>
                  </a:cubicBezTo>
                  <a:close/>
                  <a:moveTo>
                    <a:pt x="353" y="23"/>
                  </a:moveTo>
                  <a:cubicBezTo>
                    <a:pt x="352" y="22"/>
                    <a:pt x="351" y="22"/>
                    <a:pt x="351" y="21"/>
                  </a:cubicBezTo>
                  <a:cubicBezTo>
                    <a:pt x="352" y="21"/>
                    <a:pt x="352" y="20"/>
                    <a:pt x="353" y="19"/>
                  </a:cubicBezTo>
                  <a:cubicBezTo>
                    <a:pt x="354" y="20"/>
                    <a:pt x="355" y="21"/>
                    <a:pt x="355" y="22"/>
                  </a:cubicBezTo>
                  <a:cubicBezTo>
                    <a:pt x="355" y="22"/>
                    <a:pt x="354" y="23"/>
                    <a:pt x="353" y="23"/>
                  </a:cubicBezTo>
                  <a:close/>
                  <a:moveTo>
                    <a:pt x="352" y="23"/>
                  </a:moveTo>
                  <a:cubicBezTo>
                    <a:pt x="351" y="22"/>
                    <a:pt x="350" y="22"/>
                    <a:pt x="350" y="22"/>
                  </a:cubicBezTo>
                  <a:cubicBezTo>
                    <a:pt x="350" y="22"/>
                    <a:pt x="350" y="22"/>
                    <a:pt x="350" y="21"/>
                  </a:cubicBezTo>
                  <a:cubicBezTo>
                    <a:pt x="351" y="22"/>
                    <a:pt x="351" y="22"/>
                    <a:pt x="352" y="23"/>
                  </a:cubicBezTo>
                  <a:close/>
                  <a:moveTo>
                    <a:pt x="352" y="23"/>
                  </a:moveTo>
                  <a:cubicBezTo>
                    <a:pt x="351" y="24"/>
                    <a:pt x="351" y="24"/>
                    <a:pt x="350" y="24"/>
                  </a:cubicBezTo>
                  <a:cubicBezTo>
                    <a:pt x="350" y="24"/>
                    <a:pt x="349" y="24"/>
                    <a:pt x="348" y="23"/>
                  </a:cubicBezTo>
                  <a:cubicBezTo>
                    <a:pt x="349" y="23"/>
                    <a:pt x="349" y="22"/>
                    <a:pt x="349" y="22"/>
                  </a:cubicBezTo>
                  <a:cubicBezTo>
                    <a:pt x="350" y="23"/>
                    <a:pt x="351" y="23"/>
                    <a:pt x="352" y="23"/>
                  </a:cubicBezTo>
                  <a:close/>
                  <a:moveTo>
                    <a:pt x="350" y="27"/>
                  </a:moveTo>
                  <a:cubicBezTo>
                    <a:pt x="350" y="26"/>
                    <a:pt x="350" y="26"/>
                    <a:pt x="350" y="26"/>
                  </a:cubicBezTo>
                  <a:cubicBezTo>
                    <a:pt x="350" y="26"/>
                    <a:pt x="350" y="26"/>
                    <a:pt x="351" y="26"/>
                  </a:cubicBezTo>
                  <a:cubicBezTo>
                    <a:pt x="351" y="26"/>
                    <a:pt x="351" y="27"/>
                    <a:pt x="352" y="27"/>
                  </a:cubicBezTo>
                  <a:cubicBezTo>
                    <a:pt x="351" y="27"/>
                    <a:pt x="351" y="28"/>
                    <a:pt x="351" y="28"/>
                  </a:cubicBezTo>
                  <a:cubicBezTo>
                    <a:pt x="351" y="27"/>
                    <a:pt x="350" y="27"/>
                    <a:pt x="350" y="27"/>
                  </a:cubicBezTo>
                  <a:close/>
                  <a:moveTo>
                    <a:pt x="353" y="31"/>
                  </a:moveTo>
                  <a:cubicBezTo>
                    <a:pt x="353" y="31"/>
                    <a:pt x="352" y="31"/>
                    <a:pt x="352" y="31"/>
                  </a:cubicBezTo>
                  <a:cubicBezTo>
                    <a:pt x="352" y="30"/>
                    <a:pt x="352" y="29"/>
                    <a:pt x="351" y="29"/>
                  </a:cubicBezTo>
                  <a:cubicBezTo>
                    <a:pt x="352" y="28"/>
                    <a:pt x="352" y="28"/>
                    <a:pt x="352" y="28"/>
                  </a:cubicBezTo>
                  <a:cubicBezTo>
                    <a:pt x="352" y="28"/>
                    <a:pt x="352" y="28"/>
                    <a:pt x="352" y="28"/>
                  </a:cubicBezTo>
                  <a:cubicBezTo>
                    <a:pt x="353" y="29"/>
                    <a:pt x="353" y="30"/>
                    <a:pt x="353" y="31"/>
                  </a:cubicBezTo>
                  <a:close/>
                  <a:moveTo>
                    <a:pt x="353" y="27"/>
                  </a:moveTo>
                  <a:cubicBezTo>
                    <a:pt x="353" y="27"/>
                    <a:pt x="354" y="26"/>
                    <a:pt x="354" y="26"/>
                  </a:cubicBezTo>
                  <a:cubicBezTo>
                    <a:pt x="355" y="27"/>
                    <a:pt x="355" y="28"/>
                    <a:pt x="355" y="29"/>
                  </a:cubicBezTo>
                  <a:cubicBezTo>
                    <a:pt x="355" y="28"/>
                    <a:pt x="354" y="28"/>
                    <a:pt x="353" y="27"/>
                  </a:cubicBezTo>
                  <a:close/>
                  <a:moveTo>
                    <a:pt x="359" y="32"/>
                  </a:moveTo>
                  <a:cubicBezTo>
                    <a:pt x="359" y="32"/>
                    <a:pt x="359" y="32"/>
                    <a:pt x="359" y="32"/>
                  </a:cubicBezTo>
                  <a:cubicBezTo>
                    <a:pt x="358" y="29"/>
                    <a:pt x="357" y="27"/>
                    <a:pt x="355" y="25"/>
                  </a:cubicBezTo>
                  <a:cubicBezTo>
                    <a:pt x="356" y="25"/>
                    <a:pt x="357" y="24"/>
                    <a:pt x="357" y="24"/>
                  </a:cubicBezTo>
                  <a:cubicBezTo>
                    <a:pt x="356" y="25"/>
                    <a:pt x="356" y="25"/>
                    <a:pt x="355" y="25"/>
                  </a:cubicBezTo>
                  <a:cubicBezTo>
                    <a:pt x="355" y="25"/>
                    <a:pt x="355" y="25"/>
                    <a:pt x="355" y="25"/>
                  </a:cubicBezTo>
                  <a:cubicBezTo>
                    <a:pt x="354" y="25"/>
                    <a:pt x="354" y="24"/>
                    <a:pt x="354" y="24"/>
                  </a:cubicBezTo>
                  <a:cubicBezTo>
                    <a:pt x="355" y="24"/>
                    <a:pt x="356" y="24"/>
                    <a:pt x="357" y="23"/>
                  </a:cubicBezTo>
                  <a:cubicBezTo>
                    <a:pt x="358" y="26"/>
                    <a:pt x="359" y="29"/>
                    <a:pt x="359" y="32"/>
                  </a:cubicBezTo>
                  <a:cubicBezTo>
                    <a:pt x="359" y="32"/>
                    <a:pt x="359" y="32"/>
                    <a:pt x="359" y="32"/>
                  </a:cubicBezTo>
                  <a:close/>
                  <a:moveTo>
                    <a:pt x="368" y="22"/>
                  </a:moveTo>
                  <a:cubicBezTo>
                    <a:pt x="369" y="23"/>
                    <a:pt x="370" y="24"/>
                    <a:pt x="371" y="24"/>
                  </a:cubicBezTo>
                  <a:cubicBezTo>
                    <a:pt x="370" y="24"/>
                    <a:pt x="370" y="25"/>
                    <a:pt x="369" y="25"/>
                  </a:cubicBezTo>
                  <a:cubicBezTo>
                    <a:pt x="369" y="25"/>
                    <a:pt x="369" y="24"/>
                    <a:pt x="369" y="24"/>
                  </a:cubicBezTo>
                  <a:cubicBezTo>
                    <a:pt x="368" y="24"/>
                    <a:pt x="368" y="23"/>
                    <a:pt x="368" y="22"/>
                  </a:cubicBezTo>
                  <a:close/>
                  <a:moveTo>
                    <a:pt x="369" y="28"/>
                  </a:moveTo>
                  <a:cubicBezTo>
                    <a:pt x="369" y="28"/>
                    <a:pt x="369" y="28"/>
                    <a:pt x="369" y="29"/>
                  </a:cubicBezTo>
                  <a:cubicBezTo>
                    <a:pt x="369" y="28"/>
                    <a:pt x="369" y="27"/>
                    <a:pt x="369" y="26"/>
                  </a:cubicBezTo>
                  <a:cubicBezTo>
                    <a:pt x="369" y="26"/>
                    <a:pt x="369" y="26"/>
                    <a:pt x="369" y="26"/>
                  </a:cubicBezTo>
                  <a:cubicBezTo>
                    <a:pt x="370" y="26"/>
                    <a:pt x="370" y="27"/>
                    <a:pt x="370" y="27"/>
                  </a:cubicBezTo>
                  <a:cubicBezTo>
                    <a:pt x="370" y="27"/>
                    <a:pt x="370" y="28"/>
                    <a:pt x="369" y="28"/>
                  </a:cubicBezTo>
                  <a:close/>
                  <a:moveTo>
                    <a:pt x="371" y="25"/>
                  </a:moveTo>
                  <a:cubicBezTo>
                    <a:pt x="371" y="25"/>
                    <a:pt x="371" y="25"/>
                    <a:pt x="370" y="25"/>
                  </a:cubicBezTo>
                  <a:cubicBezTo>
                    <a:pt x="371" y="25"/>
                    <a:pt x="371" y="25"/>
                    <a:pt x="371" y="25"/>
                  </a:cubicBezTo>
                  <a:cubicBezTo>
                    <a:pt x="371" y="26"/>
                    <a:pt x="371" y="26"/>
                    <a:pt x="371" y="26"/>
                  </a:cubicBezTo>
                  <a:cubicBezTo>
                    <a:pt x="370" y="26"/>
                    <a:pt x="370" y="26"/>
                    <a:pt x="370" y="26"/>
                  </a:cubicBezTo>
                  <a:cubicBezTo>
                    <a:pt x="370" y="25"/>
                    <a:pt x="370" y="25"/>
                    <a:pt x="370" y="25"/>
                  </a:cubicBezTo>
                  <a:cubicBezTo>
                    <a:pt x="371" y="25"/>
                    <a:pt x="371" y="25"/>
                    <a:pt x="371" y="25"/>
                  </a:cubicBezTo>
                  <a:cubicBezTo>
                    <a:pt x="371" y="25"/>
                    <a:pt x="371" y="25"/>
                    <a:pt x="371" y="25"/>
                  </a:cubicBezTo>
                  <a:close/>
                  <a:moveTo>
                    <a:pt x="372" y="30"/>
                  </a:moveTo>
                  <a:cubicBezTo>
                    <a:pt x="372" y="30"/>
                    <a:pt x="372" y="30"/>
                    <a:pt x="372" y="29"/>
                  </a:cubicBezTo>
                  <a:cubicBezTo>
                    <a:pt x="372" y="30"/>
                    <a:pt x="372" y="30"/>
                    <a:pt x="372" y="30"/>
                  </a:cubicBezTo>
                  <a:cubicBezTo>
                    <a:pt x="372" y="30"/>
                    <a:pt x="372" y="30"/>
                    <a:pt x="372" y="30"/>
                  </a:cubicBezTo>
                  <a:close/>
                  <a:moveTo>
                    <a:pt x="375" y="27"/>
                  </a:moveTo>
                  <a:cubicBezTo>
                    <a:pt x="375" y="27"/>
                    <a:pt x="375" y="27"/>
                    <a:pt x="375" y="27"/>
                  </a:cubicBezTo>
                  <a:cubicBezTo>
                    <a:pt x="374" y="27"/>
                    <a:pt x="374" y="26"/>
                    <a:pt x="374" y="26"/>
                  </a:cubicBezTo>
                  <a:cubicBezTo>
                    <a:pt x="374" y="26"/>
                    <a:pt x="374" y="26"/>
                    <a:pt x="374" y="26"/>
                  </a:cubicBezTo>
                  <a:cubicBezTo>
                    <a:pt x="375" y="26"/>
                    <a:pt x="375" y="26"/>
                    <a:pt x="375" y="26"/>
                  </a:cubicBezTo>
                  <a:cubicBezTo>
                    <a:pt x="375" y="27"/>
                    <a:pt x="375" y="27"/>
                    <a:pt x="375" y="27"/>
                  </a:cubicBezTo>
                  <a:close/>
                  <a:moveTo>
                    <a:pt x="376" y="26"/>
                  </a:moveTo>
                  <a:cubicBezTo>
                    <a:pt x="375" y="26"/>
                    <a:pt x="375" y="26"/>
                    <a:pt x="375" y="26"/>
                  </a:cubicBezTo>
                  <a:cubicBezTo>
                    <a:pt x="375" y="25"/>
                    <a:pt x="376" y="25"/>
                    <a:pt x="377" y="24"/>
                  </a:cubicBezTo>
                  <a:cubicBezTo>
                    <a:pt x="377" y="25"/>
                    <a:pt x="377" y="25"/>
                    <a:pt x="377" y="25"/>
                  </a:cubicBezTo>
                  <a:cubicBezTo>
                    <a:pt x="377" y="25"/>
                    <a:pt x="376" y="26"/>
                    <a:pt x="376" y="26"/>
                  </a:cubicBezTo>
                  <a:close/>
                  <a:moveTo>
                    <a:pt x="377" y="29"/>
                  </a:moveTo>
                  <a:cubicBezTo>
                    <a:pt x="377" y="29"/>
                    <a:pt x="377" y="29"/>
                    <a:pt x="377" y="29"/>
                  </a:cubicBezTo>
                  <a:cubicBezTo>
                    <a:pt x="377" y="29"/>
                    <a:pt x="377" y="28"/>
                    <a:pt x="377" y="28"/>
                  </a:cubicBezTo>
                  <a:cubicBezTo>
                    <a:pt x="378" y="28"/>
                    <a:pt x="378" y="29"/>
                    <a:pt x="379" y="29"/>
                  </a:cubicBezTo>
                  <a:cubicBezTo>
                    <a:pt x="378" y="29"/>
                    <a:pt x="378" y="29"/>
                    <a:pt x="377" y="29"/>
                  </a:cubicBezTo>
                  <a:close/>
                  <a:moveTo>
                    <a:pt x="378" y="27"/>
                  </a:moveTo>
                  <a:cubicBezTo>
                    <a:pt x="378" y="27"/>
                    <a:pt x="378" y="27"/>
                    <a:pt x="378" y="26"/>
                  </a:cubicBezTo>
                  <a:cubicBezTo>
                    <a:pt x="379" y="27"/>
                    <a:pt x="379" y="27"/>
                    <a:pt x="379" y="28"/>
                  </a:cubicBezTo>
                  <a:cubicBezTo>
                    <a:pt x="379" y="28"/>
                    <a:pt x="378" y="27"/>
                    <a:pt x="378" y="27"/>
                  </a:cubicBezTo>
                  <a:close/>
                  <a:moveTo>
                    <a:pt x="380" y="28"/>
                  </a:moveTo>
                  <a:cubicBezTo>
                    <a:pt x="380" y="27"/>
                    <a:pt x="379" y="27"/>
                    <a:pt x="379" y="26"/>
                  </a:cubicBezTo>
                  <a:cubicBezTo>
                    <a:pt x="379" y="26"/>
                    <a:pt x="380" y="27"/>
                    <a:pt x="380" y="27"/>
                  </a:cubicBezTo>
                  <a:cubicBezTo>
                    <a:pt x="380" y="28"/>
                    <a:pt x="380" y="28"/>
                    <a:pt x="380" y="28"/>
                  </a:cubicBezTo>
                  <a:close/>
                  <a:moveTo>
                    <a:pt x="385" y="24"/>
                  </a:moveTo>
                  <a:cubicBezTo>
                    <a:pt x="385" y="25"/>
                    <a:pt x="384" y="25"/>
                    <a:pt x="384" y="25"/>
                  </a:cubicBezTo>
                  <a:cubicBezTo>
                    <a:pt x="383" y="25"/>
                    <a:pt x="382" y="24"/>
                    <a:pt x="381" y="24"/>
                  </a:cubicBezTo>
                  <a:cubicBezTo>
                    <a:pt x="382" y="23"/>
                    <a:pt x="383" y="22"/>
                    <a:pt x="383" y="21"/>
                  </a:cubicBezTo>
                  <a:cubicBezTo>
                    <a:pt x="384" y="22"/>
                    <a:pt x="385" y="23"/>
                    <a:pt x="387" y="24"/>
                  </a:cubicBezTo>
                  <a:cubicBezTo>
                    <a:pt x="386" y="24"/>
                    <a:pt x="386" y="24"/>
                    <a:pt x="385" y="24"/>
                  </a:cubicBezTo>
                  <a:cubicBezTo>
                    <a:pt x="384" y="24"/>
                    <a:pt x="383" y="23"/>
                    <a:pt x="382" y="23"/>
                  </a:cubicBezTo>
                  <a:cubicBezTo>
                    <a:pt x="382" y="23"/>
                    <a:pt x="384" y="23"/>
                    <a:pt x="385" y="24"/>
                  </a:cubicBezTo>
                  <a:close/>
                  <a:moveTo>
                    <a:pt x="383" y="26"/>
                  </a:moveTo>
                  <a:cubicBezTo>
                    <a:pt x="382" y="26"/>
                    <a:pt x="382" y="26"/>
                    <a:pt x="381" y="27"/>
                  </a:cubicBezTo>
                  <a:cubicBezTo>
                    <a:pt x="381" y="26"/>
                    <a:pt x="380" y="26"/>
                    <a:pt x="379" y="25"/>
                  </a:cubicBezTo>
                  <a:cubicBezTo>
                    <a:pt x="380" y="25"/>
                    <a:pt x="380" y="24"/>
                    <a:pt x="380" y="24"/>
                  </a:cubicBezTo>
                  <a:cubicBezTo>
                    <a:pt x="381" y="25"/>
                    <a:pt x="382" y="25"/>
                    <a:pt x="383" y="26"/>
                  </a:cubicBezTo>
                  <a:close/>
                  <a:moveTo>
                    <a:pt x="381" y="29"/>
                  </a:moveTo>
                  <a:cubicBezTo>
                    <a:pt x="381" y="28"/>
                    <a:pt x="381" y="28"/>
                    <a:pt x="381" y="28"/>
                  </a:cubicBezTo>
                  <a:cubicBezTo>
                    <a:pt x="382" y="28"/>
                    <a:pt x="382" y="28"/>
                    <a:pt x="382" y="28"/>
                  </a:cubicBezTo>
                  <a:cubicBezTo>
                    <a:pt x="382" y="29"/>
                    <a:pt x="381" y="29"/>
                    <a:pt x="381" y="29"/>
                  </a:cubicBezTo>
                  <a:close/>
                  <a:moveTo>
                    <a:pt x="384" y="28"/>
                  </a:moveTo>
                  <a:cubicBezTo>
                    <a:pt x="384" y="28"/>
                    <a:pt x="384" y="28"/>
                    <a:pt x="384" y="28"/>
                  </a:cubicBezTo>
                  <a:cubicBezTo>
                    <a:pt x="383" y="28"/>
                    <a:pt x="383" y="28"/>
                    <a:pt x="382" y="27"/>
                  </a:cubicBezTo>
                  <a:cubicBezTo>
                    <a:pt x="383" y="27"/>
                    <a:pt x="383" y="27"/>
                    <a:pt x="383" y="26"/>
                  </a:cubicBezTo>
                  <a:cubicBezTo>
                    <a:pt x="384" y="27"/>
                    <a:pt x="385" y="27"/>
                    <a:pt x="385" y="28"/>
                  </a:cubicBezTo>
                  <a:cubicBezTo>
                    <a:pt x="385" y="28"/>
                    <a:pt x="385" y="28"/>
                    <a:pt x="384" y="28"/>
                  </a:cubicBezTo>
                  <a:close/>
                  <a:moveTo>
                    <a:pt x="384" y="26"/>
                  </a:moveTo>
                  <a:cubicBezTo>
                    <a:pt x="385" y="25"/>
                    <a:pt x="385" y="25"/>
                    <a:pt x="385" y="25"/>
                  </a:cubicBezTo>
                  <a:cubicBezTo>
                    <a:pt x="386" y="25"/>
                    <a:pt x="387" y="26"/>
                    <a:pt x="387" y="26"/>
                  </a:cubicBezTo>
                  <a:cubicBezTo>
                    <a:pt x="387" y="27"/>
                    <a:pt x="387" y="27"/>
                    <a:pt x="386" y="27"/>
                  </a:cubicBezTo>
                  <a:cubicBezTo>
                    <a:pt x="386" y="27"/>
                    <a:pt x="385" y="26"/>
                    <a:pt x="384" y="26"/>
                  </a:cubicBezTo>
                  <a:close/>
                  <a:moveTo>
                    <a:pt x="387" y="28"/>
                  </a:moveTo>
                  <a:cubicBezTo>
                    <a:pt x="387" y="28"/>
                    <a:pt x="387" y="28"/>
                    <a:pt x="387" y="28"/>
                  </a:cubicBezTo>
                  <a:cubicBezTo>
                    <a:pt x="387" y="28"/>
                    <a:pt x="387" y="27"/>
                    <a:pt x="388" y="27"/>
                  </a:cubicBezTo>
                  <a:cubicBezTo>
                    <a:pt x="388" y="28"/>
                    <a:pt x="387" y="28"/>
                    <a:pt x="387" y="28"/>
                  </a:cubicBezTo>
                  <a:close/>
                  <a:moveTo>
                    <a:pt x="386" y="24"/>
                  </a:moveTo>
                  <a:cubicBezTo>
                    <a:pt x="386" y="24"/>
                    <a:pt x="386" y="24"/>
                    <a:pt x="387" y="24"/>
                  </a:cubicBezTo>
                  <a:cubicBezTo>
                    <a:pt x="387" y="24"/>
                    <a:pt x="388" y="25"/>
                    <a:pt x="389" y="26"/>
                  </a:cubicBezTo>
                  <a:cubicBezTo>
                    <a:pt x="389" y="26"/>
                    <a:pt x="388" y="26"/>
                    <a:pt x="388" y="26"/>
                  </a:cubicBezTo>
                  <a:cubicBezTo>
                    <a:pt x="388" y="26"/>
                    <a:pt x="387" y="25"/>
                    <a:pt x="386" y="24"/>
                  </a:cubicBezTo>
                  <a:close/>
                  <a:moveTo>
                    <a:pt x="389" y="27"/>
                  </a:moveTo>
                  <a:cubicBezTo>
                    <a:pt x="389" y="27"/>
                    <a:pt x="389" y="27"/>
                    <a:pt x="389" y="27"/>
                  </a:cubicBezTo>
                  <a:cubicBezTo>
                    <a:pt x="389" y="27"/>
                    <a:pt x="389" y="26"/>
                    <a:pt x="389" y="26"/>
                  </a:cubicBezTo>
                  <a:cubicBezTo>
                    <a:pt x="389" y="27"/>
                    <a:pt x="389" y="27"/>
                    <a:pt x="389" y="27"/>
                  </a:cubicBezTo>
                  <a:close/>
                  <a:moveTo>
                    <a:pt x="390" y="25"/>
                  </a:moveTo>
                  <a:cubicBezTo>
                    <a:pt x="389" y="24"/>
                    <a:pt x="388" y="24"/>
                    <a:pt x="387" y="23"/>
                  </a:cubicBezTo>
                  <a:cubicBezTo>
                    <a:pt x="386" y="23"/>
                    <a:pt x="385" y="22"/>
                    <a:pt x="384" y="21"/>
                  </a:cubicBezTo>
                  <a:cubicBezTo>
                    <a:pt x="384" y="21"/>
                    <a:pt x="385" y="21"/>
                    <a:pt x="385" y="20"/>
                  </a:cubicBezTo>
                  <a:cubicBezTo>
                    <a:pt x="387" y="21"/>
                    <a:pt x="389" y="23"/>
                    <a:pt x="390" y="24"/>
                  </a:cubicBezTo>
                  <a:cubicBezTo>
                    <a:pt x="390" y="24"/>
                    <a:pt x="390" y="25"/>
                    <a:pt x="390" y="25"/>
                  </a:cubicBezTo>
                  <a:close/>
                  <a:moveTo>
                    <a:pt x="392" y="27"/>
                  </a:moveTo>
                  <a:cubicBezTo>
                    <a:pt x="391" y="26"/>
                    <a:pt x="391" y="26"/>
                    <a:pt x="391" y="26"/>
                  </a:cubicBezTo>
                  <a:cubicBezTo>
                    <a:pt x="391" y="26"/>
                    <a:pt x="391" y="26"/>
                    <a:pt x="391" y="25"/>
                  </a:cubicBezTo>
                  <a:cubicBezTo>
                    <a:pt x="392" y="26"/>
                    <a:pt x="392" y="26"/>
                    <a:pt x="392" y="26"/>
                  </a:cubicBezTo>
                  <a:cubicBezTo>
                    <a:pt x="392" y="26"/>
                    <a:pt x="392" y="27"/>
                    <a:pt x="392" y="27"/>
                  </a:cubicBezTo>
                  <a:close/>
                  <a:moveTo>
                    <a:pt x="390" y="25"/>
                  </a:moveTo>
                  <a:cubicBezTo>
                    <a:pt x="390" y="25"/>
                    <a:pt x="390" y="25"/>
                    <a:pt x="391" y="24"/>
                  </a:cubicBezTo>
                  <a:cubicBezTo>
                    <a:pt x="391" y="25"/>
                    <a:pt x="391" y="25"/>
                    <a:pt x="391" y="25"/>
                  </a:cubicBezTo>
                  <a:cubicBezTo>
                    <a:pt x="391" y="25"/>
                    <a:pt x="391" y="25"/>
                    <a:pt x="390" y="25"/>
                  </a:cubicBezTo>
                  <a:close/>
                  <a:moveTo>
                    <a:pt x="393" y="28"/>
                  </a:moveTo>
                  <a:cubicBezTo>
                    <a:pt x="393" y="28"/>
                    <a:pt x="393" y="28"/>
                    <a:pt x="392" y="27"/>
                  </a:cubicBezTo>
                  <a:cubicBezTo>
                    <a:pt x="392" y="27"/>
                    <a:pt x="392" y="27"/>
                    <a:pt x="392" y="27"/>
                  </a:cubicBezTo>
                  <a:cubicBezTo>
                    <a:pt x="393" y="27"/>
                    <a:pt x="393" y="28"/>
                    <a:pt x="393" y="28"/>
                  </a:cubicBezTo>
                  <a:cubicBezTo>
                    <a:pt x="393" y="28"/>
                    <a:pt x="393" y="28"/>
                    <a:pt x="393" y="28"/>
                  </a:cubicBezTo>
                  <a:close/>
                  <a:moveTo>
                    <a:pt x="391" y="23"/>
                  </a:moveTo>
                  <a:cubicBezTo>
                    <a:pt x="391" y="23"/>
                    <a:pt x="392" y="23"/>
                    <a:pt x="392" y="22"/>
                  </a:cubicBezTo>
                  <a:cubicBezTo>
                    <a:pt x="393" y="23"/>
                    <a:pt x="393" y="24"/>
                    <a:pt x="394" y="25"/>
                  </a:cubicBezTo>
                  <a:cubicBezTo>
                    <a:pt x="394" y="25"/>
                    <a:pt x="393" y="25"/>
                    <a:pt x="393" y="25"/>
                  </a:cubicBezTo>
                  <a:cubicBezTo>
                    <a:pt x="393" y="24"/>
                    <a:pt x="392" y="24"/>
                    <a:pt x="391" y="23"/>
                  </a:cubicBezTo>
                  <a:close/>
                  <a:moveTo>
                    <a:pt x="393" y="25"/>
                  </a:moveTo>
                  <a:cubicBezTo>
                    <a:pt x="394" y="25"/>
                    <a:pt x="394" y="25"/>
                    <a:pt x="394" y="25"/>
                  </a:cubicBezTo>
                  <a:cubicBezTo>
                    <a:pt x="394" y="25"/>
                    <a:pt x="394" y="25"/>
                    <a:pt x="394" y="25"/>
                  </a:cubicBezTo>
                  <a:cubicBezTo>
                    <a:pt x="394" y="25"/>
                    <a:pt x="394" y="25"/>
                    <a:pt x="394" y="25"/>
                  </a:cubicBezTo>
                  <a:cubicBezTo>
                    <a:pt x="394" y="25"/>
                    <a:pt x="393" y="25"/>
                    <a:pt x="393" y="25"/>
                  </a:cubicBezTo>
                  <a:close/>
                  <a:moveTo>
                    <a:pt x="395" y="26"/>
                  </a:moveTo>
                  <a:cubicBezTo>
                    <a:pt x="394" y="26"/>
                    <a:pt x="394" y="26"/>
                    <a:pt x="394" y="26"/>
                  </a:cubicBezTo>
                  <a:cubicBezTo>
                    <a:pt x="394" y="26"/>
                    <a:pt x="394" y="26"/>
                    <a:pt x="395" y="26"/>
                  </a:cubicBezTo>
                  <a:cubicBezTo>
                    <a:pt x="395" y="26"/>
                    <a:pt x="395" y="26"/>
                    <a:pt x="395" y="26"/>
                  </a:cubicBezTo>
                  <a:cubicBezTo>
                    <a:pt x="395" y="26"/>
                    <a:pt x="395" y="26"/>
                    <a:pt x="395" y="26"/>
                  </a:cubicBezTo>
                  <a:close/>
                  <a:moveTo>
                    <a:pt x="396" y="24"/>
                  </a:moveTo>
                  <a:cubicBezTo>
                    <a:pt x="396" y="24"/>
                    <a:pt x="396" y="24"/>
                    <a:pt x="395" y="24"/>
                  </a:cubicBezTo>
                  <a:cubicBezTo>
                    <a:pt x="396" y="24"/>
                    <a:pt x="396" y="24"/>
                    <a:pt x="396" y="24"/>
                  </a:cubicBezTo>
                  <a:cubicBezTo>
                    <a:pt x="396" y="24"/>
                    <a:pt x="396" y="24"/>
                    <a:pt x="396" y="24"/>
                  </a:cubicBezTo>
                  <a:cubicBezTo>
                    <a:pt x="396" y="24"/>
                    <a:pt x="396" y="24"/>
                    <a:pt x="396" y="24"/>
                  </a:cubicBezTo>
                  <a:close/>
                  <a:moveTo>
                    <a:pt x="397" y="22"/>
                  </a:moveTo>
                  <a:cubicBezTo>
                    <a:pt x="398" y="23"/>
                    <a:pt x="398" y="23"/>
                    <a:pt x="399" y="23"/>
                  </a:cubicBezTo>
                  <a:cubicBezTo>
                    <a:pt x="398" y="23"/>
                    <a:pt x="398" y="23"/>
                    <a:pt x="398" y="23"/>
                  </a:cubicBezTo>
                  <a:cubicBezTo>
                    <a:pt x="398" y="23"/>
                    <a:pt x="398" y="23"/>
                    <a:pt x="397" y="22"/>
                  </a:cubicBezTo>
                  <a:close/>
                  <a:moveTo>
                    <a:pt x="400" y="25"/>
                  </a:moveTo>
                  <a:cubicBezTo>
                    <a:pt x="400" y="25"/>
                    <a:pt x="399" y="25"/>
                    <a:pt x="399" y="25"/>
                  </a:cubicBezTo>
                  <a:cubicBezTo>
                    <a:pt x="399" y="25"/>
                    <a:pt x="399" y="24"/>
                    <a:pt x="398" y="24"/>
                  </a:cubicBezTo>
                  <a:cubicBezTo>
                    <a:pt x="398" y="24"/>
                    <a:pt x="399" y="23"/>
                    <a:pt x="399" y="23"/>
                  </a:cubicBezTo>
                  <a:cubicBezTo>
                    <a:pt x="399" y="23"/>
                    <a:pt x="400" y="24"/>
                    <a:pt x="400" y="24"/>
                  </a:cubicBezTo>
                  <a:cubicBezTo>
                    <a:pt x="400" y="24"/>
                    <a:pt x="400" y="25"/>
                    <a:pt x="400" y="25"/>
                  </a:cubicBezTo>
                  <a:cubicBezTo>
                    <a:pt x="400" y="25"/>
                    <a:pt x="400" y="25"/>
                    <a:pt x="400" y="25"/>
                  </a:cubicBezTo>
                  <a:close/>
                  <a:moveTo>
                    <a:pt x="402" y="24"/>
                  </a:moveTo>
                  <a:cubicBezTo>
                    <a:pt x="402" y="24"/>
                    <a:pt x="402" y="24"/>
                    <a:pt x="402" y="24"/>
                  </a:cubicBezTo>
                  <a:cubicBezTo>
                    <a:pt x="402" y="24"/>
                    <a:pt x="402" y="23"/>
                    <a:pt x="402" y="23"/>
                  </a:cubicBezTo>
                  <a:cubicBezTo>
                    <a:pt x="402" y="23"/>
                    <a:pt x="402" y="23"/>
                    <a:pt x="402" y="23"/>
                  </a:cubicBezTo>
                  <a:cubicBezTo>
                    <a:pt x="402" y="23"/>
                    <a:pt x="402" y="23"/>
                    <a:pt x="402" y="24"/>
                  </a:cubicBezTo>
                  <a:close/>
                  <a:moveTo>
                    <a:pt x="405" y="26"/>
                  </a:moveTo>
                  <a:cubicBezTo>
                    <a:pt x="405" y="26"/>
                    <a:pt x="405" y="26"/>
                    <a:pt x="405" y="26"/>
                  </a:cubicBezTo>
                  <a:cubicBezTo>
                    <a:pt x="405" y="26"/>
                    <a:pt x="404" y="25"/>
                    <a:pt x="404" y="25"/>
                  </a:cubicBezTo>
                  <a:cubicBezTo>
                    <a:pt x="404" y="25"/>
                    <a:pt x="404" y="24"/>
                    <a:pt x="404" y="24"/>
                  </a:cubicBezTo>
                  <a:cubicBezTo>
                    <a:pt x="405" y="24"/>
                    <a:pt x="405" y="24"/>
                    <a:pt x="406" y="25"/>
                  </a:cubicBezTo>
                  <a:cubicBezTo>
                    <a:pt x="405" y="25"/>
                    <a:pt x="405" y="25"/>
                    <a:pt x="405" y="26"/>
                  </a:cubicBezTo>
                  <a:close/>
                  <a:moveTo>
                    <a:pt x="408" y="26"/>
                  </a:moveTo>
                  <a:cubicBezTo>
                    <a:pt x="408" y="26"/>
                    <a:pt x="407" y="26"/>
                    <a:pt x="407" y="26"/>
                  </a:cubicBezTo>
                  <a:cubicBezTo>
                    <a:pt x="407" y="26"/>
                    <a:pt x="407" y="26"/>
                    <a:pt x="407" y="26"/>
                  </a:cubicBezTo>
                  <a:cubicBezTo>
                    <a:pt x="407" y="26"/>
                    <a:pt x="408" y="26"/>
                    <a:pt x="408" y="26"/>
                  </a:cubicBezTo>
                  <a:close/>
                  <a:moveTo>
                    <a:pt x="408" y="21"/>
                  </a:moveTo>
                  <a:cubicBezTo>
                    <a:pt x="408" y="21"/>
                    <a:pt x="408" y="21"/>
                    <a:pt x="409" y="22"/>
                  </a:cubicBezTo>
                  <a:cubicBezTo>
                    <a:pt x="407" y="22"/>
                    <a:pt x="407" y="23"/>
                    <a:pt x="406" y="24"/>
                  </a:cubicBezTo>
                  <a:cubicBezTo>
                    <a:pt x="405" y="24"/>
                    <a:pt x="405" y="24"/>
                    <a:pt x="404" y="24"/>
                  </a:cubicBezTo>
                  <a:cubicBezTo>
                    <a:pt x="404" y="23"/>
                    <a:pt x="405" y="23"/>
                    <a:pt x="405" y="23"/>
                  </a:cubicBezTo>
                  <a:cubicBezTo>
                    <a:pt x="406" y="22"/>
                    <a:pt x="407" y="22"/>
                    <a:pt x="408" y="21"/>
                  </a:cubicBezTo>
                  <a:close/>
                  <a:moveTo>
                    <a:pt x="406" y="17"/>
                  </a:moveTo>
                  <a:cubicBezTo>
                    <a:pt x="407" y="17"/>
                    <a:pt x="407" y="17"/>
                    <a:pt x="408" y="17"/>
                  </a:cubicBezTo>
                  <a:cubicBezTo>
                    <a:pt x="408" y="18"/>
                    <a:pt x="408" y="18"/>
                    <a:pt x="407" y="18"/>
                  </a:cubicBezTo>
                  <a:cubicBezTo>
                    <a:pt x="407" y="18"/>
                    <a:pt x="406" y="17"/>
                    <a:pt x="406" y="17"/>
                  </a:cubicBezTo>
                  <a:cubicBezTo>
                    <a:pt x="406" y="17"/>
                    <a:pt x="406" y="17"/>
                    <a:pt x="406" y="17"/>
                  </a:cubicBezTo>
                  <a:close/>
                  <a:moveTo>
                    <a:pt x="407" y="18"/>
                  </a:moveTo>
                  <a:cubicBezTo>
                    <a:pt x="405" y="20"/>
                    <a:pt x="403" y="22"/>
                    <a:pt x="403" y="23"/>
                  </a:cubicBezTo>
                  <a:cubicBezTo>
                    <a:pt x="402" y="23"/>
                    <a:pt x="402" y="23"/>
                    <a:pt x="402" y="23"/>
                  </a:cubicBezTo>
                  <a:cubicBezTo>
                    <a:pt x="401" y="23"/>
                    <a:pt x="401" y="23"/>
                    <a:pt x="401" y="22"/>
                  </a:cubicBezTo>
                  <a:cubicBezTo>
                    <a:pt x="402" y="22"/>
                    <a:pt x="402" y="22"/>
                    <a:pt x="402" y="22"/>
                  </a:cubicBezTo>
                  <a:cubicBezTo>
                    <a:pt x="402" y="22"/>
                    <a:pt x="402" y="22"/>
                    <a:pt x="402" y="22"/>
                  </a:cubicBezTo>
                  <a:cubicBezTo>
                    <a:pt x="402" y="22"/>
                    <a:pt x="402" y="22"/>
                    <a:pt x="402" y="22"/>
                  </a:cubicBezTo>
                  <a:cubicBezTo>
                    <a:pt x="402" y="22"/>
                    <a:pt x="402" y="22"/>
                    <a:pt x="402" y="22"/>
                  </a:cubicBezTo>
                  <a:cubicBezTo>
                    <a:pt x="402" y="22"/>
                    <a:pt x="402" y="22"/>
                    <a:pt x="402" y="22"/>
                  </a:cubicBezTo>
                  <a:cubicBezTo>
                    <a:pt x="402" y="21"/>
                    <a:pt x="403" y="19"/>
                    <a:pt x="405" y="17"/>
                  </a:cubicBezTo>
                  <a:cubicBezTo>
                    <a:pt x="406" y="18"/>
                    <a:pt x="406" y="18"/>
                    <a:pt x="407" y="18"/>
                  </a:cubicBezTo>
                  <a:close/>
                  <a:moveTo>
                    <a:pt x="397" y="14"/>
                  </a:moveTo>
                  <a:cubicBezTo>
                    <a:pt x="398" y="14"/>
                    <a:pt x="401" y="15"/>
                    <a:pt x="405" y="17"/>
                  </a:cubicBezTo>
                  <a:cubicBezTo>
                    <a:pt x="403" y="18"/>
                    <a:pt x="401" y="19"/>
                    <a:pt x="400" y="22"/>
                  </a:cubicBezTo>
                  <a:cubicBezTo>
                    <a:pt x="399" y="22"/>
                    <a:pt x="399" y="22"/>
                    <a:pt x="398" y="22"/>
                  </a:cubicBezTo>
                  <a:cubicBezTo>
                    <a:pt x="398" y="22"/>
                    <a:pt x="399" y="22"/>
                    <a:pt x="400" y="23"/>
                  </a:cubicBezTo>
                  <a:cubicBezTo>
                    <a:pt x="400" y="23"/>
                    <a:pt x="400" y="23"/>
                    <a:pt x="400" y="23"/>
                  </a:cubicBezTo>
                  <a:cubicBezTo>
                    <a:pt x="400" y="23"/>
                    <a:pt x="400" y="23"/>
                    <a:pt x="399" y="23"/>
                  </a:cubicBezTo>
                  <a:cubicBezTo>
                    <a:pt x="399" y="23"/>
                    <a:pt x="398" y="22"/>
                    <a:pt x="397" y="22"/>
                  </a:cubicBezTo>
                  <a:cubicBezTo>
                    <a:pt x="397" y="20"/>
                    <a:pt x="397" y="18"/>
                    <a:pt x="399" y="16"/>
                  </a:cubicBezTo>
                  <a:cubicBezTo>
                    <a:pt x="399" y="16"/>
                    <a:pt x="396" y="18"/>
                    <a:pt x="396" y="21"/>
                  </a:cubicBezTo>
                  <a:cubicBezTo>
                    <a:pt x="394" y="21"/>
                    <a:pt x="392" y="20"/>
                    <a:pt x="390" y="19"/>
                  </a:cubicBezTo>
                  <a:cubicBezTo>
                    <a:pt x="390" y="19"/>
                    <a:pt x="393" y="20"/>
                    <a:pt x="396" y="22"/>
                  </a:cubicBezTo>
                  <a:cubicBezTo>
                    <a:pt x="396" y="22"/>
                    <a:pt x="396" y="23"/>
                    <a:pt x="396" y="24"/>
                  </a:cubicBezTo>
                  <a:cubicBezTo>
                    <a:pt x="396" y="24"/>
                    <a:pt x="396" y="24"/>
                    <a:pt x="395" y="24"/>
                  </a:cubicBezTo>
                  <a:cubicBezTo>
                    <a:pt x="395" y="23"/>
                    <a:pt x="394" y="22"/>
                    <a:pt x="393" y="21"/>
                  </a:cubicBezTo>
                  <a:cubicBezTo>
                    <a:pt x="393" y="21"/>
                    <a:pt x="393" y="21"/>
                    <a:pt x="393" y="21"/>
                  </a:cubicBezTo>
                  <a:cubicBezTo>
                    <a:pt x="393" y="21"/>
                    <a:pt x="393" y="21"/>
                    <a:pt x="393" y="21"/>
                  </a:cubicBezTo>
                  <a:cubicBezTo>
                    <a:pt x="392" y="20"/>
                    <a:pt x="390" y="19"/>
                    <a:pt x="388" y="19"/>
                  </a:cubicBezTo>
                  <a:cubicBezTo>
                    <a:pt x="392" y="16"/>
                    <a:pt x="396" y="15"/>
                    <a:pt x="397" y="14"/>
                  </a:cubicBezTo>
                  <a:close/>
                  <a:moveTo>
                    <a:pt x="387" y="19"/>
                  </a:moveTo>
                  <a:cubicBezTo>
                    <a:pt x="389" y="20"/>
                    <a:pt x="390" y="21"/>
                    <a:pt x="392" y="22"/>
                  </a:cubicBezTo>
                  <a:cubicBezTo>
                    <a:pt x="392" y="22"/>
                    <a:pt x="391" y="23"/>
                    <a:pt x="391" y="23"/>
                  </a:cubicBezTo>
                  <a:cubicBezTo>
                    <a:pt x="390" y="22"/>
                    <a:pt x="388" y="21"/>
                    <a:pt x="386" y="20"/>
                  </a:cubicBezTo>
                  <a:cubicBezTo>
                    <a:pt x="386" y="19"/>
                    <a:pt x="387" y="19"/>
                    <a:pt x="387" y="19"/>
                  </a:cubicBezTo>
                  <a:close/>
                  <a:moveTo>
                    <a:pt x="385" y="18"/>
                  </a:moveTo>
                  <a:cubicBezTo>
                    <a:pt x="385" y="18"/>
                    <a:pt x="386" y="18"/>
                    <a:pt x="386" y="18"/>
                  </a:cubicBezTo>
                  <a:cubicBezTo>
                    <a:pt x="386" y="19"/>
                    <a:pt x="385" y="19"/>
                    <a:pt x="385" y="19"/>
                  </a:cubicBezTo>
                  <a:cubicBezTo>
                    <a:pt x="384" y="19"/>
                    <a:pt x="384" y="19"/>
                    <a:pt x="383" y="18"/>
                  </a:cubicBezTo>
                  <a:cubicBezTo>
                    <a:pt x="384" y="18"/>
                    <a:pt x="384" y="18"/>
                    <a:pt x="385" y="18"/>
                  </a:cubicBezTo>
                  <a:close/>
                  <a:moveTo>
                    <a:pt x="383" y="19"/>
                  </a:moveTo>
                  <a:cubicBezTo>
                    <a:pt x="383" y="19"/>
                    <a:pt x="384" y="19"/>
                    <a:pt x="384" y="20"/>
                  </a:cubicBezTo>
                  <a:cubicBezTo>
                    <a:pt x="384" y="20"/>
                    <a:pt x="383" y="20"/>
                    <a:pt x="382" y="21"/>
                  </a:cubicBezTo>
                  <a:cubicBezTo>
                    <a:pt x="382" y="21"/>
                    <a:pt x="382" y="20"/>
                    <a:pt x="381" y="20"/>
                  </a:cubicBezTo>
                  <a:cubicBezTo>
                    <a:pt x="381" y="20"/>
                    <a:pt x="382" y="20"/>
                    <a:pt x="382" y="21"/>
                  </a:cubicBezTo>
                  <a:cubicBezTo>
                    <a:pt x="381" y="21"/>
                    <a:pt x="380" y="22"/>
                    <a:pt x="379" y="23"/>
                  </a:cubicBezTo>
                  <a:cubicBezTo>
                    <a:pt x="379" y="23"/>
                    <a:pt x="378" y="22"/>
                    <a:pt x="378" y="22"/>
                  </a:cubicBezTo>
                  <a:cubicBezTo>
                    <a:pt x="378" y="22"/>
                    <a:pt x="379" y="22"/>
                    <a:pt x="379" y="22"/>
                  </a:cubicBezTo>
                  <a:cubicBezTo>
                    <a:pt x="378" y="22"/>
                    <a:pt x="378" y="22"/>
                    <a:pt x="378" y="22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79" y="20"/>
                    <a:pt x="381" y="19"/>
                    <a:pt x="383" y="19"/>
                  </a:cubicBezTo>
                  <a:close/>
                  <a:moveTo>
                    <a:pt x="376" y="22"/>
                  </a:moveTo>
                  <a:cubicBezTo>
                    <a:pt x="377" y="22"/>
                    <a:pt x="377" y="22"/>
                    <a:pt x="377" y="22"/>
                  </a:cubicBezTo>
                  <a:cubicBezTo>
                    <a:pt x="377" y="22"/>
                    <a:pt x="376" y="22"/>
                    <a:pt x="376" y="22"/>
                  </a:cubicBezTo>
                  <a:cubicBezTo>
                    <a:pt x="376" y="22"/>
                    <a:pt x="376" y="22"/>
                    <a:pt x="376" y="22"/>
                  </a:cubicBezTo>
                  <a:close/>
                  <a:moveTo>
                    <a:pt x="377" y="22"/>
                  </a:moveTo>
                  <a:cubicBezTo>
                    <a:pt x="378" y="23"/>
                    <a:pt x="378" y="23"/>
                    <a:pt x="379" y="23"/>
                  </a:cubicBezTo>
                  <a:cubicBezTo>
                    <a:pt x="379" y="23"/>
                    <a:pt x="379" y="23"/>
                    <a:pt x="379" y="23"/>
                  </a:cubicBezTo>
                  <a:cubicBezTo>
                    <a:pt x="378" y="23"/>
                    <a:pt x="378" y="23"/>
                    <a:pt x="378" y="24"/>
                  </a:cubicBezTo>
                  <a:cubicBezTo>
                    <a:pt x="378" y="23"/>
                    <a:pt x="378" y="23"/>
                    <a:pt x="379" y="23"/>
                  </a:cubicBezTo>
                  <a:cubicBezTo>
                    <a:pt x="378" y="24"/>
                    <a:pt x="378" y="24"/>
                    <a:pt x="378" y="24"/>
                  </a:cubicBezTo>
                  <a:cubicBezTo>
                    <a:pt x="378" y="24"/>
                    <a:pt x="377" y="24"/>
                    <a:pt x="377" y="24"/>
                  </a:cubicBezTo>
                  <a:cubicBezTo>
                    <a:pt x="378" y="24"/>
                    <a:pt x="378" y="24"/>
                    <a:pt x="378" y="24"/>
                  </a:cubicBezTo>
                  <a:cubicBezTo>
                    <a:pt x="378" y="24"/>
                    <a:pt x="378" y="24"/>
                    <a:pt x="377" y="24"/>
                  </a:cubicBezTo>
                  <a:cubicBezTo>
                    <a:pt x="377" y="24"/>
                    <a:pt x="377" y="24"/>
                    <a:pt x="377" y="24"/>
                  </a:cubicBezTo>
                  <a:cubicBezTo>
                    <a:pt x="376" y="23"/>
                    <a:pt x="376" y="23"/>
                    <a:pt x="376" y="23"/>
                  </a:cubicBezTo>
                  <a:cubicBezTo>
                    <a:pt x="376" y="23"/>
                    <a:pt x="377" y="23"/>
                    <a:pt x="377" y="22"/>
                  </a:cubicBezTo>
                  <a:close/>
                  <a:moveTo>
                    <a:pt x="376" y="23"/>
                  </a:moveTo>
                  <a:cubicBezTo>
                    <a:pt x="376" y="23"/>
                    <a:pt x="376" y="23"/>
                    <a:pt x="376" y="23"/>
                  </a:cubicBezTo>
                  <a:cubicBezTo>
                    <a:pt x="376" y="23"/>
                    <a:pt x="376" y="23"/>
                    <a:pt x="376" y="23"/>
                  </a:cubicBezTo>
                  <a:cubicBezTo>
                    <a:pt x="376" y="23"/>
                    <a:pt x="376" y="23"/>
                    <a:pt x="376" y="23"/>
                  </a:cubicBezTo>
                  <a:close/>
                  <a:moveTo>
                    <a:pt x="375" y="23"/>
                  </a:moveTo>
                  <a:cubicBezTo>
                    <a:pt x="375" y="24"/>
                    <a:pt x="376" y="24"/>
                    <a:pt x="376" y="24"/>
                  </a:cubicBezTo>
                  <a:cubicBezTo>
                    <a:pt x="376" y="25"/>
                    <a:pt x="375" y="25"/>
                    <a:pt x="374" y="25"/>
                  </a:cubicBezTo>
                  <a:cubicBezTo>
                    <a:pt x="374" y="25"/>
                    <a:pt x="374" y="25"/>
                    <a:pt x="374" y="25"/>
                  </a:cubicBezTo>
                  <a:cubicBezTo>
                    <a:pt x="374" y="25"/>
                    <a:pt x="375" y="24"/>
                    <a:pt x="375" y="23"/>
                  </a:cubicBezTo>
                  <a:close/>
                  <a:moveTo>
                    <a:pt x="374" y="25"/>
                  </a:moveTo>
                  <a:cubicBezTo>
                    <a:pt x="374" y="25"/>
                    <a:pt x="374" y="25"/>
                    <a:pt x="374" y="26"/>
                  </a:cubicBezTo>
                  <a:cubicBezTo>
                    <a:pt x="374" y="26"/>
                    <a:pt x="374" y="26"/>
                    <a:pt x="374" y="26"/>
                  </a:cubicBezTo>
                  <a:cubicBezTo>
                    <a:pt x="374" y="26"/>
                    <a:pt x="374" y="26"/>
                    <a:pt x="373" y="26"/>
                  </a:cubicBezTo>
                  <a:cubicBezTo>
                    <a:pt x="374" y="25"/>
                    <a:pt x="374" y="25"/>
                    <a:pt x="374" y="25"/>
                  </a:cubicBezTo>
                  <a:close/>
                  <a:moveTo>
                    <a:pt x="374" y="27"/>
                  </a:moveTo>
                  <a:cubicBezTo>
                    <a:pt x="374" y="27"/>
                    <a:pt x="374" y="27"/>
                    <a:pt x="374" y="28"/>
                  </a:cubicBezTo>
                  <a:cubicBezTo>
                    <a:pt x="374" y="27"/>
                    <a:pt x="374" y="27"/>
                    <a:pt x="373" y="27"/>
                  </a:cubicBezTo>
                  <a:cubicBezTo>
                    <a:pt x="373" y="27"/>
                    <a:pt x="374" y="27"/>
                    <a:pt x="374" y="28"/>
                  </a:cubicBezTo>
                  <a:cubicBezTo>
                    <a:pt x="374" y="28"/>
                    <a:pt x="374" y="28"/>
                    <a:pt x="373" y="29"/>
                  </a:cubicBezTo>
                  <a:cubicBezTo>
                    <a:pt x="373" y="29"/>
                    <a:pt x="373" y="28"/>
                    <a:pt x="372" y="28"/>
                  </a:cubicBezTo>
                  <a:cubicBezTo>
                    <a:pt x="372" y="28"/>
                    <a:pt x="373" y="27"/>
                    <a:pt x="373" y="27"/>
                  </a:cubicBezTo>
                  <a:cubicBezTo>
                    <a:pt x="373" y="27"/>
                    <a:pt x="373" y="27"/>
                    <a:pt x="373" y="26"/>
                  </a:cubicBezTo>
                  <a:cubicBezTo>
                    <a:pt x="373" y="26"/>
                    <a:pt x="373" y="27"/>
                    <a:pt x="374" y="27"/>
                  </a:cubicBezTo>
                  <a:close/>
                  <a:moveTo>
                    <a:pt x="373" y="23"/>
                  </a:moveTo>
                  <a:cubicBezTo>
                    <a:pt x="373" y="23"/>
                    <a:pt x="373" y="23"/>
                    <a:pt x="372" y="24"/>
                  </a:cubicBezTo>
                  <a:cubicBezTo>
                    <a:pt x="372" y="24"/>
                    <a:pt x="372" y="24"/>
                    <a:pt x="371" y="24"/>
                  </a:cubicBezTo>
                  <a:cubicBezTo>
                    <a:pt x="370" y="23"/>
                    <a:pt x="369" y="22"/>
                    <a:pt x="368" y="22"/>
                  </a:cubicBezTo>
                  <a:cubicBezTo>
                    <a:pt x="367" y="21"/>
                    <a:pt x="367" y="20"/>
                    <a:pt x="366" y="19"/>
                  </a:cubicBezTo>
                  <a:cubicBezTo>
                    <a:pt x="368" y="20"/>
                    <a:pt x="371" y="21"/>
                    <a:pt x="373" y="23"/>
                  </a:cubicBezTo>
                  <a:close/>
                  <a:moveTo>
                    <a:pt x="362" y="15"/>
                  </a:moveTo>
                  <a:cubicBezTo>
                    <a:pt x="363" y="16"/>
                    <a:pt x="364" y="17"/>
                    <a:pt x="365" y="18"/>
                  </a:cubicBezTo>
                  <a:cubicBezTo>
                    <a:pt x="364" y="18"/>
                    <a:pt x="362" y="17"/>
                    <a:pt x="361" y="17"/>
                  </a:cubicBezTo>
                  <a:cubicBezTo>
                    <a:pt x="361" y="17"/>
                    <a:pt x="363" y="17"/>
                    <a:pt x="365" y="18"/>
                  </a:cubicBezTo>
                  <a:cubicBezTo>
                    <a:pt x="366" y="20"/>
                    <a:pt x="366" y="21"/>
                    <a:pt x="367" y="23"/>
                  </a:cubicBezTo>
                  <a:cubicBezTo>
                    <a:pt x="365" y="21"/>
                    <a:pt x="362" y="20"/>
                    <a:pt x="360" y="18"/>
                  </a:cubicBezTo>
                  <a:cubicBezTo>
                    <a:pt x="360" y="18"/>
                    <a:pt x="363" y="20"/>
                    <a:pt x="367" y="23"/>
                  </a:cubicBezTo>
                  <a:cubicBezTo>
                    <a:pt x="367" y="25"/>
                    <a:pt x="367" y="26"/>
                    <a:pt x="366" y="27"/>
                  </a:cubicBezTo>
                  <a:cubicBezTo>
                    <a:pt x="366" y="27"/>
                    <a:pt x="366" y="27"/>
                    <a:pt x="366" y="27"/>
                  </a:cubicBezTo>
                  <a:cubicBezTo>
                    <a:pt x="366" y="27"/>
                    <a:pt x="366" y="27"/>
                    <a:pt x="366" y="27"/>
                  </a:cubicBezTo>
                  <a:cubicBezTo>
                    <a:pt x="366" y="27"/>
                    <a:pt x="366" y="27"/>
                    <a:pt x="366" y="28"/>
                  </a:cubicBezTo>
                  <a:cubicBezTo>
                    <a:pt x="366" y="28"/>
                    <a:pt x="365" y="28"/>
                    <a:pt x="365" y="29"/>
                  </a:cubicBezTo>
                  <a:cubicBezTo>
                    <a:pt x="365" y="29"/>
                    <a:pt x="365" y="29"/>
                    <a:pt x="364" y="29"/>
                  </a:cubicBezTo>
                  <a:cubicBezTo>
                    <a:pt x="363" y="23"/>
                    <a:pt x="360" y="19"/>
                    <a:pt x="357" y="17"/>
                  </a:cubicBezTo>
                  <a:cubicBezTo>
                    <a:pt x="359" y="16"/>
                    <a:pt x="360" y="15"/>
                    <a:pt x="362" y="15"/>
                  </a:cubicBezTo>
                  <a:close/>
                  <a:moveTo>
                    <a:pt x="357" y="17"/>
                  </a:moveTo>
                  <a:cubicBezTo>
                    <a:pt x="360" y="20"/>
                    <a:pt x="361" y="23"/>
                    <a:pt x="362" y="26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60" y="24"/>
                    <a:pt x="359" y="23"/>
                    <a:pt x="359" y="23"/>
                  </a:cubicBezTo>
                  <a:cubicBezTo>
                    <a:pt x="359" y="22"/>
                    <a:pt x="360" y="22"/>
                    <a:pt x="360" y="22"/>
                  </a:cubicBezTo>
                  <a:cubicBezTo>
                    <a:pt x="359" y="22"/>
                    <a:pt x="359" y="23"/>
                    <a:pt x="359" y="23"/>
                  </a:cubicBezTo>
                  <a:cubicBezTo>
                    <a:pt x="358" y="23"/>
                    <a:pt x="358" y="23"/>
                    <a:pt x="358" y="23"/>
                  </a:cubicBezTo>
                  <a:cubicBezTo>
                    <a:pt x="357" y="21"/>
                    <a:pt x="356" y="20"/>
                    <a:pt x="355" y="19"/>
                  </a:cubicBezTo>
                  <a:cubicBezTo>
                    <a:pt x="355" y="18"/>
                    <a:pt x="356" y="18"/>
                    <a:pt x="357" y="17"/>
                  </a:cubicBezTo>
                  <a:close/>
                  <a:moveTo>
                    <a:pt x="355" y="16"/>
                  </a:moveTo>
                  <a:cubicBezTo>
                    <a:pt x="355" y="16"/>
                    <a:pt x="356" y="17"/>
                    <a:pt x="356" y="17"/>
                  </a:cubicBezTo>
                  <a:cubicBezTo>
                    <a:pt x="355" y="17"/>
                    <a:pt x="354" y="18"/>
                    <a:pt x="354" y="18"/>
                  </a:cubicBezTo>
                  <a:cubicBezTo>
                    <a:pt x="353" y="18"/>
                    <a:pt x="353" y="17"/>
                    <a:pt x="353" y="17"/>
                  </a:cubicBezTo>
                  <a:cubicBezTo>
                    <a:pt x="353" y="17"/>
                    <a:pt x="354" y="16"/>
                    <a:pt x="355" y="16"/>
                  </a:cubicBezTo>
                  <a:close/>
                  <a:moveTo>
                    <a:pt x="353" y="18"/>
                  </a:moveTo>
                  <a:cubicBezTo>
                    <a:pt x="351" y="19"/>
                    <a:pt x="350" y="20"/>
                    <a:pt x="349" y="20"/>
                  </a:cubicBezTo>
                  <a:cubicBezTo>
                    <a:pt x="349" y="20"/>
                    <a:pt x="349" y="20"/>
                    <a:pt x="349" y="20"/>
                  </a:cubicBezTo>
                  <a:cubicBezTo>
                    <a:pt x="349" y="20"/>
                    <a:pt x="349" y="20"/>
                    <a:pt x="349" y="20"/>
                  </a:cubicBezTo>
                  <a:cubicBezTo>
                    <a:pt x="348" y="21"/>
                    <a:pt x="348" y="22"/>
                    <a:pt x="347" y="22"/>
                  </a:cubicBezTo>
                  <a:cubicBezTo>
                    <a:pt x="346" y="22"/>
                    <a:pt x="346" y="21"/>
                    <a:pt x="345" y="21"/>
                  </a:cubicBezTo>
                  <a:cubicBezTo>
                    <a:pt x="347" y="19"/>
                    <a:pt x="349" y="18"/>
                    <a:pt x="352" y="17"/>
                  </a:cubicBezTo>
                  <a:cubicBezTo>
                    <a:pt x="352" y="18"/>
                    <a:pt x="352" y="18"/>
                    <a:pt x="353" y="18"/>
                  </a:cubicBezTo>
                  <a:close/>
                  <a:moveTo>
                    <a:pt x="351" y="17"/>
                  </a:moveTo>
                  <a:cubicBezTo>
                    <a:pt x="348" y="18"/>
                    <a:pt x="346" y="19"/>
                    <a:pt x="344" y="20"/>
                  </a:cubicBezTo>
                  <a:cubicBezTo>
                    <a:pt x="343" y="19"/>
                    <a:pt x="342" y="19"/>
                    <a:pt x="342" y="19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343" y="18"/>
                    <a:pt x="342" y="18"/>
                    <a:pt x="342" y="18"/>
                  </a:cubicBezTo>
                  <a:cubicBezTo>
                    <a:pt x="341" y="18"/>
                    <a:pt x="340" y="17"/>
                    <a:pt x="340" y="17"/>
                  </a:cubicBezTo>
                  <a:cubicBezTo>
                    <a:pt x="342" y="16"/>
                    <a:pt x="343" y="15"/>
                    <a:pt x="343" y="15"/>
                  </a:cubicBezTo>
                  <a:cubicBezTo>
                    <a:pt x="342" y="15"/>
                    <a:pt x="340" y="16"/>
                    <a:pt x="339" y="17"/>
                  </a:cubicBezTo>
                  <a:cubicBezTo>
                    <a:pt x="338" y="16"/>
                    <a:pt x="337" y="15"/>
                    <a:pt x="337" y="15"/>
                  </a:cubicBezTo>
                  <a:cubicBezTo>
                    <a:pt x="339" y="13"/>
                    <a:pt x="341" y="12"/>
                    <a:pt x="344" y="11"/>
                  </a:cubicBezTo>
                  <a:cubicBezTo>
                    <a:pt x="346" y="12"/>
                    <a:pt x="349" y="14"/>
                    <a:pt x="351" y="17"/>
                  </a:cubicBezTo>
                  <a:close/>
                  <a:moveTo>
                    <a:pt x="342" y="10"/>
                  </a:moveTo>
                  <a:cubicBezTo>
                    <a:pt x="342" y="10"/>
                    <a:pt x="343" y="11"/>
                    <a:pt x="344" y="11"/>
                  </a:cubicBezTo>
                  <a:cubicBezTo>
                    <a:pt x="338" y="13"/>
                    <a:pt x="334" y="15"/>
                    <a:pt x="332" y="17"/>
                  </a:cubicBezTo>
                  <a:cubicBezTo>
                    <a:pt x="331" y="16"/>
                    <a:pt x="331" y="16"/>
                    <a:pt x="331" y="16"/>
                  </a:cubicBezTo>
                  <a:cubicBezTo>
                    <a:pt x="334" y="12"/>
                    <a:pt x="339" y="11"/>
                    <a:pt x="342" y="10"/>
                  </a:cubicBezTo>
                  <a:close/>
                  <a:moveTo>
                    <a:pt x="330" y="16"/>
                  </a:moveTo>
                  <a:cubicBezTo>
                    <a:pt x="331" y="16"/>
                    <a:pt x="331" y="17"/>
                    <a:pt x="331" y="17"/>
                  </a:cubicBezTo>
                  <a:cubicBezTo>
                    <a:pt x="330" y="18"/>
                    <a:pt x="329" y="19"/>
                    <a:pt x="328" y="20"/>
                  </a:cubicBezTo>
                  <a:cubicBezTo>
                    <a:pt x="329" y="18"/>
                    <a:pt x="330" y="17"/>
                    <a:pt x="330" y="16"/>
                  </a:cubicBezTo>
                  <a:close/>
                  <a:moveTo>
                    <a:pt x="327" y="18"/>
                  </a:moveTo>
                  <a:cubicBezTo>
                    <a:pt x="326" y="18"/>
                    <a:pt x="326" y="19"/>
                    <a:pt x="326" y="19"/>
                  </a:cubicBezTo>
                  <a:cubicBezTo>
                    <a:pt x="326" y="19"/>
                    <a:pt x="326" y="19"/>
                    <a:pt x="326" y="18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6" y="18"/>
                    <a:pt x="326" y="18"/>
                    <a:pt x="327" y="18"/>
                  </a:cubicBezTo>
                  <a:close/>
                  <a:moveTo>
                    <a:pt x="326" y="20"/>
                  </a:moveTo>
                  <a:cubicBezTo>
                    <a:pt x="326" y="20"/>
                    <a:pt x="326" y="20"/>
                    <a:pt x="326" y="20"/>
                  </a:cubicBezTo>
                  <a:cubicBezTo>
                    <a:pt x="326" y="20"/>
                    <a:pt x="326" y="20"/>
                    <a:pt x="326" y="20"/>
                  </a:cubicBezTo>
                  <a:cubicBezTo>
                    <a:pt x="326" y="20"/>
                    <a:pt x="326" y="20"/>
                    <a:pt x="326" y="20"/>
                  </a:cubicBezTo>
                  <a:close/>
                  <a:moveTo>
                    <a:pt x="323" y="16"/>
                  </a:moveTo>
                  <a:cubicBezTo>
                    <a:pt x="323" y="16"/>
                    <a:pt x="323" y="17"/>
                    <a:pt x="323" y="17"/>
                  </a:cubicBezTo>
                  <a:cubicBezTo>
                    <a:pt x="323" y="17"/>
                    <a:pt x="322" y="17"/>
                    <a:pt x="322" y="16"/>
                  </a:cubicBezTo>
                  <a:cubicBezTo>
                    <a:pt x="322" y="16"/>
                    <a:pt x="323" y="16"/>
                    <a:pt x="323" y="16"/>
                  </a:cubicBezTo>
                  <a:close/>
                  <a:moveTo>
                    <a:pt x="321" y="17"/>
                  </a:moveTo>
                  <a:cubicBezTo>
                    <a:pt x="322" y="17"/>
                    <a:pt x="323" y="17"/>
                    <a:pt x="323" y="18"/>
                  </a:cubicBezTo>
                  <a:cubicBezTo>
                    <a:pt x="323" y="18"/>
                    <a:pt x="322" y="19"/>
                    <a:pt x="322" y="19"/>
                  </a:cubicBezTo>
                  <a:cubicBezTo>
                    <a:pt x="322" y="19"/>
                    <a:pt x="322" y="19"/>
                    <a:pt x="322" y="19"/>
                  </a:cubicBezTo>
                  <a:cubicBezTo>
                    <a:pt x="322" y="19"/>
                    <a:pt x="321" y="19"/>
                    <a:pt x="321" y="19"/>
                  </a:cubicBezTo>
                  <a:cubicBezTo>
                    <a:pt x="321" y="18"/>
                    <a:pt x="321" y="18"/>
                    <a:pt x="321" y="17"/>
                  </a:cubicBezTo>
                  <a:cubicBezTo>
                    <a:pt x="321" y="17"/>
                    <a:pt x="321" y="17"/>
                    <a:pt x="321" y="17"/>
                  </a:cubicBezTo>
                  <a:close/>
                  <a:moveTo>
                    <a:pt x="321" y="16"/>
                  </a:moveTo>
                  <a:cubicBezTo>
                    <a:pt x="321" y="16"/>
                    <a:pt x="320" y="16"/>
                    <a:pt x="320" y="16"/>
                  </a:cubicBezTo>
                  <a:cubicBezTo>
                    <a:pt x="320" y="16"/>
                    <a:pt x="320" y="16"/>
                    <a:pt x="320" y="16"/>
                  </a:cubicBezTo>
                  <a:cubicBezTo>
                    <a:pt x="320" y="16"/>
                    <a:pt x="321" y="16"/>
                    <a:pt x="321" y="16"/>
                  </a:cubicBezTo>
                  <a:close/>
                  <a:moveTo>
                    <a:pt x="299" y="21"/>
                  </a:moveTo>
                  <a:cubicBezTo>
                    <a:pt x="299" y="21"/>
                    <a:pt x="299" y="21"/>
                    <a:pt x="299" y="20"/>
                  </a:cubicBezTo>
                  <a:cubicBezTo>
                    <a:pt x="299" y="20"/>
                    <a:pt x="299" y="19"/>
                    <a:pt x="299" y="19"/>
                  </a:cubicBezTo>
                  <a:cubicBezTo>
                    <a:pt x="299" y="19"/>
                    <a:pt x="300" y="19"/>
                    <a:pt x="300" y="19"/>
                  </a:cubicBezTo>
                  <a:cubicBezTo>
                    <a:pt x="299" y="20"/>
                    <a:pt x="299" y="20"/>
                    <a:pt x="299" y="21"/>
                  </a:cubicBezTo>
                  <a:close/>
                  <a:moveTo>
                    <a:pt x="300" y="19"/>
                  </a:moveTo>
                  <a:cubicBezTo>
                    <a:pt x="300" y="19"/>
                    <a:pt x="299" y="19"/>
                    <a:pt x="299" y="19"/>
                  </a:cubicBezTo>
                  <a:cubicBezTo>
                    <a:pt x="300" y="18"/>
                    <a:pt x="300" y="17"/>
                    <a:pt x="300" y="17"/>
                  </a:cubicBezTo>
                  <a:cubicBezTo>
                    <a:pt x="301" y="17"/>
                    <a:pt x="301" y="17"/>
                    <a:pt x="301" y="18"/>
                  </a:cubicBezTo>
                  <a:cubicBezTo>
                    <a:pt x="301" y="18"/>
                    <a:pt x="300" y="19"/>
                    <a:pt x="300" y="19"/>
                  </a:cubicBezTo>
                  <a:close/>
                  <a:moveTo>
                    <a:pt x="302" y="17"/>
                  </a:moveTo>
                  <a:cubicBezTo>
                    <a:pt x="301" y="17"/>
                    <a:pt x="301" y="16"/>
                    <a:pt x="301" y="16"/>
                  </a:cubicBezTo>
                  <a:cubicBezTo>
                    <a:pt x="301" y="15"/>
                    <a:pt x="302" y="15"/>
                    <a:pt x="302" y="14"/>
                  </a:cubicBezTo>
                  <a:cubicBezTo>
                    <a:pt x="303" y="15"/>
                    <a:pt x="303" y="15"/>
                    <a:pt x="304" y="16"/>
                  </a:cubicBezTo>
                  <a:cubicBezTo>
                    <a:pt x="303" y="16"/>
                    <a:pt x="303" y="17"/>
                    <a:pt x="302" y="17"/>
                  </a:cubicBezTo>
                  <a:cubicBezTo>
                    <a:pt x="302" y="17"/>
                    <a:pt x="302" y="17"/>
                    <a:pt x="302" y="17"/>
                  </a:cubicBezTo>
                  <a:close/>
                  <a:moveTo>
                    <a:pt x="309" y="13"/>
                  </a:moveTo>
                  <a:cubicBezTo>
                    <a:pt x="308" y="12"/>
                    <a:pt x="307" y="12"/>
                    <a:pt x="306" y="12"/>
                  </a:cubicBezTo>
                  <a:cubicBezTo>
                    <a:pt x="307" y="11"/>
                    <a:pt x="308" y="10"/>
                    <a:pt x="308" y="10"/>
                  </a:cubicBezTo>
                  <a:cubicBezTo>
                    <a:pt x="310" y="11"/>
                    <a:pt x="312" y="13"/>
                    <a:pt x="313" y="15"/>
                  </a:cubicBezTo>
                  <a:cubicBezTo>
                    <a:pt x="312" y="14"/>
                    <a:pt x="311" y="14"/>
                    <a:pt x="310" y="13"/>
                  </a:cubicBezTo>
                  <a:cubicBezTo>
                    <a:pt x="310" y="13"/>
                    <a:pt x="310" y="13"/>
                    <a:pt x="310" y="13"/>
                  </a:cubicBezTo>
                  <a:cubicBezTo>
                    <a:pt x="310" y="13"/>
                    <a:pt x="310" y="13"/>
                    <a:pt x="309" y="13"/>
                  </a:cubicBezTo>
                  <a:close/>
                  <a:moveTo>
                    <a:pt x="309" y="13"/>
                  </a:moveTo>
                  <a:cubicBezTo>
                    <a:pt x="309" y="13"/>
                    <a:pt x="309" y="13"/>
                    <a:pt x="308" y="13"/>
                  </a:cubicBezTo>
                  <a:cubicBezTo>
                    <a:pt x="308" y="13"/>
                    <a:pt x="307" y="13"/>
                    <a:pt x="306" y="12"/>
                  </a:cubicBezTo>
                  <a:cubicBezTo>
                    <a:pt x="306" y="12"/>
                    <a:pt x="307" y="13"/>
                    <a:pt x="308" y="14"/>
                  </a:cubicBezTo>
                  <a:cubicBezTo>
                    <a:pt x="307" y="14"/>
                    <a:pt x="306" y="15"/>
                    <a:pt x="305" y="15"/>
                  </a:cubicBezTo>
                  <a:cubicBezTo>
                    <a:pt x="304" y="15"/>
                    <a:pt x="304" y="14"/>
                    <a:pt x="303" y="14"/>
                  </a:cubicBezTo>
                  <a:cubicBezTo>
                    <a:pt x="304" y="13"/>
                    <a:pt x="305" y="12"/>
                    <a:pt x="306" y="12"/>
                  </a:cubicBezTo>
                  <a:cubicBezTo>
                    <a:pt x="307" y="12"/>
                    <a:pt x="308" y="12"/>
                    <a:pt x="309" y="13"/>
                  </a:cubicBezTo>
                  <a:close/>
                  <a:moveTo>
                    <a:pt x="302" y="22"/>
                  </a:moveTo>
                  <a:cubicBezTo>
                    <a:pt x="302" y="22"/>
                    <a:pt x="302" y="22"/>
                    <a:pt x="302" y="22"/>
                  </a:cubicBezTo>
                  <a:cubicBezTo>
                    <a:pt x="302" y="22"/>
                    <a:pt x="302" y="21"/>
                    <a:pt x="302" y="21"/>
                  </a:cubicBezTo>
                  <a:cubicBezTo>
                    <a:pt x="302" y="21"/>
                    <a:pt x="302" y="22"/>
                    <a:pt x="302" y="22"/>
                  </a:cubicBezTo>
                  <a:close/>
                  <a:moveTo>
                    <a:pt x="304" y="20"/>
                  </a:moveTo>
                  <a:cubicBezTo>
                    <a:pt x="303" y="19"/>
                    <a:pt x="303" y="19"/>
                    <a:pt x="303" y="19"/>
                  </a:cubicBezTo>
                  <a:cubicBezTo>
                    <a:pt x="303" y="19"/>
                    <a:pt x="303" y="18"/>
                    <a:pt x="303" y="18"/>
                  </a:cubicBezTo>
                  <a:cubicBezTo>
                    <a:pt x="304" y="18"/>
                    <a:pt x="304" y="19"/>
                    <a:pt x="304" y="19"/>
                  </a:cubicBezTo>
                  <a:cubicBezTo>
                    <a:pt x="304" y="19"/>
                    <a:pt x="304" y="19"/>
                    <a:pt x="304" y="20"/>
                  </a:cubicBezTo>
                  <a:close/>
                  <a:moveTo>
                    <a:pt x="304" y="18"/>
                  </a:moveTo>
                  <a:cubicBezTo>
                    <a:pt x="304" y="18"/>
                    <a:pt x="304" y="17"/>
                    <a:pt x="305" y="17"/>
                  </a:cubicBezTo>
                  <a:cubicBezTo>
                    <a:pt x="305" y="17"/>
                    <a:pt x="305" y="18"/>
                    <a:pt x="306" y="18"/>
                  </a:cubicBezTo>
                  <a:cubicBezTo>
                    <a:pt x="305" y="18"/>
                    <a:pt x="305" y="18"/>
                    <a:pt x="305" y="19"/>
                  </a:cubicBezTo>
                  <a:cubicBezTo>
                    <a:pt x="304" y="18"/>
                    <a:pt x="304" y="18"/>
                    <a:pt x="304" y="18"/>
                  </a:cubicBezTo>
                  <a:close/>
                  <a:moveTo>
                    <a:pt x="306" y="22"/>
                  </a:moveTo>
                  <a:cubicBezTo>
                    <a:pt x="305" y="21"/>
                    <a:pt x="305" y="20"/>
                    <a:pt x="305" y="19"/>
                  </a:cubicBezTo>
                  <a:cubicBezTo>
                    <a:pt x="306" y="20"/>
                    <a:pt x="306" y="20"/>
                    <a:pt x="307" y="20"/>
                  </a:cubicBezTo>
                  <a:cubicBezTo>
                    <a:pt x="307" y="20"/>
                    <a:pt x="307" y="21"/>
                    <a:pt x="307" y="21"/>
                  </a:cubicBezTo>
                  <a:cubicBezTo>
                    <a:pt x="306" y="21"/>
                    <a:pt x="306" y="22"/>
                    <a:pt x="306" y="22"/>
                  </a:cubicBezTo>
                  <a:close/>
                  <a:moveTo>
                    <a:pt x="306" y="19"/>
                  </a:moveTo>
                  <a:cubicBezTo>
                    <a:pt x="306" y="19"/>
                    <a:pt x="306" y="19"/>
                    <a:pt x="306" y="19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06" y="16"/>
                  </a:moveTo>
                  <a:cubicBezTo>
                    <a:pt x="306" y="16"/>
                    <a:pt x="306" y="16"/>
                    <a:pt x="306" y="15"/>
                  </a:cubicBezTo>
                  <a:cubicBezTo>
                    <a:pt x="306" y="16"/>
                    <a:pt x="307" y="16"/>
                    <a:pt x="308" y="17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7" y="17"/>
                    <a:pt x="306" y="16"/>
                    <a:pt x="306" y="16"/>
                  </a:cubicBezTo>
                  <a:close/>
                  <a:moveTo>
                    <a:pt x="309" y="20"/>
                  </a:moveTo>
                  <a:cubicBezTo>
                    <a:pt x="309" y="20"/>
                    <a:pt x="309" y="19"/>
                    <a:pt x="309" y="19"/>
                  </a:cubicBezTo>
                  <a:cubicBezTo>
                    <a:pt x="309" y="19"/>
                    <a:pt x="309" y="19"/>
                    <a:pt x="309" y="20"/>
                  </a:cubicBezTo>
                  <a:cubicBezTo>
                    <a:pt x="309" y="20"/>
                    <a:pt x="309" y="20"/>
                    <a:pt x="309" y="20"/>
                  </a:cubicBezTo>
                  <a:close/>
                  <a:moveTo>
                    <a:pt x="309" y="19"/>
                  </a:moveTo>
                  <a:cubicBezTo>
                    <a:pt x="308" y="19"/>
                    <a:pt x="308" y="18"/>
                    <a:pt x="307" y="17"/>
                  </a:cubicBezTo>
                  <a:cubicBezTo>
                    <a:pt x="307" y="17"/>
                    <a:pt x="308" y="17"/>
                    <a:pt x="308" y="17"/>
                  </a:cubicBezTo>
                  <a:cubicBezTo>
                    <a:pt x="309" y="18"/>
                    <a:pt x="309" y="18"/>
                    <a:pt x="310" y="19"/>
                  </a:cubicBezTo>
                  <a:cubicBezTo>
                    <a:pt x="309" y="19"/>
                    <a:pt x="309" y="19"/>
                    <a:pt x="309" y="19"/>
                  </a:cubicBezTo>
                  <a:cubicBezTo>
                    <a:pt x="309" y="19"/>
                    <a:pt x="309" y="19"/>
                    <a:pt x="309" y="19"/>
                  </a:cubicBezTo>
                  <a:close/>
                  <a:moveTo>
                    <a:pt x="310" y="21"/>
                  </a:moveTo>
                  <a:cubicBezTo>
                    <a:pt x="310" y="21"/>
                    <a:pt x="310" y="21"/>
                    <a:pt x="310" y="21"/>
                  </a:cubicBezTo>
                  <a:cubicBezTo>
                    <a:pt x="310" y="21"/>
                    <a:pt x="310" y="21"/>
                    <a:pt x="310" y="21"/>
                  </a:cubicBezTo>
                  <a:cubicBezTo>
                    <a:pt x="310" y="21"/>
                    <a:pt x="310" y="21"/>
                    <a:pt x="310" y="21"/>
                  </a:cubicBezTo>
                  <a:close/>
                  <a:moveTo>
                    <a:pt x="308" y="17"/>
                  </a:moveTo>
                  <a:cubicBezTo>
                    <a:pt x="309" y="16"/>
                    <a:pt x="310" y="16"/>
                    <a:pt x="310" y="16"/>
                  </a:cubicBezTo>
                  <a:cubicBezTo>
                    <a:pt x="309" y="16"/>
                    <a:pt x="309" y="16"/>
                    <a:pt x="308" y="17"/>
                  </a:cubicBezTo>
                  <a:cubicBezTo>
                    <a:pt x="307" y="16"/>
                    <a:pt x="307" y="16"/>
                    <a:pt x="306" y="15"/>
                  </a:cubicBezTo>
                  <a:cubicBezTo>
                    <a:pt x="307" y="15"/>
                    <a:pt x="308" y="14"/>
                    <a:pt x="308" y="14"/>
                  </a:cubicBezTo>
                  <a:cubicBezTo>
                    <a:pt x="309" y="15"/>
                    <a:pt x="311" y="16"/>
                    <a:pt x="312" y="18"/>
                  </a:cubicBezTo>
                  <a:cubicBezTo>
                    <a:pt x="311" y="18"/>
                    <a:pt x="311" y="18"/>
                    <a:pt x="310" y="19"/>
                  </a:cubicBezTo>
                  <a:cubicBezTo>
                    <a:pt x="310" y="18"/>
                    <a:pt x="309" y="17"/>
                    <a:pt x="308" y="17"/>
                  </a:cubicBezTo>
                  <a:close/>
                  <a:moveTo>
                    <a:pt x="313" y="21"/>
                  </a:moveTo>
                  <a:cubicBezTo>
                    <a:pt x="312" y="21"/>
                    <a:pt x="312" y="21"/>
                    <a:pt x="312" y="21"/>
                  </a:cubicBezTo>
                  <a:cubicBezTo>
                    <a:pt x="312" y="20"/>
                    <a:pt x="312" y="20"/>
                    <a:pt x="311" y="20"/>
                  </a:cubicBezTo>
                  <a:cubicBezTo>
                    <a:pt x="312" y="19"/>
                    <a:pt x="312" y="19"/>
                    <a:pt x="312" y="19"/>
                  </a:cubicBezTo>
                  <a:cubicBezTo>
                    <a:pt x="312" y="20"/>
                    <a:pt x="313" y="20"/>
                    <a:pt x="313" y="21"/>
                  </a:cubicBezTo>
                  <a:cubicBezTo>
                    <a:pt x="313" y="21"/>
                    <a:pt x="313" y="21"/>
                    <a:pt x="313" y="21"/>
                  </a:cubicBezTo>
                  <a:close/>
                  <a:moveTo>
                    <a:pt x="309" y="14"/>
                  </a:moveTo>
                  <a:cubicBezTo>
                    <a:pt x="309" y="13"/>
                    <a:pt x="309" y="13"/>
                    <a:pt x="309" y="13"/>
                  </a:cubicBezTo>
                  <a:cubicBezTo>
                    <a:pt x="311" y="14"/>
                    <a:pt x="313" y="15"/>
                    <a:pt x="314" y="16"/>
                  </a:cubicBezTo>
                  <a:cubicBezTo>
                    <a:pt x="314" y="16"/>
                    <a:pt x="315" y="16"/>
                    <a:pt x="315" y="17"/>
                  </a:cubicBezTo>
                  <a:cubicBezTo>
                    <a:pt x="314" y="17"/>
                    <a:pt x="314" y="17"/>
                    <a:pt x="313" y="17"/>
                  </a:cubicBezTo>
                  <a:cubicBezTo>
                    <a:pt x="312" y="16"/>
                    <a:pt x="310" y="15"/>
                    <a:pt x="309" y="14"/>
                  </a:cubicBezTo>
                  <a:close/>
                  <a:moveTo>
                    <a:pt x="314" y="18"/>
                  </a:moveTo>
                  <a:cubicBezTo>
                    <a:pt x="314" y="18"/>
                    <a:pt x="315" y="17"/>
                    <a:pt x="315" y="17"/>
                  </a:cubicBezTo>
                  <a:cubicBezTo>
                    <a:pt x="315" y="18"/>
                    <a:pt x="316" y="18"/>
                    <a:pt x="316" y="19"/>
                  </a:cubicBezTo>
                  <a:cubicBezTo>
                    <a:pt x="316" y="19"/>
                    <a:pt x="315" y="19"/>
                    <a:pt x="315" y="19"/>
                  </a:cubicBezTo>
                  <a:cubicBezTo>
                    <a:pt x="315" y="19"/>
                    <a:pt x="314" y="19"/>
                    <a:pt x="314" y="18"/>
                  </a:cubicBezTo>
                  <a:close/>
                  <a:moveTo>
                    <a:pt x="316" y="21"/>
                  </a:moveTo>
                  <a:cubicBezTo>
                    <a:pt x="316" y="20"/>
                    <a:pt x="316" y="20"/>
                    <a:pt x="316" y="20"/>
                  </a:cubicBezTo>
                  <a:cubicBezTo>
                    <a:pt x="316" y="20"/>
                    <a:pt x="316" y="21"/>
                    <a:pt x="316" y="21"/>
                  </a:cubicBezTo>
                  <a:cubicBezTo>
                    <a:pt x="316" y="21"/>
                    <a:pt x="316" y="21"/>
                    <a:pt x="316" y="21"/>
                  </a:cubicBezTo>
                  <a:cubicBezTo>
                    <a:pt x="316" y="21"/>
                    <a:pt x="316" y="21"/>
                    <a:pt x="316" y="21"/>
                  </a:cubicBezTo>
                  <a:close/>
                  <a:moveTo>
                    <a:pt x="316" y="21"/>
                  </a:moveTo>
                  <a:cubicBezTo>
                    <a:pt x="316" y="21"/>
                    <a:pt x="316" y="21"/>
                    <a:pt x="316" y="21"/>
                  </a:cubicBezTo>
                  <a:cubicBezTo>
                    <a:pt x="316" y="21"/>
                    <a:pt x="316" y="21"/>
                    <a:pt x="316" y="21"/>
                  </a:cubicBezTo>
                  <a:cubicBezTo>
                    <a:pt x="316" y="21"/>
                    <a:pt x="316" y="21"/>
                    <a:pt x="316" y="21"/>
                  </a:cubicBezTo>
                  <a:cubicBezTo>
                    <a:pt x="316" y="21"/>
                    <a:pt x="316" y="21"/>
                    <a:pt x="316" y="21"/>
                  </a:cubicBezTo>
                  <a:close/>
                  <a:moveTo>
                    <a:pt x="316" y="22"/>
                  </a:moveTo>
                  <a:cubicBezTo>
                    <a:pt x="316" y="21"/>
                    <a:pt x="316" y="21"/>
                    <a:pt x="316" y="21"/>
                  </a:cubicBezTo>
                  <a:cubicBezTo>
                    <a:pt x="316" y="21"/>
                    <a:pt x="316" y="21"/>
                    <a:pt x="316" y="22"/>
                  </a:cubicBezTo>
                  <a:cubicBezTo>
                    <a:pt x="316" y="22"/>
                    <a:pt x="316" y="22"/>
                    <a:pt x="316" y="22"/>
                  </a:cubicBezTo>
                  <a:close/>
                  <a:moveTo>
                    <a:pt x="316" y="23"/>
                  </a:moveTo>
                  <a:cubicBezTo>
                    <a:pt x="316" y="23"/>
                    <a:pt x="316" y="23"/>
                    <a:pt x="316" y="22"/>
                  </a:cubicBezTo>
                  <a:cubicBezTo>
                    <a:pt x="316" y="22"/>
                    <a:pt x="316" y="22"/>
                    <a:pt x="316" y="22"/>
                  </a:cubicBezTo>
                  <a:cubicBezTo>
                    <a:pt x="316" y="22"/>
                    <a:pt x="317" y="23"/>
                    <a:pt x="317" y="23"/>
                  </a:cubicBezTo>
                  <a:cubicBezTo>
                    <a:pt x="317" y="23"/>
                    <a:pt x="317" y="23"/>
                    <a:pt x="316" y="23"/>
                  </a:cubicBezTo>
                  <a:close/>
                  <a:moveTo>
                    <a:pt x="318" y="17"/>
                  </a:moveTo>
                  <a:cubicBezTo>
                    <a:pt x="318" y="17"/>
                    <a:pt x="318" y="17"/>
                    <a:pt x="318" y="17"/>
                  </a:cubicBezTo>
                  <a:cubicBezTo>
                    <a:pt x="317" y="17"/>
                    <a:pt x="317" y="17"/>
                    <a:pt x="317" y="16"/>
                  </a:cubicBezTo>
                  <a:cubicBezTo>
                    <a:pt x="318" y="16"/>
                    <a:pt x="318" y="16"/>
                    <a:pt x="318" y="16"/>
                  </a:cubicBezTo>
                  <a:cubicBezTo>
                    <a:pt x="318" y="17"/>
                    <a:pt x="318" y="17"/>
                    <a:pt x="318" y="17"/>
                  </a:cubicBezTo>
                  <a:close/>
                  <a:moveTo>
                    <a:pt x="311" y="8"/>
                  </a:moveTo>
                  <a:cubicBezTo>
                    <a:pt x="315" y="11"/>
                    <a:pt x="317" y="13"/>
                    <a:pt x="318" y="15"/>
                  </a:cubicBezTo>
                  <a:cubicBezTo>
                    <a:pt x="317" y="15"/>
                    <a:pt x="317" y="15"/>
                    <a:pt x="317" y="15"/>
                  </a:cubicBezTo>
                  <a:cubicBezTo>
                    <a:pt x="317" y="15"/>
                    <a:pt x="318" y="15"/>
                    <a:pt x="318" y="15"/>
                  </a:cubicBezTo>
                  <a:cubicBezTo>
                    <a:pt x="318" y="16"/>
                    <a:pt x="318" y="16"/>
                    <a:pt x="318" y="16"/>
                  </a:cubicBezTo>
                  <a:cubicBezTo>
                    <a:pt x="318" y="16"/>
                    <a:pt x="317" y="16"/>
                    <a:pt x="317" y="16"/>
                  </a:cubicBezTo>
                  <a:cubicBezTo>
                    <a:pt x="315" y="14"/>
                    <a:pt x="313" y="12"/>
                    <a:pt x="309" y="9"/>
                  </a:cubicBezTo>
                  <a:cubicBezTo>
                    <a:pt x="310" y="9"/>
                    <a:pt x="310" y="9"/>
                    <a:pt x="311" y="8"/>
                  </a:cubicBezTo>
                  <a:close/>
                  <a:moveTo>
                    <a:pt x="309" y="8"/>
                  </a:moveTo>
                  <a:cubicBezTo>
                    <a:pt x="310" y="8"/>
                    <a:pt x="310" y="8"/>
                    <a:pt x="310" y="8"/>
                  </a:cubicBezTo>
                  <a:cubicBezTo>
                    <a:pt x="310" y="8"/>
                    <a:pt x="309" y="9"/>
                    <a:pt x="309" y="9"/>
                  </a:cubicBezTo>
                  <a:cubicBezTo>
                    <a:pt x="308" y="9"/>
                    <a:pt x="308" y="8"/>
                    <a:pt x="307" y="8"/>
                  </a:cubicBezTo>
                  <a:cubicBezTo>
                    <a:pt x="308" y="8"/>
                    <a:pt x="309" y="8"/>
                    <a:pt x="309" y="8"/>
                  </a:cubicBezTo>
                  <a:close/>
                  <a:moveTo>
                    <a:pt x="307" y="8"/>
                  </a:moveTo>
                  <a:cubicBezTo>
                    <a:pt x="307" y="9"/>
                    <a:pt x="307" y="9"/>
                    <a:pt x="308" y="9"/>
                  </a:cubicBezTo>
                  <a:cubicBezTo>
                    <a:pt x="305" y="10"/>
                    <a:pt x="303" y="12"/>
                    <a:pt x="302" y="13"/>
                  </a:cubicBezTo>
                  <a:cubicBezTo>
                    <a:pt x="301" y="12"/>
                    <a:pt x="301" y="12"/>
                    <a:pt x="300" y="12"/>
                  </a:cubicBezTo>
                  <a:cubicBezTo>
                    <a:pt x="302" y="10"/>
                    <a:pt x="305" y="9"/>
                    <a:pt x="307" y="8"/>
                  </a:cubicBezTo>
                  <a:close/>
                  <a:moveTo>
                    <a:pt x="299" y="12"/>
                  </a:moveTo>
                  <a:cubicBezTo>
                    <a:pt x="300" y="12"/>
                    <a:pt x="301" y="13"/>
                    <a:pt x="301" y="13"/>
                  </a:cubicBezTo>
                  <a:cubicBezTo>
                    <a:pt x="300" y="14"/>
                    <a:pt x="300" y="14"/>
                    <a:pt x="299" y="15"/>
                  </a:cubicBezTo>
                  <a:cubicBezTo>
                    <a:pt x="299" y="14"/>
                    <a:pt x="298" y="14"/>
                    <a:pt x="298" y="14"/>
                  </a:cubicBezTo>
                  <a:cubicBezTo>
                    <a:pt x="298" y="13"/>
                    <a:pt x="299" y="12"/>
                    <a:pt x="299" y="12"/>
                  </a:cubicBezTo>
                  <a:close/>
                  <a:moveTo>
                    <a:pt x="298" y="14"/>
                  </a:moveTo>
                  <a:cubicBezTo>
                    <a:pt x="298" y="14"/>
                    <a:pt x="299" y="14"/>
                    <a:pt x="299" y="15"/>
                  </a:cubicBezTo>
                  <a:cubicBezTo>
                    <a:pt x="298" y="16"/>
                    <a:pt x="297" y="17"/>
                    <a:pt x="296" y="18"/>
                  </a:cubicBezTo>
                  <a:cubicBezTo>
                    <a:pt x="296" y="18"/>
                    <a:pt x="296" y="17"/>
                    <a:pt x="296" y="17"/>
                  </a:cubicBezTo>
                  <a:cubicBezTo>
                    <a:pt x="296" y="16"/>
                    <a:pt x="297" y="15"/>
                    <a:pt x="298" y="14"/>
                  </a:cubicBezTo>
                  <a:close/>
                  <a:moveTo>
                    <a:pt x="295" y="18"/>
                  </a:moveTo>
                  <a:cubicBezTo>
                    <a:pt x="295" y="18"/>
                    <a:pt x="296" y="18"/>
                    <a:pt x="296" y="19"/>
                  </a:cubicBezTo>
                  <a:cubicBezTo>
                    <a:pt x="295" y="19"/>
                    <a:pt x="295" y="20"/>
                    <a:pt x="295" y="20"/>
                  </a:cubicBezTo>
                  <a:cubicBezTo>
                    <a:pt x="295" y="19"/>
                    <a:pt x="295" y="19"/>
                    <a:pt x="295" y="18"/>
                  </a:cubicBezTo>
                  <a:close/>
                  <a:moveTo>
                    <a:pt x="292" y="16"/>
                  </a:moveTo>
                  <a:cubicBezTo>
                    <a:pt x="293" y="16"/>
                    <a:pt x="293" y="16"/>
                    <a:pt x="293" y="16"/>
                  </a:cubicBezTo>
                  <a:cubicBezTo>
                    <a:pt x="293" y="17"/>
                    <a:pt x="293" y="18"/>
                    <a:pt x="293" y="18"/>
                  </a:cubicBezTo>
                  <a:cubicBezTo>
                    <a:pt x="292" y="18"/>
                    <a:pt x="292" y="18"/>
                    <a:pt x="292" y="18"/>
                  </a:cubicBezTo>
                  <a:cubicBezTo>
                    <a:pt x="293" y="17"/>
                    <a:pt x="293" y="16"/>
                    <a:pt x="292" y="16"/>
                  </a:cubicBezTo>
                  <a:close/>
                  <a:moveTo>
                    <a:pt x="289" y="17"/>
                  </a:moveTo>
                  <a:cubicBezTo>
                    <a:pt x="289" y="18"/>
                    <a:pt x="288" y="18"/>
                    <a:pt x="288" y="18"/>
                  </a:cubicBezTo>
                  <a:cubicBezTo>
                    <a:pt x="288" y="17"/>
                    <a:pt x="288" y="16"/>
                    <a:pt x="288" y="16"/>
                  </a:cubicBezTo>
                  <a:cubicBezTo>
                    <a:pt x="288" y="16"/>
                    <a:pt x="289" y="16"/>
                    <a:pt x="289" y="17"/>
                  </a:cubicBezTo>
                  <a:close/>
                  <a:moveTo>
                    <a:pt x="250" y="21"/>
                  </a:moveTo>
                  <a:cubicBezTo>
                    <a:pt x="250" y="19"/>
                    <a:pt x="251" y="17"/>
                    <a:pt x="252" y="16"/>
                  </a:cubicBezTo>
                  <a:cubicBezTo>
                    <a:pt x="252" y="16"/>
                    <a:pt x="252" y="17"/>
                    <a:pt x="253" y="17"/>
                  </a:cubicBezTo>
                  <a:cubicBezTo>
                    <a:pt x="251" y="19"/>
                    <a:pt x="250" y="21"/>
                    <a:pt x="250" y="21"/>
                  </a:cubicBezTo>
                  <a:close/>
                  <a:moveTo>
                    <a:pt x="264" y="20"/>
                  </a:moveTo>
                  <a:cubicBezTo>
                    <a:pt x="263" y="21"/>
                    <a:pt x="262" y="22"/>
                    <a:pt x="261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60" y="23"/>
                    <a:pt x="260" y="23"/>
                    <a:pt x="259" y="23"/>
                  </a:cubicBezTo>
                  <a:cubicBezTo>
                    <a:pt x="261" y="19"/>
                    <a:pt x="264" y="17"/>
                    <a:pt x="267" y="15"/>
                  </a:cubicBezTo>
                  <a:cubicBezTo>
                    <a:pt x="268" y="15"/>
                    <a:pt x="268" y="16"/>
                    <a:pt x="269" y="17"/>
                  </a:cubicBezTo>
                  <a:cubicBezTo>
                    <a:pt x="268" y="17"/>
                    <a:pt x="268" y="17"/>
                    <a:pt x="267" y="18"/>
                  </a:cubicBezTo>
                  <a:cubicBezTo>
                    <a:pt x="267" y="17"/>
                    <a:pt x="266" y="17"/>
                    <a:pt x="266" y="16"/>
                  </a:cubicBezTo>
                  <a:cubicBezTo>
                    <a:pt x="266" y="16"/>
                    <a:pt x="266" y="17"/>
                    <a:pt x="267" y="18"/>
                  </a:cubicBezTo>
                  <a:cubicBezTo>
                    <a:pt x="266" y="18"/>
                    <a:pt x="265" y="19"/>
                    <a:pt x="264" y="20"/>
                  </a:cubicBezTo>
                  <a:cubicBezTo>
                    <a:pt x="263" y="20"/>
                    <a:pt x="263" y="19"/>
                    <a:pt x="263" y="19"/>
                  </a:cubicBezTo>
                  <a:cubicBezTo>
                    <a:pt x="263" y="20"/>
                    <a:pt x="264" y="20"/>
                    <a:pt x="264" y="20"/>
                  </a:cubicBezTo>
                  <a:close/>
                  <a:moveTo>
                    <a:pt x="268" y="15"/>
                  </a:moveTo>
                  <a:cubicBezTo>
                    <a:pt x="268" y="15"/>
                    <a:pt x="268" y="15"/>
                    <a:pt x="268" y="15"/>
                  </a:cubicBezTo>
                  <a:cubicBezTo>
                    <a:pt x="269" y="15"/>
                    <a:pt x="269" y="15"/>
                    <a:pt x="270" y="16"/>
                  </a:cubicBezTo>
                  <a:cubicBezTo>
                    <a:pt x="270" y="16"/>
                    <a:pt x="269" y="16"/>
                    <a:pt x="269" y="16"/>
                  </a:cubicBezTo>
                  <a:cubicBezTo>
                    <a:pt x="269" y="16"/>
                    <a:pt x="268" y="15"/>
                    <a:pt x="268" y="15"/>
                  </a:cubicBezTo>
                  <a:close/>
                  <a:moveTo>
                    <a:pt x="265" y="23"/>
                  </a:moveTo>
                  <a:cubicBezTo>
                    <a:pt x="265" y="23"/>
                    <a:pt x="264" y="23"/>
                    <a:pt x="264" y="23"/>
                  </a:cubicBezTo>
                  <a:cubicBezTo>
                    <a:pt x="264" y="23"/>
                    <a:pt x="264" y="23"/>
                    <a:pt x="264" y="23"/>
                  </a:cubicBezTo>
                  <a:cubicBezTo>
                    <a:pt x="265" y="23"/>
                    <a:pt x="265" y="23"/>
                    <a:pt x="265" y="23"/>
                  </a:cubicBezTo>
                  <a:cubicBezTo>
                    <a:pt x="265" y="23"/>
                    <a:pt x="265" y="23"/>
                    <a:pt x="265" y="23"/>
                  </a:cubicBezTo>
                  <a:close/>
                  <a:moveTo>
                    <a:pt x="266" y="22"/>
                  </a:moveTo>
                  <a:cubicBezTo>
                    <a:pt x="266" y="22"/>
                    <a:pt x="266" y="22"/>
                    <a:pt x="266" y="22"/>
                  </a:cubicBezTo>
                  <a:cubicBezTo>
                    <a:pt x="266" y="22"/>
                    <a:pt x="265" y="22"/>
                    <a:pt x="265" y="22"/>
                  </a:cubicBezTo>
                  <a:cubicBezTo>
                    <a:pt x="265" y="22"/>
                    <a:pt x="265" y="21"/>
                    <a:pt x="266" y="21"/>
                  </a:cubicBezTo>
                  <a:cubicBezTo>
                    <a:pt x="266" y="21"/>
                    <a:pt x="266" y="21"/>
                    <a:pt x="267" y="22"/>
                  </a:cubicBezTo>
                  <a:cubicBezTo>
                    <a:pt x="266" y="22"/>
                    <a:pt x="266" y="22"/>
                    <a:pt x="266" y="22"/>
                  </a:cubicBezTo>
                  <a:close/>
                  <a:moveTo>
                    <a:pt x="267" y="21"/>
                  </a:moveTo>
                  <a:cubicBezTo>
                    <a:pt x="267" y="21"/>
                    <a:pt x="266" y="21"/>
                    <a:pt x="266" y="21"/>
                  </a:cubicBezTo>
                  <a:cubicBezTo>
                    <a:pt x="266" y="20"/>
                    <a:pt x="267" y="20"/>
                    <a:pt x="268" y="19"/>
                  </a:cubicBezTo>
                  <a:cubicBezTo>
                    <a:pt x="268" y="20"/>
                    <a:pt x="268" y="21"/>
                    <a:pt x="267" y="21"/>
                  </a:cubicBezTo>
                  <a:close/>
                  <a:moveTo>
                    <a:pt x="270" y="21"/>
                  </a:moveTo>
                  <a:cubicBezTo>
                    <a:pt x="269" y="21"/>
                    <a:pt x="269" y="21"/>
                    <a:pt x="269" y="21"/>
                  </a:cubicBezTo>
                  <a:cubicBezTo>
                    <a:pt x="269" y="20"/>
                    <a:pt x="269" y="20"/>
                    <a:pt x="268" y="19"/>
                  </a:cubicBezTo>
                  <a:cubicBezTo>
                    <a:pt x="268" y="18"/>
                    <a:pt x="269" y="18"/>
                    <a:pt x="269" y="18"/>
                  </a:cubicBezTo>
                  <a:cubicBezTo>
                    <a:pt x="270" y="19"/>
                    <a:pt x="270" y="20"/>
                    <a:pt x="270" y="21"/>
                  </a:cubicBezTo>
                  <a:close/>
                  <a:moveTo>
                    <a:pt x="270" y="17"/>
                  </a:moveTo>
                  <a:cubicBezTo>
                    <a:pt x="270" y="17"/>
                    <a:pt x="271" y="16"/>
                    <a:pt x="271" y="16"/>
                  </a:cubicBezTo>
                  <a:cubicBezTo>
                    <a:pt x="272" y="17"/>
                    <a:pt x="272" y="17"/>
                    <a:pt x="273" y="17"/>
                  </a:cubicBezTo>
                  <a:cubicBezTo>
                    <a:pt x="273" y="18"/>
                    <a:pt x="273" y="18"/>
                    <a:pt x="274" y="18"/>
                  </a:cubicBezTo>
                  <a:cubicBezTo>
                    <a:pt x="273" y="19"/>
                    <a:pt x="272" y="19"/>
                    <a:pt x="271" y="19"/>
                  </a:cubicBezTo>
                  <a:cubicBezTo>
                    <a:pt x="271" y="19"/>
                    <a:pt x="271" y="18"/>
                    <a:pt x="270" y="17"/>
                  </a:cubicBezTo>
                  <a:close/>
                  <a:moveTo>
                    <a:pt x="272" y="22"/>
                  </a:moveTo>
                  <a:cubicBezTo>
                    <a:pt x="272" y="22"/>
                    <a:pt x="272" y="22"/>
                    <a:pt x="272" y="21"/>
                  </a:cubicBezTo>
                  <a:cubicBezTo>
                    <a:pt x="272" y="21"/>
                    <a:pt x="272" y="21"/>
                    <a:pt x="273" y="21"/>
                  </a:cubicBezTo>
                  <a:cubicBezTo>
                    <a:pt x="272" y="21"/>
                    <a:pt x="272" y="22"/>
                    <a:pt x="272" y="22"/>
                  </a:cubicBezTo>
                  <a:close/>
                  <a:moveTo>
                    <a:pt x="273" y="21"/>
                  </a:move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0"/>
                    <a:pt x="272" y="20"/>
                  </a:cubicBezTo>
                  <a:cubicBezTo>
                    <a:pt x="272" y="20"/>
                    <a:pt x="273" y="19"/>
                    <a:pt x="274" y="19"/>
                  </a:cubicBezTo>
                  <a:cubicBezTo>
                    <a:pt x="274" y="19"/>
                    <a:pt x="274" y="19"/>
                    <a:pt x="274" y="19"/>
                  </a:cubicBezTo>
                  <a:cubicBezTo>
                    <a:pt x="273" y="19"/>
                    <a:pt x="273" y="20"/>
                    <a:pt x="273" y="21"/>
                  </a:cubicBezTo>
                  <a:close/>
                  <a:moveTo>
                    <a:pt x="277" y="19"/>
                  </a:moveTo>
                  <a:cubicBezTo>
                    <a:pt x="277" y="19"/>
                    <a:pt x="276" y="19"/>
                    <a:pt x="276" y="18"/>
                  </a:cubicBezTo>
                  <a:cubicBezTo>
                    <a:pt x="275" y="17"/>
                    <a:pt x="274" y="16"/>
                    <a:pt x="273" y="15"/>
                  </a:cubicBezTo>
                  <a:cubicBezTo>
                    <a:pt x="274" y="15"/>
                    <a:pt x="274" y="15"/>
                    <a:pt x="274" y="14"/>
                  </a:cubicBezTo>
                  <a:cubicBezTo>
                    <a:pt x="275" y="15"/>
                    <a:pt x="277" y="17"/>
                    <a:pt x="277" y="19"/>
                  </a:cubicBezTo>
                  <a:close/>
                  <a:moveTo>
                    <a:pt x="276" y="15"/>
                  </a:moveTo>
                  <a:cubicBezTo>
                    <a:pt x="277" y="16"/>
                    <a:pt x="278" y="17"/>
                    <a:pt x="279" y="18"/>
                  </a:cubicBezTo>
                  <a:cubicBezTo>
                    <a:pt x="279" y="18"/>
                    <a:pt x="279" y="18"/>
                    <a:pt x="280" y="19"/>
                  </a:cubicBezTo>
                  <a:cubicBezTo>
                    <a:pt x="279" y="18"/>
                    <a:pt x="279" y="18"/>
                    <a:pt x="279" y="18"/>
                  </a:cubicBezTo>
                  <a:cubicBezTo>
                    <a:pt x="278" y="17"/>
                    <a:pt x="277" y="16"/>
                    <a:pt x="276" y="15"/>
                  </a:cubicBezTo>
                  <a:close/>
                  <a:moveTo>
                    <a:pt x="280" y="20"/>
                  </a:moveTo>
                  <a:cubicBezTo>
                    <a:pt x="280" y="20"/>
                    <a:pt x="279" y="20"/>
                    <a:pt x="279" y="20"/>
                  </a:cubicBezTo>
                  <a:cubicBezTo>
                    <a:pt x="279" y="20"/>
                    <a:pt x="279" y="19"/>
                    <a:pt x="279" y="18"/>
                  </a:cubicBezTo>
                  <a:cubicBezTo>
                    <a:pt x="279" y="19"/>
                    <a:pt x="279" y="19"/>
                    <a:pt x="280" y="19"/>
                  </a:cubicBezTo>
                  <a:cubicBezTo>
                    <a:pt x="280" y="19"/>
                    <a:pt x="280" y="20"/>
                    <a:pt x="280" y="20"/>
                  </a:cubicBezTo>
                  <a:close/>
                  <a:moveTo>
                    <a:pt x="283" y="10"/>
                  </a:moveTo>
                  <a:cubicBezTo>
                    <a:pt x="284" y="11"/>
                    <a:pt x="284" y="12"/>
                    <a:pt x="285" y="13"/>
                  </a:cubicBezTo>
                  <a:cubicBezTo>
                    <a:pt x="283" y="12"/>
                    <a:pt x="282" y="11"/>
                    <a:pt x="281" y="11"/>
                  </a:cubicBezTo>
                  <a:cubicBezTo>
                    <a:pt x="281" y="10"/>
                    <a:pt x="282" y="10"/>
                    <a:pt x="283" y="10"/>
                  </a:cubicBezTo>
                  <a:close/>
                  <a:moveTo>
                    <a:pt x="285" y="14"/>
                  </a:moveTo>
                  <a:cubicBezTo>
                    <a:pt x="285" y="15"/>
                    <a:pt x="285" y="15"/>
                    <a:pt x="285" y="16"/>
                  </a:cubicBezTo>
                  <a:cubicBezTo>
                    <a:pt x="284" y="15"/>
                    <a:pt x="283" y="13"/>
                    <a:pt x="281" y="11"/>
                  </a:cubicBezTo>
                  <a:cubicBezTo>
                    <a:pt x="282" y="12"/>
                    <a:pt x="283" y="13"/>
                    <a:pt x="285" y="14"/>
                  </a:cubicBezTo>
                  <a:close/>
                  <a:moveTo>
                    <a:pt x="279" y="12"/>
                  </a:moveTo>
                  <a:cubicBezTo>
                    <a:pt x="282" y="14"/>
                    <a:pt x="283" y="17"/>
                    <a:pt x="283" y="20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2" y="18"/>
                    <a:pt x="280" y="15"/>
                    <a:pt x="277" y="13"/>
                  </a:cubicBezTo>
                  <a:cubicBezTo>
                    <a:pt x="278" y="12"/>
                    <a:pt x="278" y="12"/>
                    <a:pt x="279" y="12"/>
                  </a:cubicBezTo>
                  <a:close/>
                  <a:moveTo>
                    <a:pt x="276" y="13"/>
                  </a:moveTo>
                  <a:cubicBezTo>
                    <a:pt x="277" y="14"/>
                    <a:pt x="278" y="15"/>
                    <a:pt x="279" y="17"/>
                  </a:cubicBezTo>
                  <a:cubicBezTo>
                    <a:pt x="277" y="16"/>
                    <a:pt x="275" y="15"/>
                    <a:pt x="274" y="14"/>
                  </a:cubicBezTo>
                  <a:cubicBezTo>
                    <a:pt x="274" y="14"/>
                    <a:pt x="274" y="14"/>
                    <a:pt x="274" y="14"/>
                  </a:cubicBezTo>
                  <a:cubicBezTo>
                    <a:pt x="275" y="14"/>
                    <a:pt x="276" y="14"/>
                    <a:pt x="276" y="13"/>
                  </a:cubicBezTo>
                  <a:close/>
                  <a:moveTo>
                    <a:pt x="275" y="12"/>
                  </a:moveTo>
                  <a:cubicBezTo>
                    <a:pt x="275" y="12"/>
                    <a:pt x="276" y="12"/>
                    <a:pt x="276" y="13"/>
                  </a:cubicBezTo>
                  <a:cubicBezTo>
                    <a:pt x="275" y="13"/>
                    <a:pt x="274" y="13"/>
                    <a:pt x="273" y="14"/>
                  </a:cubicBezTo>
                  <a:cubicBezTo>
                    <a:pt x="273" y="14"/>
                    <a:pt x="273" y="14"/>
                    <a:pt x="273" y="13"/>
                  </a:cubicBezTo>
                  <a:cubicBezTo>
                    <a:pt x="273" y="13"/>
                    <a:pt x="273" y="14"/>
                    <a:pt x="273" y="14"/>
                  </a:cubicBezTo>
                  <a:cubicBezTo>
                    <a:pt x="273" y="14"/>
                    <a:pt x="273" y="14"/>
                    <a:pt x="273" y="14"/>
                  </a:cubicBezTo>
                  <a:cubicBezTo>
                    <a:pt x="272" y="14"/>
                    <a:pt x="272" y="14"/>
                    <a:pt x="272" y="13"/>
                  </a:cubicBezTo>
                  <a:cubicBezTo>
                    <a:pt x="273" y="13"/>
                    <a:pt x="274" y="12"/>
                    <a:pt x="275" y="12"/>
                  </a:cubicBezTo>
                  <a:close/>
                  <a:moveTo>
                    <a:pt x="272" y="16"/>
                  </a:moveTo>
                  <a:cubicBezTo>
                    <a:pt x="272" y="16"/>
                    <a:pt x="273" y="16"/>
                    <a:pt x="273" y="17"/>
                  </a:cubicBezTo>
                  <a:cubicBezTo>
                    <a:pt x="272" y="16"/>
                    <a:pt x="272" y="16"/>
                    <a:pt x="271" y="16"/>
                  </a:cubicBezTo>
                  <a:cubicBezTo>
                    <a:pt x="272" y="16"/>
                    <a:pt x="272" y="16"/>
                    <a:pt x="272" y="16"/>
                  </a:cubicBezTo>
                  <a:close/>
                  <a:moveTo>
                    <a:pt x="271" y="15"/>
                  </a:moveTo>
                  <a:cubicBezTo>
                    <a:pt x="271" y="15"/>
                    <a:pt x="271" y="15"/>
                    <a:pt x="270" y="15"/>
                  </a:cubicBezTo>
                  <a:cubicBezTo>
                    <a:pt x="270" y="15"/>
                    <a:pt x="269" y="15"/>
                    <a:pt x="268" y="15"/>
                  </a:cubicBezTo>
                  <a:cubicBezTo>
                    <a:pt x="269" y="14"/>
                    <a:pt x="270" y="14"/>
                    <a:pt x="270" y="14"/>
                  </a:cubicBezTo>
                  <a:cubicBezTo>
                    <a:pt x="271" y="14"/>
                    <a:pt x="271" y="14"/>
                    <a:pt x="271" y="15"/>
                  </a:cubicBezTo>
                  <a:close/>
                  <a:moveTo>
                    <a:pt x="270" y="13"/>
                  </a:moveTo>
                  <a:cubicBezTo>
                    <a:pt x="269" y="14"/>
                    <a:pt x="268" y="14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2" y="16"/>
                    <a:pt x="259" y="19"/>
                    <a:pt x="258" y="21"/>
                  </a:cubicBezTo>
                  <a:cubicBezTo>
                    <a:pt x="255" y="18"/>
                    <a:pt x="262" y="14"/>
                    <a:pt x="262" y="14"/>
                  </a:cubicBezTo>
                  <a:cubicBezTo>
                    <a:pt x="258" y="16"/>
                    <a:pt x="256" y="18"/>
                    <a:pt x="255" y="19"/>
                  </a:cubicBezTo>
                  <a:cubicBezTo>
                    <a:pt x="255" y="19"/>
                    <a:pt x="255" y="19"/>
                    <a:pt x="255" y="18"/>
                  </a:cubicBezTo>
                  <a:cubicBezTo>
                    <a:pt x="256" y="14"/>
                    <a:pt x="262" y="11"/>
                    <a:pt x="262" y="11"/>
                  </a:cubicBezTo>
                  <a:cubicBezTo>
                    <a:pt x="258" y="13"/>
                    <a:pt x="255" y="15"/>
                    <a:pt x="253" y="17"/>
                  </a:cubicBezTo>
                  <a:cubicBezTo>
                    <a:pt x="253" y="16"/>
                    <a:pt x="253" y="16"/>
                    <a:pt x="252" y="15"/>
                  </a:cubicBezTo>
                  <a:cubicBezTo>
                    <a:pt x="255" y="11"/>
                    <a:pt x="259" y="9"/>
                    <a:pt x="263" y="8"/>
                  </a:cubicBezTo>
                  <a:cubicBezTo>
                    <a:pt x="266" y="10"/>
                    <a:pt x="268" y="12"/>
                    <a:pt x="270" y="13"/>
                  </a:cubicBezTo>
                  <a:close/>
                  <a:moveTo>
                    <a:pt x="261" y="7"/>
                  </a:moveTo>
                  <a:cubicBezTo>
                    <a:pt x="261" y="7"/>
                    <a:pt x="262" y="7"/>
                    <a:pt x="263" y="7"/>
                  </a:cubicBezTo>
                  <a:cubicBezTo>
                    <a:pt x="257" y="10"/>
                    <a:pt x="253" y="12"/>
                    <a:pt x="250" y="14"/>
                  </a:cubicBezTo>
                  <a:cubicBezTo>
                    <a:pt x="250" y="13"/>
                    <a:pt x="250" y="13"/>
                    <a:pt x="249" y="13"/>
                  </a:cubicBezTo>
                  <a:cubicBezTo>
                    <a:pt x="252" y="9"/>
                    <a:pt x="258" y="7"/>
                    <a:pt x="261" y="7"/>
                  </a:cubicBezTo>
                  <a:close/>
                  <a:moveTo>
                    <a:pt x="249" y="13"/>
                  </a:moveTo>
                  <a:cubicBezTo>
                    <a:pt x="249" y="13"/>
                    <a:pt x="250" y="13"/>
                    <a:pt x="250" y="14"/>
                  </a:cubicBezTo>
                  <a:cubicBezTo>
                    <a:pt x="249" y="15"/>
                    <a:pt x="248" y="16"/>
                    <a:pt x="247" y="17"/>
                  </a:cubicBezTo>
                  <a:cubicBezTo>
                    <a:pt x="248" y="15"/>
                    <a:pt x="248" y="14"/>
                    <a:pt x="249" y="13"/>
                  </a:cubicBezTo>
                  <a:close/>
                  <a:moveTo>
                    <a:pt x="245" y="15"/>
                  </a:moveTo>
                  <a:cubicBezTo>
                    <a:pt x="245" y="15"/>
                    <a:pt x="245" y="15"/>
                    <a:pt x="245" y="16"/>
                  </a:cubicBezTo>
                  <a:cubicBezTo>
                    <a:pt x="245" y="16"/>
                    <a:pt x="245" y="16"/>
                    <a:pt x="245" y="15"/>
                  </a:cubicBezTo>
                  <a:cubicBezTo>
                    <a:pt x="245" y="15"/>
                    <a:pt x="245" y="15"/>
                    <a:pt x="245" y="15"/>
                  </a:cubicBezTo>
                  <a:cubicBezTo>
                    <a:pt x="245" y="15"/>
                    <a:pt x="245" y="15"/>
                    <a:pt x="245" y="15"/>
                  </a:cubicBezTo>
                  <a:close/>
                  <a:moveTo>
                    <a:pt x="245" y="16"/>
                  </a:moveTo>
                  <a:cubicBezTo>
                    <a:pt x="245" y="17"/>
                    <a:pt x="245" y="17"/>
                    <a:pt x="245" y="17"/>
                  </a:cubicBezTo>
                  <a:cubicBezTo>
                    <a:pt x="244" y="17"/>
                    <a:pt x="244" y="17"/>
                    <a:pt x="244" y="17"/>
                  </a:cubicBezTo>
                  <a:cubicBezTo>
                    <a:pt x="244" y="17"/>
                    <a:pt x="244" y="17"/>
                    <a:pt x="245" y="16"/>
                  </a:cubicBezTo>
                  <a:close/>
                  <a:moveTo>
                    <a:pt x="218" y="18"/>
                  </a:moveTo>
                  <a:cubicBezTo>
                    <a:pt x="218" y="18"/>
                    <a:pt x="218" y="18"/>
                    <a:pt x="218" y="18"/>
                  </a:cubicBezTo>
                  <a:cubicBezTo>
                    <a:pt x="218" y="17"/>
                    <a:pt x="218" y="17"/>
                    <a:pt x="218" y="16"/>
                  </a:cubicBezTo>
                  <a:cubicBezTo>
                    <a:pt x="218" y="16"/>
                    <a:pt x="219" y="16"/>
                    <a:pt x="219" y="17"/>
                  </a:cubicBezTo>
                  <a:cubicBezTo>
                    <a:pt x="218" y="17"/>
                    <a:pt x="218" y="18"/>
                    <a:pt x="218" y="18"/>
                  </a:cubicBezTo>
                  <a:close/>
                  <a:moveTo>
                    <a:pt x="219" y="17"/>
                  </a:moveTo>
                  <a:cubicBezTo>
                    <a:pt x="219" y="16"/>
                    <a:pt x="219" y="16"/>
                    <a:pt x="218" y="16"/>
                  </a:cubicBezTo>
                  <a:cubicBezTo>
                    <a:pt x="219" y="15"/>
                    <a:pt x="219" y="15"/>
                    <a:pt x="219" y="14"/>
                  </a:cubicBezTo>
                  <a:cubicBezTo>
                    <a:pt x="220" y="14"/>
                    <a:pt x="220" y="15"/>
                    <a:pt x="220" y="15"/>
                  </a:cubicBezTo>
                  <a:cubicBezTo>
                    <a:pt x="220" y="16"/>
                    <a:pt x="219" y="16"/>
                    <a:pt x="219" y="17"/>
                  </a:cubicBezTo>
                  <a:close/>
                  <a:moveTo>
                    <a:pt x="221" y="15"/>
                  </a:moveTo>
                  <a:cubicBezTo>
                    <a:pt x="220" y="14"/>
                    <a:pt x="220" y="14"/>
                    <a:pt x="220" y="13"/>
                  </a:cubicBezTo>
                  <a:cubicBezTo>
                    <a:pt x="220" y="13"/>
                    <a:pt x="221" y="12"/>
                    <a:pt x="221" y="12"/>
                  </a:cubicBezTo>
                  <a:cubicBezTo>
                    <a:pt x="222" y="12"/>
                    <a:pt x="222" y="13"/>
                    <a:pt x="223" y="13"/>
                  </a:cubicBezTo>
                  <a:cubicBezTo>
                    <a:pt x="222" y="14"/>
                    <a:pt x="222" y="14"/>
                    <a:pt x="221" y="15"/>
                  </a:cubicBezTo>
                  <a:cubicBezTo>
                    <a:pt x="221" y="15"/>
                    <a:pt x="221" y="15"/>
                    <a:pt x="221" y="15"/>
                  </a:cubicBezTo>
                  <a:close/>
                  <a:moveTo>
                    <a:pt x="227" y="14"/>
                  </a:moveTo>
                  <a:cubicBezTo>
                    <a:pt x="226" y="13"/>
                    <a:pt x="226" y="13"/>
                    <a:pt x="225" y="13"/>
                  </a:cubicBezTo>
                  <a:cubicBezTo>
                    <a:pt x="226" y="12"/>
                    <a:pt x="226" y="12"/>
                    <a:pt x="227" y="11"/>
                  </a:cubicBezTo>
                  <a:cubicBezTo>
                    <a:pt x="228" y="12"/>
                    <a:pt x="229" y="13"/>
                    <a:pt x="230" y="14"/>
                  </a:cubicBezTo>
                  <a:cubicBezTo>
                    <a:pt x="229" y="14"/>
                    <a:pt x="228" y="14"/>
                    <a:pt x="228" y="14"/>
                  </a:cubicBezTo>
                  <a:cubicBezTo>
                    <a:pt x="228" y="14"/>
                    <a:pt x="227" y="14"/>
                    <a:pt x="227" y="14"/>
                  </a:cubicBezTo>
                  <a:cubicBezTo>
                    <a:pt x="228" y="13"/>
                    <a:pt x="229" y="13"/>
                    <a:pt x="229" y="13"/>
                  </a:cubicBezTo>
                  <a:cubicBezTo>
                    <a:pt x="228" y="13"/>
                    <a:pt x="228" y="14"/>
                    <a:pt x="227" y="14"/>
                  </a:cubicBezTo>
                  <a:close/>
                  <a:moveTo>
                    <a:pt x="227" y="11"/>
                  </a:moveTo>
                  <a:cubicBezTo>
                    <a:pt x="228" y="11"/>
                    <a:pt x="228" y="10"/>
                    <a:pt x="228" y="10"/>
                  </a:cubicBezTo>
                  <a:cubicBezTo>
                    <a:pt x="230" y="11"/>
                    <a:pt x="231" y="12"/>
                    <a:pt x="233" y="1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2" y="13"/>
                    <a:pt x="232" y="13"/>
                    <a:pt x="231" y="14"/>
                  </a:cubicBezTo>
                  <a:cubicBezTo>
                    <a:pt x="230" y="13"/>
                    <a:pt x="229" y="12"/>
                    <a:pt x="227" y="11"/>
                  </a:cubicBezTo>
                  <a:close/>
                  <a:moveTo>
                    <a:pt x="228" y="10"/>
                  </a:moveTo>
                  <a:cubicBezTo>
                    <a:pt x="229" y="10"/>
                    <a:pt x="229" y="10"/>
                    <a:pt x="229" y="10"/>
                  </a:cubicBezTo>
                  <a:cubicBezTo>
                    <a:pt x="229" y="10"/>
                    <a:pt x="229" y="10"/>
                    <a:pt x="228" y="10"/>
                  </a:cubicBezTo>
                  <a:cubicBezTo>
                    <a:pt x="227" y="10"/>
                    <a:pt x="226" y="9"/>
                    <a:pt x="225" y="9"/>
                  </a:cubicBezTo>
                  <a:cubicBezTo>
                    <a:pt x="226" y="8"/>
                    <a:pt x="226" y="8"/>
                    <a:pt x="227" y="7"/>
                  </a:cubicBezTo>
                  <a:cubicBezTo>
                    <a:pt x="229" y="8"/>
                    <a:pt x="231" y="10"/>
                    <a:pt x="232" y="12"/>
                  </a:cubicBezTo>
                  <a:cubicBezTo>
                    <a:pt x="231" y="11"/>
                    <a:pt x="230" y="11"/>
                    <a:pt x="228" y="10"/>
                  </a:cubicBezTo>
                  <a:close/>
                  <a:moveTo>
                    <a:pt x="228" y="10"/>
                  </a:moveTo>
                  <a:cubicBezTo>
                    <a:pt x="228" y="10"/>
                    <a:pt x="227" y="11"/>
                    <a:pt x="227" y="11"/>
                  </a:cubicBezTo>
                  <a:cubicBezTo>
                    <a:pt x="226" y="10"/>
                    <a:pt x="226" y="10"/>
                    <a:pt x="225" y="9"/>
                  </a:cubicBezTo>
                  <a:cubicBezTo>
                    <a:pt x="225" y="9"/>
                    <a:pt x="226" y="10"/>
                    <a:pt x="227" y="11"/>
                  </a:cubicBezTo>
                  <a:cubicBezTo>
                    <a:pt x="226" y="11"/>
                    <a:pt x="225" y="12"/>
                    <a:pt x="224" y="12"/>
                  </a:cubicBezTo>
                  <a:cubicBezTo>
                    <a:pt x="223" y="12"/>
                    <a:pt x="223" y="11"/>
                    <a:pt x="222" y="11"/>
                  </a:cubicBezTo>
                  <a:cubicBezTo>
                    <a:pt x="223" y="10"/>
                    <a:pt x="224" y="9"/>
                    <a:pt x="225" y="9"/>
                  </a:cubicBezTo>
                  <a:cubicBezTo>
                    <a:pt x="225" y="9"/>
                    <a:pt x="227" y="10"/>
                    <a:pt x="228" y="10"/>
                  </a:cubicBezTo>
                  <a:close/>
                  <a:moveTo>
                    <a:pt x="223" y="17"/>
                  </a:moveTo>
                  <a:cubicBezTo>
                    <a:pt x="222" y="17"/>
                    <a:pt x="222" y="16"/>
                    <a:pt x="222" y="16"/>
                  </a:cubicBezTo>
                  <a:cubicBezTo>
                    <a:pt x="222" y="16"/>
                    <a:pt x="222" y="16"/>
                    <a:pt x="222" y="15"/>
                  </a:cubicBezTo>
                  <a:cubicBezTo>
                    <a:pt x="223" y="16"/>
                    <a:pt x="223" y="16"/>
                    <a:pt x="223" y="16"/>
                  </a:cubicBezTo>
                  <a:cubicBezTo>
                    <a:pt x="223" y="16"/>
                    <a:pt x="223" y="17"/>
                    <a:pt x="223" y="17"/>
                  </a:cubicBezTo>
                  <a:close/>
                  <a:moveTo>
                    <a:pt x="223" y="15"/>
                  </a:moveTo>
                  <a:cubicBezTo>
                    <a:pt x="223" y="15"/>
                    <a:pt x="223" y="14"/>
                    <a:pt x="224" y="14"/>
                  </a:cubicBezTo>
                  <a:cubicBezTo>
                    <a:pt x="224" y="14"/>
                    <a:pt x="224" y="15"/>
                    <a:pt x="224" y="15"/>
                  </a:cubicBezTo>
                  <a:cubicBezTo>
                    <a:pt x="224" y="15"/>
                    <a:pt x="224" y="16"/>
                    <a:pt x="224" y="16"/>
                  </a:cubicBezTo>
                  <a:cubicBezTo>
                    <a:pt x="223" y="16"/>
                    <a:pt x="223" y="15"/>
                    <a:pt x="223" y="15"/>
                  </a:cubicBezTo>
                  <a:close/>
                  <a:moveTo>
                    <a:pt x="225" y="20"/>
                  </a:moveTo>
                  <a:cubicBezTo>
                    <a:pt x="224" y="19"/>
                    <a:pt x="224" y="18"/>
                    <a:pt x="224" y="17"/>
                  </a:cubicBezTo>
                  <a:cubicBezTo>
                    <a:pt x="224" y="17"/>
                    <a:pt x="225" y="17"/>
                    <a:pt x="225" y="17"/>
                  </a:cubicBezTo>
                  <a:cubicBezTo>
                    <a:pt x="225" y="17"/>
                    <a:pt x="225" y="17"/>
                    <a:pt x="226" y="17"/>
                  </a:cubicBezTo>
                  <a:cubicBezTo>
                    <a:pt x="226" y="18"/>
                    <a:pt x="226" y="18"/>
                    <a:pt x="226" y="18"/>
                  </a:cubicBezTo>
                  <a:cubicBezTo>
                    <a:pt x="226" y="18"/>
                    <a:pt x="225" y="19"/>
                    <a:pt x="225" y="20"/>
                  </a:cubicBezTo>
                  <a:close/>
                  <a:moveTo>
                    <a:pt x="225" y="13"/>
                  </a:moveTo>
                  <a:cubicBezTo>
                    <a:pt x="225" y="13"/>
                    <a:pt x="225" y="13"/>
                    <a:pt x="225" y="13"/>
                  </a:cubicBezTo>
                  <a:cubicBezTo>
                    <a:pt x="225" y="13"/>
                    <a:pt x="226" y="13"/>
                    <a:pt x="227" y="14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5" y="14"/>
                    <a:pt x="225" y="13"/>
                    <a:pt x="225" y="13"/>
                  </a:cubicBezTo>
                  <a:close/>
                  <a:moveTo>
                    <a:pt x="227" y="14"/>
                  </a:moveTo>
                  <a:cubicBezTo>
                    <a:pt x="227" y="14"/>
                    <a:pt x="227" y="14"/>
                    <a:pt x="227" y="15"/>
                  </a:cubicBezTo>
                  <a:cubicBezTo>
                    <a:pt x="227" y="15"/>
                    <a:pt x="227" y="15"/>
                    <a:pt x="226" y="15"/>
                  </a:cubicBezTo>
                  <a:cubicBezTo>
                    <a:pt x="226" y="15"/>
                    <a:pt x="226" y="15"/>
                    <a:pt x="226" y="15"/>
                  </a:cubicBezTo>
                  <a:cubicBezTo>
                    <a:pt x="226" y="14"/>
                    <a:pt x="227" y="14"/>
                    <a:pt x="227" y="14"/>
                  </a:cubicBezTo>
                  <a:close/>
                  <a:moveTo>
                    <a:pt x="227" y="23"/>
                  </a:moveTo>
                  <a:cubicBezTo>
                    <a:pt x="227" y="23"/>
                    <a:pt x="226" y="23"/>
                    <a:pt x="226" y="23"/>
                  </a:cubicBezTo>
                  <a:cubicBezTo>
                    <a:pt x="226" y="23"/>
                    <a:pt x="226" y="23"/>
                    <a:pt x="226" y="23"/>
                  </a:cubicBezTo>
                  <a:cubicBezTo>
                    <a:pt x="226" y="23"/>
                    <a:pt x="226" y="23"/>
                    <a:pt x="227" y="2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23"/>
                    <a:pt x="227" y="23"/>
                    <a:pt x="227" y="23"/>
                  </a:cubicBezTo>
                  <a:close/>
                  <a:moveTo>
                    <a:pt x="227" y="23"/>
                  </a:moveTo>
                  <a:cubicBezTo>
                    <a:pt x="227" y="23"/>
                    <a:pt x="227" y="23"/>
                    <a:pt x="227" y="22"/>
                  </a:cubicBezTo>
                  <a:cubicBezTo>
                    <a:pt x="227" y="22"/>
                    <a:pt x="227" y="22"/>
                    <a:pt x="227" y="22"/>
                  </a:cubicBezTo>
                  <a:cubicBezTo>
                    <a:pt x="227" y="22"/>
                    <a:pt x="227" y="22"/>
                    <a:pt x="227" y="23"/>
                  </a:cubicBezTo>
                  <a:cubicBezTo>
                    <a:pt x="227" y="23"/>
                    <a:pt x="227" y="23"/>
                    <a:pt x="227" y="23"/>
                  </a:cubicBezTo>
                  <a:close/>
                  <a:moveTo>
                    <a:pt x="228" y="17"/>
                  </a:moveTo>
                  <a:cubicBezTo>
                    <a:pt x="228" y="17"/>
                    <a:pt x="228" y="17"/>
                    <a:pt x="228" y="17"/>
                  </a:cubicBezTo>
                  <a:cubicBezTo>
                    <a:pt x="228" y="17"/>
                    <a:pt x="228" y="17"/>
                    <a:pt x="228" y="17"/>
                  </a:cubicBezTo>
                  <a:cubicBezTo>
                    <a:pt x="228" y="17"/>
                    <a:pt x="228" y="17"/>
                    <a:pt x="228" y="17"/>
                  </a:cubicBezTo>
                  <a:close/>
                  <a:moveTo>
                    <a:pt x="228" y="16"/>
                  </a:moveTo>
                  <a:cubicBezTo>
                    <a:pt x="227" y="16"/>
                    <a:pt x="227" y="16"/>
                    <a:pt x="227" y="16"/>
                  </a:cubicBezTo>
                  <a:cubicBezTo>
                    <a:pt x="227" y="15"/>
                    <a:pt x="228" y="15"/>
                    <a:pt x="228" y="15"/>
                  </a:cubicBezTo>
                  <a:cubicBezTo>
                    <a:pt x="228" y="15"/>
                    <a:pt x="228" y="16"/>
                    <a:pt x="229" y="16"/>
                  </a:cubicBezTo>
                  <a:cubicBezTo>
                    <a:pt x="228" y="16"/>
                    <a:pt x="228" y="17"/>
                    <a:pt x="228" y="17"/>
                  </a:cubicBezTo>
                  <a:cubicBezTo>
                    <a:pt x="228" y="17"/>
                    <a:pt x="228" y="17"/>
                    <a:pt x="228" y="16"/>
                  </a:cubicBezTo>
                  <a:close/>
                  <a:moveTo>
                    <a:pt x="229" y="18"/>
                  </a:moveTo>
                  <a:cubicBezTo>
                    <a:pt x="229" y="18"/>
                    <a:pt x="229" y="18"/>
                    <a:pt x="229" y="18"/>
                  </a:cubicBezTo>
                  <a:cubicBezTo>
                    <a:pt x="229" y="18"/>
                    <a:pt x="229" y="18"/>
                    <a:pt x="229" y="18"/>
                  </a:cubicBezTo>
                  <a:cubicBezTo>
                    <a:pt x="229" y="18"/>
                    <a:pt x="229" y="18"/>
                    <a:pt x="229" y="18"/>
                  </a:cubicBezTo>
                  <a:close/>
                  <a:moveTo>
                    <a:pt x="228" y="15"/>
                  </a:moveTo>
                  <a:cubicBezTo>
                    <a:pt x="229" y="15"/>
                    <a:pt x="229" y="14"/>
                    <a:pt x="230" y="14"/>
                  </a:cubicBezTo>
                  <a:cubicBezTo>
                    <a:pt x="230" y="14"/>
                    <a:pt x="230" y="15"/>
                    <a:pt x="231" y="15"/>
                  </a:cubicBezTo>
                  <a:cubicBezTo>
                    <a:pt x="230" y="15"/>
                    <a:pt x="230" y="16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lose/>
                  <a:moveTo>
                    <a:pt x="232" y="18"/>
                  </a:moveTo>
                  <a:cubicBezTo>
                    <a:pt x="231" y="18"/>
                    <a:pt x="231" y="18"/>
                    <a:pt x="231" y="18"/>
                  </a:cubicBezTo>
                  <a:cubicBezTo>
                    <a:pt x="231" y="18"/>
                    <a:pt x="231" y="17"/>
                    <a:pt x="230" y="17"/>
                  </a:cubicBezTo>
                  <a:cubicBezTo>
                    <a:pt x="231" y="17"/>
                    <a:pt x="231" y="16"/>
                    <a:pt x="231" y="16"/>
                  </a:cubicBezTo>
                  <a:cubicBezTo>
                    <a:pt x="231" y="17"/>
                    <a:pt x="232" y="17"/>
                    <a:pt x="232" y="18"/>
                  </a:cubicBezTo>
                  <a:cubicBezTo>
                    <a:pt x="232" y="18"/>
                    <a:pt x="232" y="18"/>
                    <a:pt x="232" y="18"/>
                  </a:cubicBezTo>
                  <a:close/>
                  <a:moveTo>
                    <a:pt x="231" y="14"/>
                  </a:moveTo>
                  <a:cubicBezTo>
                    <a:pt x="232" y="13"/>
                    <a:pt x="233" y="13"/>
                    <a:pt x="233" y="13"/>
                  </a:cubicBezTo>
                  <a:cubicBezTo>
                    <a:pt x="233" y="13"/>
                    <a:pt x="233" y="13"/>
                    <a:pt x="234" y="14"/>
                  </a:cubicBezTo>
                  <a:cubicBezTo>
                    <a:pt x="233" y="14"/>
                    <a:pt x="232" y="14"/>
                    <a:pt x="232" y="14"/>
                  </a:cubicBezTo>
                  <a:cubicBezTo>
                    <a:pt x="232" y="14"/>
                    <a:pt x="231" y="14"/>
                    <a:pt x="231" y="14"/>
                  </a:cubicBezTo>
                  <a:close/>
                  <a:moveTo>
                    <a:pt x="233" y="15"/>
                  </a:moveTo>
                  <a:cubicBezTo>
                    <a:pt x="233" y="15"/>
                    <a:pt x="234" y="15"/>
                    <a:pt x="234" y="14"/>
                  </a:cubicBezTo>
                  <a:cubicBezTo>
                    <a:pt x="234" y="15"/>
                    <a:pt x="234" y="15"/>
                    <a:pt x="235" y="15"/>
                  </a:cubicBezTo>
                  <a:cubicBezTo>
                    <a:pt x="234" y="15"/>
                    <a:pt x="234" y="15"/>
                    <a:pt x="234" y="15"/>
                  </a:cubicBezTo>
                  <a:cubicBezTo>
                    <a:pt x="234" y="15"/>
                    <a:pt x="234" y="15"/>
                    <a:pt x="235" y="15"/>
                  </a:cubicBezTo>
                  <a:cubicBezTo>
                    <a:pt x="235" y="16"/>
                    <a:pt x="235" y="16"/>
                    <a:pt x="235" y="16"/>
                  </a:cubicBezTo>
                  <a:cubicBezTo>
                    <a:pt x="234" y="16"/>
                    <a:pt x="234" y="16"/>
                    <a:pt x="234" y="17"/>
                  </a:cubicBezTo>
                  <a:cubicBezTo>
                    <a:pt x="233" y="16"/>
                    <a:pt x="233" y="16"/>
                    <a:pt x="233" y="15"/>
                  </a:cubicBezTo>
                  <a:close/>
                  <a:moveTo>
                    <a:pt x="234" y="18"/>
                  </a:moveTo>
                  <a:cubicBezTo>
                    <a:pt x="235" y="18"/>
                    <a:pt x="235" y="17"/>
                    <a:pt x="235" y="17"/>
                  </a:cubicBezTo>
                  <a:cubicBezTo>
                    <a:pt x="235" y="17"/>
                    <a:pt x="235" y="18"/>
                    <a:pt x="235" y="18"/>
                  </a:cubicBezTo>
                  <a:cubicBezTo>
                    <a:pt x="235" y="18"/>
                    <a:pt x="235" y="18"/>
                    <a:pt x="235" y="18"/>
                  </a:cubicBezTo>
                  <a:cubicBezTo>
                    <a:pt x="235" y="18"/>
                    <a:pt x="235" y="18"/>
                    <a:pt x="234" y="18"/>
                  </a:cubicBezTo>
                  <a:close/>
                  <a:moveTo>
                    <a:pt x="235" y="18"/>
                  </a:moveTo>
                  <a:cubicBezTo>
                    <a:pt x="235" y="18"/>
                    <a:pt x="235" y="18"/>
                    <a:pt x="235" y="18"/>
                  </a:cubicBezTo>
                  <a:cubicBezTo>
                    <a:pt x="235" y="18"/>
                    <a:pt x="235" y="18"/>
                    <a:pt x="235" y="18"/>
                  </a:cubicBezTo>
                  <a:cubicBezTo>
                    <a:pt x="235" y="18"/>
                    <a:pt x="235" y="18"/>
                    <a:pt x="235" y="18"/>
                  </a:cubicBezTo>
                  <a:cubicBezTo>
                    <a:pt x="235" y="18"/>
                    <a:pt x="235" y="18"/>
                    <a:pt x="235" y="18"/>
                  </a:cubicBezTo>
                  <a:close/>
                  <a:moveTo>
                    <a:pt x="235" y="19"/>
                  </a:moveTo>
                  <a:cubicBezTo>
                    <a:pt x="235" y="19"/>
                    <a:pt x="235" y="18"/>
                    <a:pt x="235" y="18"/>
                  </a:cubicBezTo>
                  <a:cubicBezTo>
                    <a:pt x="235" y="18"/>
                    <a:pt x="235" y="19"/>
                    <a:pt x="235" y="19"/>
                  </a:cubicBezTo>
                  <a:cubicBezTo>
                    <a:pt x="235" y="19"/>
                    <a:pt x="235" y="19"/>
                    <a:pt x="235" y="19"/>
                  </a:cubicBezTo>
                  <a:close/>
                  <a:moveTo>
                    <a:pt x="235" y="20"/>
                  </a:moveTo>
                  <a:cubicBezTo>
                    <a:pt x="235" y="20"/>
                    <a:pt x="235" y="20"/>
                    <a:pt x="235" y="19"/>
                  </a:cubicBezTo>
                  <a:cubicBezTo>
                    <a:pt x="235" y="19"/>
                    <a:pt x="235" y="19"/>
                    <a:pt x="235" y="19"/>
                  </a:cubicBezTo>
                  <a:cubicBezTo>
                    <a:pt x="235" y="19"/>
                    <a:pt x="235" y="20"/>
                    <a:pt x="235" y="20"/>
                  </a:cubicBezTo>
                  <a:cubicBezTo>
                    <a:pt x="235" y="20"/>
                    <a:pt x="235" y="20"/>
                    <a:pt x="235" y="20"/>
                  </a:cubicBezTo>
                  <a:close/>
                  <a:moveTo>
                    <a:pt x="239" y="14"/>
                  </a:moveTo>
                  <a:cubicBezTo>
                    <a:pt x="239" y="13"/>
                    <a:pt x="239" y="13"/>
                    <a:pt x="239" y="13"/>
                  </a:cubicBezTo>
                  <a:cubicBezTo>
                    <a:pt x="239" y="13"/>
                    <a:pt x="239" y="13"/>
                    <a:pt x="239" y="13"/>
                  </a:cubicBezTo>
                  <a:cubicBezTo>
                    <a:pt x="239" y="13"/>
                    <a:pt x="239" y="13"/>
                    <a:pt x="239" y="14"/>
                  </a:cubicBezTo>
                  <a:close/>
                  <a:moveTo>
                    <a:pt x="241" y="16"/>
                  </a:moveTo>
                  <a:cubicBezTo>
                    <a:pt x="241" y="16"/>
                    <a:pt x="241" y="16"/>
                    <a:pt x="241" y="16"/>
                  </a:cubicBezTo>
                  <a:cubicBezTo>
                    <a:pt x="240" y="16"/>
                    <a:pt x="240" y="16"/>
                    <a:pt x="240" y="16"/>
                  </a:cubicBezTo>
                  <a:cubicBezTo>
                    <a:pt x="240" y="15"/>
                    <a:pt x="240" y="15"/>
                    <a:pt x="240" y="14"/>
                  </a:cubicBezTo>
                  <a:cubicBezTo>
                    <a:pt x="240" y="14"/>
                    <a:pt x="240" y="14"/>
                    <a:pt x="240" y="14"/>
                  </a:cubicBezTo>
                  <a:cubicBezTo>
                    <a:pt x="241" y="14"/>
                    <a:pt x="241" y="14"/>
                    <a:pt x="242" y="15"/>
                  </a:cubicBezTo>
                  <a:cubicBezTo>
                    <a:pt x="242" y="15"/>
                    <a:pt x="241" y="16"/>
                    <a:pt x="241" y="16"/>
                  </a:cubicBezTo>
                  <a:close/>
                  <a:moveTo>
                    <a:pt x="242" y="14"/>
                  </a:moveTo>
                  <a:cubicBezTo>
                    <a:pt x="242" y="14"/>
                    <a:pt x="241" y="14"/>
                    <a:pt x="241" y="13"/>
                  </a:cubicBezTo>
                  <a:cubicBezTo>
                    <a:pt x="241" y="13"/>
                    <a:pt x="242" y="13"/>
                    <a:pt x="242" y="13"/>
                  </a:cubicBezTo>
                  <a:cubicBezTo>
                    <a:pt x="242" y="13"/>
                    <a:pt x="242" y="14"/>
                    <a:pt x="242" y="14"/>
                  </a:cubicBezTo>
                  <a:close/>
                  <a:moveTo>
                    <a:pt x="242" y="10"/>
                  </a:moveTo>
                  <a:cubicBezTo>
                    <a:pt x="242" y="11"/>
                    <a:pt x="242" y="11"/>
                    <a:pt x="242" y="12"/>
                  </a:cubicBezTo>
                  <a:cubicBezTo>
                    <a:pt x="241" y="13"/>
                    <a:pt x="241" y="13"/>
                    <a:pt x="240" y="13"/>
                  </a:cubicBezTo>
                  <a:cubicBezTo>
                    <a:pt x="240" y="13"/>
                    <a:pt x="239" y="13"/>
                    <a:pt x="239" y="13"/>
                  </a:cubicBezTo>
                  <a:cubicBezTo>
                    <a:pt x="239" y="13"/>
                    <a:pt x="239" y="13"/>
                    <a:pt x="239" y="13"/>
                  </a:cubicBezTo>
                  <a:cubicBezTo>
                    <a:pt x="240" y="12"/>
                    <a:pt x="241" y="12"/>
                    <a:pt x="241" y="12"/>
                  </a:cubicBezTo>
                  <a:cubicBezTo>
                    <a:pt x="240" y="12"/>
                    <a:pt x="240" y="12"/>
                    <a:pt x="239" y="13"/>
                  </a:cubicBezTo>
                  <a:cubicBezTo>
                    <a:pt x="239" y="12"/>
                    <a:pt x="238" y="12"/>
                    <a:pt x="238" y="11"/>
                  </a:cubicBezTo>
                  <a:cubicBezTo>
                    <a:pt x="239" y="11"/>
                    <a:pt x="241" y="10"/>
                    <a:pt x="242" y="10"/>
                  </a:cubicBezTo>
                  <a:close/>
                  <a:moveTo>
                    <a:pt x="238" y="23"/>
                  </a:moveTo>
                  <a:cubicBezTo>
                    <a:pt x="238" y="23"/>
                    <a:pt x="238" y="23"/>
                    <a:pt x="238" y="23"/>
                  </a:cubicBezTo>
                  <a:cubicBezTo>
                    <a:pt x="238" y="23"/>
                    <a:pt x="238" y="23"/>
                    <a:pt x="238" y="23"/>
                  </a:cubicBezTo>
                  <a:cubicBezTo>
                    <a:pt x="238" y="23"/>
                    <a:pt x="238" y="23"/>
                    <a:pt x="238" y="23"/>
                  </a:cubicBezTo>
                  <a:cubicBezTo>
                    <a:pt x="238" y="23"/>
                    <a:pt x="238" y="23"/>
                    <a:pt x="238" y="23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37" y="14"/>
                  </a:moveTo>
                  <a:cubicBezTo>
                    <a:pt x="237" y="14"/>
                    <a:pt x="237" y="14"/>
                    <a:pt x="236" y="14"/>
                  </a:cubicBezTo>
                  <a:cubicBezTo>
                    <a:pt x="236" y="14"/>
                    <a:pt x="236" y="14"/>
                    <a:pt x="236" y="14"/>
                  </a:cubicBezTo>
                  <a:cubicBezTo>
                    <a:pt x="236" y="13"/>
                    <a:pt x="237" y="13"/>
                    <a:pt x="237" y="13"/>
                  </a:cubicBezTo>
                  <a:cubicBezTo>
                    <a:pt x="237" y="14"/>
                    <a:pt x="237" y="14"/>
                    <a:pt x="237" y="14"/>
                  </a:cubicBezTo>
                  <a:close/>
                  <a:moveTo>
                    <a:pt x="237" y="13"/>
                  </a:moveTo>
                  <a:cubicBezTo>
                    <a:pt x="237" y="13"/>
                    <a:pt x="236" y="13"/>
                    <a:pt x="236" y="13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36" y="13"/>
                    <a:pt x="236" y="13"/>
                    <a:pt x="237" y="12"/>
                  </a:cubicBezTo>
                  <a:cubicBezTo>
                    <a:pt x="237" y="12"/>
                    <a:pt x="237" y="12"/>
                    <a:pt x="237" y="12"/>
                  </a:cubicBezTo>
                  <a:cubicBezTo>
                    <a:pt x="237" y="13"/>
                    <a:pt x="237" y="13"/>
                    <a:pt x="237" y="13"/>
                  </a:cubicBezTo>
                  <a:close/>
                  <a:moveTo>
                    <a:pt x="230" y="6"/>
                  </a:moveTo>
                  <a:cubicBezTo>
                    <a:pt x="234" y="8"/>
                    <a:pt x="236" y="10"/>
                    <a:pt x="237" y="12"/>
                  </a:cubicBezTo>
                  <a:cubicBezTo>
                    <a:pt x="236" y="12"/>
                    <a:pt x="236" y="12"/>
                    <a:pt x="236" y="12"/>
                  </a:cubicBezTo>
                  <a:cubicBezTo>
                    <a:pt x="236" y="12"/>
                    <a:pt x="236" y="12"/>
                    <a:pt x="236" y="12"/>
                  </a:cubicBezTo>
                  <a:cubicBezTo>
                    <a:pt x="236" y="12"/>
                    <a:pt x="236" y="12"/>
                    <a:pt x="236" y="12"/>
                  </a:cubicBezTo>
                  <a:cubicBezTo>
                    <a:pt x="236" y="12"/>
                    <a:pt x="236" y="12"/>
                    <a:pt x="235" y="13"/>
                  </a:cubicBezTo>
                  <a:cubicBezTo>
                    <a:pt x="234" y="11"/>
                    <a:pt x="231" y="9"/>
                    <a:pt x="228" y="7"/>
                  </a:cubicBezTo>
                  <a:cubicBezTo>
                    <a:pt x="229" y="6"/>
                    <a:pt x="229" y="6"/>
                    <a:pt x="230" y="6"/>
                  </a:cubicBezTo>
                  <a:close/>
                  <a:moveTo>
                    <a:pt x="228" y="5"/>
                  </a:moveTo>
                  <a:cubicBezTo>
                    <a:pt x="229" y="5"/>
                    <a:pt x="229" y="5"/>
                    <a:pt x="229" y="5"/>
                  </a:cubicBezTo>
                  <a:cubicBezTo>
                    <a:pt x="228" y="6"/>
                    <a:pt x="228" y="6"/>
                    <a:pt x="227" y="6"/>
                  </a:cubicBezTo>
                  <a:cubicBezTo>
                    <a:pt x="227" y="6"/>
                    <a:pt x="227" y="6"/>
                    <a:pt x="226" y="5"/>
                  </a:cubicBezTo>
                  <a:cubicBezTo>
                    <a:pt x="227" y="5"/>
                    <a:pt x="228" y="5"/>
                    <a:pt x="228" y="5"/>
                  </a:cubicBezTo>
                  <a:close/>
                  <a:moveTo>
                    <a:pt x="225" y="6"/>
                  </a:moveTo>
                  <a:cubicBezTo>
                    <a:pt x="226" y="6"/>
                    <a:pt x="226" y="6"/>
                    <a:pt x="227" y="6"/>
                  </a:cubicBezTo>
                  <a:cubicBezTo>
                    <a:pt x="224" y="8"/>
                    <a:pt x="222" y="9"/>
                    <a:pt x="221" y="10"/>
                  </a:cubicBezTo>
                  <a:cubicBezTo>
                    <a:pt x="220" y="10"/>
                    <a:pt x="220" y="9"/>
                    <a:pt x="219" y="9"/>
                  </a:cubicBezTo>
                  <a:cubicBezTo>
                    <a:pt x="221" y="7"/>
                    <a:pt x="223" y="6"/>
                    <a:pt x="225" y="6"/>
                  </a:cubicBezTo>
                  <a:close/>
                  <a:moveTo>
                    <a:pt x="218" y="9"/>
                  </a:moveTo>
                  <a:cubicBezTo>
                    <a:pt x="219" y="10"/>
                    <a:pt x="220" y="10"/>
                    <a:pt x="220" y="11"/>
                  </a:cubicBezTo>
                  <a:cubicBezTo>
                    <a:pt x="219" y="11"/>
                    <a:pt x="219" y="12"/>
                    <a:pt x="218" y="12"/>
                  </a:cubicBezTo>
                  <a:cubicBezTo>
                    <a:pt x="218" y="12"/>
                    <a:pt x="217" y="11"/>
                    <a:pt x="217" y="11"/>
                  </a:cubicBezTo>
                  <a:cubicBezTo>
                    <a:pt x="217" y="10"/>
                    <a:pt x="218" y="10"/>
                    <a:pt x="218" y="9"/>
                  </a:cubicBezTo>
                  <a:close/>
                  <a:moveTo>
                    <a:pt x="217" y="11"/>
                  </a:moveTo>
                  <a:cubicBezTo>
                    <a:pt x="217" y="11"/>
                    <a:pt x="218" y="12"/>
                    <a:pt x="218" y="12"/>
                  </a:cubicBezTo>
                  <a:cubicBezTo>
                    <a:pt x="217" y="13"/>
                    <a:pt x="216" y="14"/>
                    <a:pt x="215" y="15"/>
                  </a:cubicBezTo>
                  <a:cubicBezTo>
                    <a:pt x="215" y="15"/>
                    <a:pt x="215" y="15"/>
                    <a:pt x="215" y="15"/>
                  </a:cubicBezTo>
                  <a:cubicBezTo>
                    <a:pt x="215" y="13"/>
                    <a:pt x="216" y="12"/>
                    <a:pt x="217" y="11"/>
                  </a:cubicBezTo>
                  <a:close/>
                  <a:moveTo>
                    <a:pt x="214" y="15"/>
                  </a:moveTo>
                  <a:cubicBezTo>
                    <a:pt x="214" y="16"/>
                    <a:pt x="215" y="16"/>
                    <a:pt x="215" y="16"/>
                  </a:cubicBezTo>
                  <a:cubicBezTo>
                    <a:pt x="214" y="17"/>
                    <a:pt x="214" y="17"/>
                    <a:pt x="214" y="17"/>
                  </a:cubicBezTo>
                  <a:cubicBezTo>
                    <a:pt x="214" y="17"/>
                    <a:pt x="214" y="16"/>
                    <a:pt x="214" y="15"/>
                  </a:cubicBezTo>
                  <a:close/>
                  <a:moveTo>
                    <a:pt x="212" y="16"/>
                  </a:moveTo>
                  <a:cubicBezTo>
                    <a:pt x="212" y="16"/>
                    <a:pt x="212" y="16"/>
                    <a:pt x="212" y="16"/>
                  </a:cubicBezTo>
                  <a:cubicBezTo>
                    <a:pt x="212" y="15"/>
                    <a:pt x="212" y="15"/>
                    <a:pt x="212" y="15"/>
                  </a:cubicBezTo>
                  <a:cubicBezTo>
                    <a:pt x="212" y="15"/>
                    <a:pt x="212" y="15"/>
                    <a:pt x="212" y="15"/>
                  </a:cubicBezTo>
                  <a:cubicBezTo>
                    <a:pt x="212" y="15"/>
                    <a:pt x="212" y="15"/>
                    <a:pt x="212" y="16"/>
                  </a:cubicBezTo>
                  <a:close/>
                  <a:moveTo>
                    <a:pt x="213" y="12"/>
                  </a:moveTo>
                  <a:cubicBezTo>
                    <a:pt x="213" y="13"/>
                    <a:pt x="213" y="13"/>
                    <a:pt x="213" y="13"/>
                  </a:cubicBezTo>
                  <a:cubicBezTo>
                    <a:pt x="213" y="13"/>
                    <a:pt x="213" y="13"/>
                    <a:pt x="212" y="13"/>
                  </a:cubicBezTo>
                  <a:cubicBezTo>
                    <a:pt x="212" y="13"/>
                    <a:pt x="212" y="13"/>
                    <a:pt x="212" y="13"/>
                  </a:cubicBezTo>
                  <a:cubicBezTo>
                    <a:pt x="212" y="13"/>
                    <a:pt x="213" y="12"/>
                    <a:pt x="213" y="12"/>
                  </a:cubicBezTo>
                  <a:close/>
                  <a:moveTo>
                    <a:pt x="212" y="13"/>
                  </a:moveTo>
                  <a:cubicBezTo>
                    <a:pt x="212" y="13"/>
                    <a:pt x="212" y="14"/>
                    <a:pt x="212" y="14"/>
                  </a:cubicBezTo>
                  <a:cubicBezTo>
                    <a:pt x="212" y="13"/>
                    <a:pt x="212" y="13"/>
                    <a:pt x="212" y="13"/>
                  </a:cubicBezTo>
                  <a:cubicBezTo>
                    <a:pt x="212" y="13"/>
                    <a:pt x="212" y="13"/>
                    <a:pt x="212" y="13"/>
                  </a:cubicBezTo>
                  <a:close/>
                  <a:moveTo>
                    <a:pt x="211" y="10"/>
                  </a:moveTo>
                  <a:cubicBezTo>
                    <a:pt x="212" y="11"/>
                    <a:pt x="212" y="11"/>
                    <a:pt x="213" y="11"/>
                  </a:cubicBezTo>
                  <a:cubicBezTo>
                    <a:pt x="212" y="11"/>
                    <a:pt x="212" y="11"/>
                    <a:pt x="211" y="12"/>
                  </a:cubicBezTo>
                  <a:cubicBezTo>
                    <a:pt x="211" y="11"/>
                    <a:pt x="211" y="11"/>
                    <a:pt x="211" y="10"/>
                  </a:cubicBezTo>
                  <a:cubicBezTo>
                    <a:pt x="211" y="10"/>
                    <a:pt x="211" y="10"/>
                    <a:pt x="211" y="10"/>
                  </a:cubicBezTo>
                  <a:close/>
                  <a:moveTo>
                    <a:pt x="207" y="16"/>
                  </a:moveTo>
                  <a:cubicBezTo>
                    <a:pt x="207" y="16"/>
                    <a:pt x="207" y="15"/>
                    <a:pt x="207" y="15"/>
                  </a:cubicBezTo>
                  <a:cubicBezTo>
                    <a:pt x="207" y="15"/>
                    <a:pt x="207" y="15"/>
                    <a:pt x="207" y="15"/>
                  </a:cubicBezTo>
                  <a:cubicBezTo>
                    <a:pt x="208" y="15"/>
                    <a:pt x="208" y="15"/>
                    <a:pt x="208" y="15"/>
                  </a:cubicBezTo>
                  <a:cubicBezTo>
                    <a:pt x="208" y="16"/>
                    <a:pt x="207" y="16"/>
                    <a:pt x="207" y="16"/>
                  </a:cubicBezTo>
                  <a:close/>
                  <a:moveTo>
                    <a:pt x="208" y="15"/>
                  </a:moveTo>
                  <a:cubicBezTo>
                    <a:pt x="208" y="15"/>
                    <a:pt x="207" y="14"/>
                    <a:pt x="207" y="14"/>
                  </a:cubicBezTo>
                  <a:cubicBezTo>
                    <a:pt x="207" y="14"/>
                    <a:pt x="208" y="14"/>
                    <a:pt x="208" y="14"/>
                  </a:cubicBezTo>
                  <a:cubicBezTo>
                    <a:pt x="208" y="14"/>
                    <a:pt x="208" y="14"/>
                    <a:pt x="208" y="14"/>
                  </a:cubicBezTo>
                  <a:cubicBezTo>
                    <a:pt x="208" y="14"/>
                    <a:pt x="208" y="15"/>
                    <a:pt x="208" y="15"/>
                  </a:cubicBezTo>
                  <a:close/>
                  <a:moveTo>
                    <a:pt x="209" y="11"/>
                  </a:moveTo>
                  <a:cubicBezTo>
                    <a:pt x="209" y="11"/>
                    <a:pt x="209" y="11"/>
                    <a:pt x="209" y="11"/>
                  </a:cubicBezTo>
                  <a:cubicBezTo>
                    <a:pt x="209" y="11"/>
                    <a:pt x="209" y="11"/>
                    <a:pt x="209" y="11"/>
                  </a:cubicBezTo>
                  <a:cubicBezTo>
                    <a:pt x="209" y="11"/>
                    <a:pt x="209" y="11"/>
                    <a:pt x="209" y="11"/>
                  </a:cubicBezTo>
                  <a:close/>
                  <a:moveTo>
                    <a:pt x="209" y="12"/>
                  </a:moveTo>
                  <a:cubicBezTo>
                    <a:pt x="209" y="12"/>
                    <a:pt x="209" y="12"/>
                    <a:pt x="209" y="12"/>
                  </a:cubicBezTo>
                  <a:cubicBezTo>
                    <a:pt x="209" y="12"/>
                    <a:pt x="209" y="12"/>
                    <a:pt x="209" y="12"/>
                  </a:cubicBezTo>
                  <a:cubicBezTo>
                    <a:pt x="209" y="13"/>
                    <a:pt x="208" y="13"/>
                    <a:pt x="208" y="13"/>
                  </a:cubicBezTo>
                  <a:cubicBezTo>
                    <a:pt x="208" y="13"/>
                    <a:pt x="208" y="13"/>
                    <a:pt x="208" y="13"/>
                  </a:cubicBezTo>
                  <a:cubicBezTo>
                    <a:pt x="208" y="13"/>
                    <a:pt x="208" y="13"/>
                    <a:pt x="208" y="13"/>
                  </a:cubicBezTo>
                  <a:cubicBezTo>
                    <a:pt x="208" y="13"/>
                    <a:pt x="208" y="13"/>
                    <a:pt x="208" y="13"/>
                  </a:cubicBezTo>
                  <a:cubicBezTo>
                    <a:pt x="208" y="13"/>
                    <a:pt x="207" y="13"/>
                    <a:pt x="207" y="12"/>
                  </a:cubicBezTo>
                  <a:cubicBezTo>
                    <a:pt x="208" y="12"/>
                    <a:pt x="208" y="12"/>
                    <a:pt x="209" y="12"/>
                  </a:cubicBezTo>
                  <a:close/>
                  <a:moveTo>
                    <a:pt x="207" y="13"/>
                  </a:moveTo>
                  <a:cubicBezTo>
                    <a:pt x="207" y="13"/>
                    <a:pt x="207" y="13"/>
                    <a:pt x="207" y="13"/>
                  </a:cubicBezTo>
                  <a:cubicBezTo>
                    <a:pt x="207" y="13"/>
                    <a:pt x="207" y="13"/>
                    <a:pt x="207" y="13"/>
                  </a:cubicBezTo>
                  <a:cubicBezTo>
                    <a:pt x="207" y="13"/>
                    <a:pt x="207" y="13"/>
                    <a:pt x="207" y="13"/>
                  </a:cubicBezTo>
                  <a:close/>
                  <a:moveTo>
                    <a:pt x="201" y="21"/>
                  </a:moveTo>
                  <a:cubicBezTo>
                    <a:pt x="201" y="21"/>
                    <a:pt x="201" y="21"/>
                    <a:pt x="201" y="21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1" y="20"/>
                    <a:pt x="201" y="20"/>
                    <a:pt x="201" y="19"/>
                  </a:cubicBezTo>
                  <a:cubicBezTo>
                    <a:pt x="201" y="20"/>
                    <a:pt x="201" y="20"/>
                    <a:pt x="201" y="21"/>
                  </a:cubicBezTo>
                  <a:close/>
                  <a:moveTo>
                    <a:pt x="204" y="21"/>
                  </a:moveTo>
                  <a:cubicBezTo>
                    <a:pt x="203" y="21"/>
                    <a:pt x="203" y="21"/>
                    <a:pt x="203" y="21"/>
                  </a:cubicBezTo>
                  <a:cubicBezTo>
                    <a:pt x="203" y="21"/>
                    <a:pt x="203" y="21"/>
                    <a:pt x="203" y="20"/>
                  </a:cubicBezTo>
                  <a:cubicBezTo>
                    <a:pt x="203" y="20"/>
                    <a:pt x="204" y="21"/>
                    <a:pt x="204" y="21"/>
                  </a:cubicBezTo>
                  <a:cubicBezTo>
                    <a:pt x="204" y="21"/>
                    <a:pt x="204" y="21"/>
                    <a:pt x="204" y="21"/>
                  </a:cubicBezTo>
                  <a:close/>
                  <a:moveTo>
                    <a:pt x="205" y="17"/>
                  </a:moveTo>
                  <a:cubicBezTo>
                    <a:pt x="205" y="17"/>
                    <a:pt x="205" y="17"/>
                    <a:pt x="205" y="17"/>
                  </a:cubicBezTo>
                  <a:cubicBezTo>
                    <a:pt x="205" y="17"/>
                    <a:pt x="205" y="18"/>
                    <a:pt x="205" y="19"/>
                  </a:cubicBezTo>
                  <a:cubicBezTo>
                    <a:pt x="205" y="19"/>
                    <a:pt x="204" y="20"/>
                    <a:pt x="204" y="20"/>
                  </a:cubicBezTo>
                  <a:cubicBezTo>
                    <a:pt x="204" y="20"/>
                    <a:pt x="204" y="20"/>
                    <a:pt x="203" y="20"/>
                  </a:cubicBezTo>
                  <a:cubicBezTo>
                    <a:pt x="204" y="19"/>
                    <a:pt x="204" y="18"/>
                    <a:pt x="205" y="17"/>
                  </a:cubicBezTo>
                  <a:close/>
                  <a:moveTo>
                    <a:pt x="204" y="16"/>
                  </a:moveTo>
                  <a:cubicBezTo>
                    <a:pt x="203" y="16"/>
                    <a:pt x="203" y="17"/>
                    <a:pt x="202" y="18"/>
                  </a:cubicBezTo>
                  <a:cubicBezTo>
                    <a:pt x="202" y="18"/>
                    <a:pt x="202" y="18"/>
                    <a:pt x="201" y="18"/>
                  </a:cubicBezTo>
                  <a:cubicBezTo>
                    <a:pt x="201" y="18"/>
                    <a:pt x="201" y="18"/>
                    <a:pt x="201" y="18"/>
                  </a:cubicBezTo>
                  <a:cubicBezTo>
                    <a:pt x="201" y="18"/>
                    <a:pt x="200" y="17"/>
                    <a:pt x="200" y="17"/>
                  </a:cubicBezTo>
                  <a:cubicBezTo>
                    <a:pt x="202" y="16"/>
                    <a:pt x="203" y="16"/>
                    <a:pt x="204" y="16"/>
                  </a:cubicBezTo>
                  <a:close/>
                  <a:moveTo>
                    <a:pt x="178" y="21"/>
                  </a:moveTo>
                  <a:cubicBezTo>
                    <a:pt x="178" y="21"/>
                    <a:pt x="178" y="20"/>
                    <a:pt x="178" y="20"/>
                  </a:cubicBezTo>
                  <a:cubicBezTo>
                    <a:pt x="178" y="20"/>
                    <a:pt x="178" y="20"/>
                    <a:pt x="178" y="20"/>
                  </a:cubicBezTo>
                  <a:cubicBezTo>
                    <a:pt x="178" y="21"/>
                    <a:pt x="178" y="21"/>
                    <a:pt x="178" y="21"/>
                  </a:cubicBezTo>
                  <a:close/>
                  <a:moveTo>
                    <a:pt x="179" y="19"/>
                  </a:moveTo>
                  <a:cubicBezTo>
                    <a:pt x="179" y="19"/>
                    <a:pt x="178" y="19"/>
                    <a:pt x="178" y="19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9" y="19"/>
                    <a:pt x="179" y="19"/>
                    <a:pt x="179" y="19"/>
                  </a:cubicBezTo>
                  <a:cubicBezTo>
                    <a:pt x="179" y="19"/>
                    <a:pt x="179" y="19"/>
                    <a:pt x="179" y="19"/>
                  </a:cubicBezTo>
                  <a:close/>
                  <a:moveTo>
                    <a:pt x="179" y="19"/>
                  </a:moveTo>
                  <a:cubicBezTo>
                    <a:pt x="179" y="19"/>
                    <a:pt x="179" y="19"/>
                    <a:pt x="179" y="19"/>
                  </a:cubicBezTo>
                  <a:cubicBezTo>
                    <a:pt x="179" y="19"/>
                    <a:pt x="179" y="19"/>
                    <a:pt x="179" y="19"/>
                  </a:cubicBezTo>
                  <a:cubicBezTo>
                    <a:pt x="179" y="19"/>
                    <a:pt x="179" y="19"/>
                    <a:pt x="179" y="19"/>
                  </a:cubicBezTo>
                  <a:close/>
                  <a:moveTo>
                    <a:pt x="179" y="19"/>
                  </a:moveTo>
                  <a:cubicBezTo>
                    <a:pt x="179" y="19"/>
                    <a:pt x="179" y="19"/>
                    <a:pt x="179" y="19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19"/>
                    <a:pt x="178" y="18"/>
                    <a:pt x="178" y="18"/>
                  </a:cubicBezTo>
                  <a:cubicBezTo>
                    <a:pt x="178" y="18"/>
                    <a:pt x="179" y="18"/>
                    <a:pt x="179" y="19"/>
                  </a:cubicBezTo>
                  <a:cubicBezTo>
                    <a:pt x="179" y="19"/>
                    <a:pt x="179" y="19"/>
                    <a:pt x="179" y="19"/>
                  </a:cubicBezTo>
                  <a:close/>
                  <a:moveTo>
                    <a:pt x="184" y="22"/>
                  </a:moveTo>
                  <a:cubicBezTo>
                    <a:pt x="184" y="22"/>
                    <a:pt x="184" y="22"/>
                    <a:pt x="184" y="22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4" y="22"/>
                    <a:pt x="184" y="22"/>
                    <a:pt x="184" y="22"/>
                  </a:cubicBezTo>
                  <a:close/>
                  <a:moveTo>
                    <a:pt x="186" y="21"/>
                  </a:moveTo>
                  <a:cubicBezTo>
                    <a:pt x="185" y="20"/>
                    <a:pt x="185" y="20"/>
                    <a:pt x="185" y="20"/>
                  </a:cubicBezTo>
                  <a:cubicBezTo>
                    <a:pt x="185" y="20"/>
                    <a:pt x="185" y="20"/>
                    <a:pt x="185" y="19"/>
                  </a:cubicBezTo>
                  <a:cubicBezTo>
                    <a:pt x="185" y="20"/>
                    <a:pt x="185" y="20"/>
                    <a:pt x="186" y="21"/>
                  </a:cubicBezTo>
                  <a:cubicBezTo>
                    <a:pt x="186" y="21"/>
                    <a:pt x="186" y="21"/>
                    <a:pt x="186" y="21"/>
                  </a:cubicBezTo>
                  <a:close/>
                  <a:moveTo>
                    <a:pt x="187" y="19"/>
                  </a:moveTo>
                  <a:cubicBezTo>
                    <a:pt x="186" y="19"/>
                    <a:pt x="186" y="19"/>
                    <a:pt x="186" y="19"/>
                  </a:cubicBezTo>
                  <a:cubicBezTo>
                    <a:pt x="186" y="19"/>
                    <a:pt x="186" y="19"/>
                    <a:pt x="187" y="19"/>
                  </a:cubicBezTo>
                  <a:cubicBezTo>
                    <a:pt x="187" y="19"/>
                    <a:pt x="187" y="19"/>
                    <a:pt x="187" y="19"/>
                  </a:cubicBezTo>
                  <a:close/>
                  <a:moveTo>
                    <a:pt x="187" y="19"/>
                  </a:moveTo>
                  <a:cubicBezTo>
                    <a:pt x="186" y="19"/>
                    <a:pt x="186" y="19"/>
                    <a:pt x="186" y="19"/>
                  </a:cubicBezTo>
                  <a:cubicBezTo>
                    <a:pt x="186" y="18"/>
                    <a:pt x="186" y="18"/>
                    <a:pt x="187" y="17"/>
                  </a:cubicBezTo>
                  <a:cubicBezTo>
                    <a:pt x="187" y="18"/>
                    <a:pt x="187" y="18"/>
                    <a:pt x="188" y="19"/>
                  </a:cubicBezTo>
                  <a:cubicBezTo>
                    <a:pt x="187" y="19"/>
                    <a:pt x="187" y="19"/>
                    <a:pt x="187" y="19"/>
                  </a:cubicBezTo>
                  <a:close/>
                  <a:moveTo>
                    <a:pt x="189" y="18"/>
                  </a:moveTo>
                  <a:cubicBezTo>
                    <a:pt x="188" y="17"/>
                    <a:pt x="188" y="17"/>
                    <a:pt x="187" y="17"/>
                  </a:cubicBezTo>
                  <a:cubicBezTo>
                    <a:pt x="188" y="16"/>
                    <a:pt x="188" y="16"/>
                    <a:pt x="189" y="15"/>
                  </a:cubicBezTo>
                  <a:cubicBezTo>
                    <a:pt x="189" y="16"/>
                    <a:pt x="190" y="16"/>
                    <a:pt x="190" y="17"/>
                  </a:cubicBezTo>
                  <a:cubicBezTo>
                    <a:pt x="190" y="17"/>
                    <a:pt x="189" y="18"/>
                    <a:pt x="189" y="18"/>
                  </a:cubicBezTo>
                  <a:close/>
                  <a:moveTo>
                    <a:pt x="189" y="20"/>
                  </a:moveTo>
                  <a:cubicBezTo>
                    <a:pt x="189" y="20"/>
                    <a:pt x="188" y="20"/>
                    <a:pt x="188" y="20"/>
                  </a:cubicBezTo>
                  <a:cubicBezTo>
                    <a:pt x="188" y="20"/>
                    <a:pt x="188" y="20"/>
                    <a:pt x="188" y="20"/>
                  </a:cubicBezTo>
                  <a:cubicBezTo>
                    <a:pt x="189" y="20"/>
                    <a:pt x="189" y="20"/>
                    <a:pt x="189" y="20"/>
                  </a:cubicBezTo>
                  <a:close/>
                  <a:moveTo>
                    <a:pt x="188" y="21"/>
                  </a:moveTo>
                  <a:cubicBezTo>
                    <a:pt x="188" y="21"/>
                    <a:pt x="188" y="21"/>
                    <a:pt x="188" y="21"/>
                  </a:cubicBezTo>
                  <a:cubicBezTo>
                    <a:pt x="188" y="20"/>
                    <a:pt x="188" y="20"/>
                    <a:pt x="188" y="20"/>
                  </a:cubicBezTo>
                  <a:cubicBezTo>
                    <a:pt x="188" y="20"/>
                    <a:pt x="188" y="21"/>
                    <a:pt x="189" y="21"/>
                  </a:cubicBezTo>
                  <a:cubicBezTo>
                    <a:pt x="189" y="21"/>
                    <a:pt x="188" y="21"/>
                    <a:pt x="188" y="21"/>
                  </a:cubicBezTo>
                  <a:close/>
                  <a:moveTo>
                    <a:pt x="189" y="19"/>
                  </a:moveTo>
                  <a:cubicBezTo>
                    <a:pt x="190" y="18"/>
                    <a:pt x="190" y="18"/>
                    <a:pt x="191" y="17"/>
                  </a:cubicBezTo>
                  <a:cubicBezTo>
                    <a:pt x="191" y="18"/>
                    <a:pt x="191" y="18"/>
                    <a:pt x="191" y="19"/>
                  </a:cubicBezTo>
                  <a:cubicBezTo>
                    <a:pt x="191" y="19"/>
                    <a:pt x="191" y="19"/>
                    <a:pt x="190" y="20"/>
                  </a:cubicBezTo>
                  <a:cubicBezTo>
                    <a:pt x="190" y="19"/>
                    <a:pt x="190" y="19"/>
                    <a:pt x="189" y="19"/>
                  </a:cubicBezTo>
                  <a:close/>
                  <a:moveTo>
                    <a:pt x="190" y="15"/>
                  </a:moveTo>
                  <a:cubicBezTo>
                    <a:pt x="191" y="15"/>
                    <a:pt x="191" y="15"/>
                    <a:pt x="192" y="16"/>
                  </a:cubicBezTo>
                  <a:cubicBezTo>
                    <a:pt x="192" y="16"/>
                    <a:pt x="192" y="16"/>
                    <a:pt x="192" y="16"/>
                  </a:cubicBezTo>
                  <a:cubicBezTo>
                    <a:pt x="191" y="16"/>
                    <a:pt x="191" y="15"/>
                    <a:pt x="190" y="15"/>
                  </a:cubicBezTo>
                  <a:close/>
                  <a:moveTo>
                    <a:pt x="192" y="21"/>
                  </a:moveTo>
                  <a:cubicBezTo>
                    <a:pt x="191" y="21"/>
                    <a:pt x="191" y="20"/>
                    <a:pt x="191" y="20"/>
                  </a:cubicBezTo>
                  <a:cubicBezTo>
                    <a:pt x="191" y="20"/>
                    <a:pt x="191" y="19"/>
                    <a:pt x="192" y="19"/>
                  </a:cubicBezTo>
                  <a:cubicBezTo>
                    <a:pt x="192" y="20"/>
                    <a:pt x="192" y="20"/>
                    <a:pt x="192" y="21"/>
                  </a:cubicBezTo>
                  <a:cubicBezTo>
                    <a:pt x="192" y="21"/>
                    <a:pt x="192" y="21"/>
                    <a:pt x="192" y="21"/>
                  </a:cubicBezTo>
                  <a:close/>
                  <a:moveTo>
                    <a:pt x="193" y="18"/>
                  </a:moveTo>
                  <a:cubicBezTo>
                    <a:pt x="194" y="18"/>
                    <a:pt x="194" y="18"/>
                    <a:pt x="194" y="18"/>
                  </a:cubicBezTo>
                  <a:cubicBezTo>
                    <a:pt x="194" y="18"/>
                    <a:pt x="193" y="18"/>
                    <a:pt x="193" y="18"/>
                  </a:cubicBezTo>
                  <a:cubicBezTo>
                    <a:pt x="193" y="17"/>
                    <a:pt x="192" y="17"/>
                    <a:pt x="192" y="16"/>
                  </a:cubicBezTo>
                  <a:cubicBezTo>
                    <a:pt x="192" y="16"/>
                    <a:pt x="192" y="16"/>
                    <a:pt x="192" y="16"/>
                  </a:cubicBezTo>
                  <a:cubicBezTo>
                    <a:pt x="193" y="16"/>
                    <a:pt x="193" y="17"/>
                    <a:pt x="194" y="17"/>
                  </a:cubicBezTo>
                  <a:cubicBezTo>
                    <a:pt x="194" y="18"/>
                    <a:pt x="194" y="19"/>
                    <a:pt x="194" y="19"/>
                  </a:cubicBezTo>
                  <a:cubicBezTo>
                    <a:pt x="194" y="19"/>
                    <a:pt x="194" y="18"/>
                    <a:pt x="193" y="18"/>
                  </a:cubicBezTo>
                  <a:close/>
                  <a:moveTo>
                    <a:pt x="193" y="16"/>
                  </a:moveTo>
                  <a:cubicBezTo>
                    <a:pt x="193" y="16"/>
                    <a:pt x="193" y="15"/>
                    <a:pt x="193" y="15"/>
                  </a:cubicBezTo>
                  <a:cubicBezTo>
                    <a:pt x="193" y="16"/>
                    <a:pt x="194" y="16"/>
                    <a:pt x="194" y="16"/>
                  </a:cubicBezTo>
                  <a:cubicBezTo>
                    <a:pt x="193" y="16"/>
                    <a:pt x="193" y="16"/>
                    <a:pt x="193" y="16"/>
                  </a:cubicBezTo>
                  <a:close/>
                  <a:moveTo>
                    <a:pt x="197" y="21"/>
                  </a:moveTo>
                  <a:cubicBezTo>
                    <a:pt x="197" y="20"/>
                    <a:pt x="197" y="20"/>
                    <a:pt x="197" y="19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8" y="19"/>
                    <a:pt x="198" y="20"/>
                  </a:cubicBezTo>
                  <a:cubicBezTo>
                    <a:pt x="198" y="20"/>
                    <a:pt x="197" y="21"/>
                    <a:pt x="197" y="21"/>
                  </a:cubicBezTo>
                  <a:close/>
                  <a:moveTo>
                    <a:pt x="198" y="19"/>
                  </a:moveTo>
                  <a:cubicBezTo>
                    <a:pt x="198" y="19"/>
                    <a:pt x="198" y="19"/>
                    <a:pt x="198" y="18"/>
                  </a:cubicBezTo>
                  <a:cubicBezTo>
                    <a:pt x="198" y="18"/>
                    <a:pt x="198" y="18"/>
                    <a:pt x="199" y="18"/>
                  </a:cubicBezTo>
                  <a:cubicBezTo>
                    <a:pt x="198" y="18"/>
                    <a:pt x="198" y="19"/>
                    <a:pt x="198" y="19"/>
                  </a:cubicBezTo>
                  <a:close/>
                  <a:moveTo>
                    <a:pt x="195" y="11"/>
                  </a:moveTo>
                  <a:cubicBezTo>
                    <a:pt x="198" y="13"/>
                    <a:pt x="199" y="15"/>
                    <a:pt x="199" y="17"/>
                  </a:cubicBezTo>
                  <a:cubicBezTo>
                    <a:pt x="197" y="16"/>
                    <a:pt x="196" y="16"/>
                    <a:pt x="196" y="16"/>
                  </a:cubicBezTo>
                  <a:cubicBezTo>
                    <a:pt x="197" y="17"/>
                    <a:pt x="198" y="17"/>
                    <a:pt x="198" y="17"/>
                  </a:cubicBezTo>
                  <a:cubicBezTo>
                    <a:pt x="198" y="17"/>
                    <a:pt x="197" y="18"/>
                    <a:pt x="197" y="18"/>
                  </a:cubicBezTo>
                  <a:cubicBezTo>
                    <a:pt x="197" y="18"/>
                    <a:pt x="196" y="18"/>
                    <a:pt x="196" y="17"/>
                  </a:cubicBezTo>
                  <a:cubicBezTo>
                    <a:pt x="195" y="15"/>
                    <a:pt x="193" y="14"/>
                    <a:pt x="192" y="13"/>
                  </a:cubicBezTo>
                  <a:cubicBezTo>
                    <a:pt x="193" y="12"/>
                    <a:pt x="194" y="11"/>
                    <a:pt x="195" y="11"/>
                  </a:cubicBezTo>
                  <a:close/>
                  <a:moveTo>
                    <a:pt x="191" y="13"/>
                  </a:moveTo>
                  <a:cubicBezTo>
                    <a:pt x="192" y="14"/>
                    <a:pt x="193" y="15"/>
                    <a:pt x="193" y="15"/>
                  </a:cubicBezTo>
                  <a:cubicBezTo>
                    <a:pt x="193" y="15"/>
                    <a:pt x="193" y="16"/>
                    <a:pt x="192" y="16"/>
                  </a:cubicBezTo>
                  <a:cubicBezTo>
                    <a:pt x="191" y="15"/>
                    <a:pt x="191" y="15"/>
                    <a:pt x="190" y="14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90" y="14"/>
                    <a:pt x="191" y="14"/>
                    <a:pt x="191" y="13"/>
                  </a:cubicBezTo>
                  <a:close/>
                  <a:moveTo>
                    <a:pt x="189" y="12"/>
                  </a:moveTo>
                  <a:cubicBezTo>
                    <a:pt x="190" y="12"/>
                    <a:pt x="190" y="13"/>
                    <a:pt x="190" y="13"/>
                  </a:cubicBezTo>
                  <a:cubicBezTo>
                    <a:pt x="190" y="13"/>
                    <a:pt x="189" y="13"/>
                    <a:pt x="189" y="14"/>
                  </a:cubicBezTo>
                  <a:cubicBezTo>
                    <a:pt x="188" y="13"/>
                    <a:pt x="188" y="13"/>
                    <a:pt x="187" y="13"/>
                  </a:cubicBezTo>
                  <a:cubicBezTo>
                    <a:pt x="188" y="13"/>
                    <a:pt x="189" y="12"/>
                    <a:pt x="189" y="12"/>
                  </a:cubicBezTo>
                  <a:close/>
                  <a:moveTo>
                    <a:pt x="186" y="13"/>
                  </a:moveTo>
                  <a:cubicBezTo>
                    <a:pt x="187" y="14"/>
                    <a:pt x="187" y="14"/>
                    <a:pt x="188" y="14"/>
                  </a:cubicBezTo>
                  <a:cubicBezTo>
                    <a:pt x="187" y="15"/>
                    <a:pt x="186" y="15"/>
                    <a:pt x="186" y="16"/>
                  </a:cubicBezTo>
                  <a:cubicBezTo>
                    <a:pt x="185" y="16"/>
                    <a:pt x="185" y="15"/>
                    <a:pt x="184" y="15"/>
                  </a:cubicBezTo>
                  <a:cubicBezTo>
                    <a:pt x="185" y="14"/>
                    <a:pt x="186" y="14"/>
                    <a:pt x="186" y="13"/>
                  </a:cubicBezTo>
                  <a:close/>
                  <a:moveTo>
                    <a:pt x="184" y="15"/>
                  </a:moveTo>
                  <a:cubicBezTo>
                    <a:pt x="184" y="15"/>
                    <a:pt x="185" y="16"/>
                    <a:pt x="185" y="16"/>
                  </a:cubicBezTo>
                  <a:cubicBezTo>
                    <a:pt x="185" y="17"/>
                    <a:pt x="184" y="17"/>
                    <a:pt x="184" y="18"/>
                  </a:cubicBezTo>
                  <a:cubicBezTo>
                    <a:pt x="183" y="17"/>
                    <a:pt x="183" y="17"/>
                    <a:pt x="182" y="17"/>
                  </a:cubicBezTo>
                  <a:cubicBezTo>
                    <a:pt x="183" y="16"/>
                    <a:pt x="183" y="16"/>
                    <a:pt x="184" y="15"/>
                  </a:cubicBezTo>
                  <a:close/>
                  <a:moveTo>
                    <a:pt x="182" y="17"/>
                  </a:moveTo>
                  <a:cubicBezTo>
                    <a:pt x="183" y="17"/>
                    <a:pt x="183" y="18"/>
                    <a:pt x="184" y="18"/>
                  </a:cubicBezTo>
                  <a:cubicBezTo>
                    <a:pt x="183" y="18"/>
                    <a:pt x="183" y="18"/>
                    <a:pt x="183" y="18"/>
                  </a:cubicBezTo>
                  <a:cubicBezTo>
                    <a:pt x="183" y="18"/>
                    <a:pt x="183" y="18"/>
                    <a:pt x="182" y="17"/>
                  </a:cubicBezTo>
                  <a:cubicBezTo>
                    <a:pt x="182" y="17"/>
                    <a:pt x="182" y="17"/>
                    <a:pt x="182" y="17"/>
                  </a:cubicBezTo>
                  <a:close/>
                  <a:moveTo>
                    <a:pt x="182" y="18"/>
                  </a:moveTo>
                  <a:cubicBezTo>
                    <a:pt x="182" y="19"/>
                    <a:pt x="182" y="19"/>
                    <a:pt x="182" y="19"/>
                  </a:cubicBezTo>
                  <a:cubicBezTo>
                    <a:pt x="182" y="19"/>
                    <a:pt x="182" y="20"/>
                    <a:pt x="182" y="20"/>
                  </a:cubicBezTo>
                  <a:cubicBezTo>
                    <a:pt x="182" y="20"/>
                    <a:pt x="181" y="19"/>
                    <a:pt x="181" y="19"/>
                  </a:cubicBezTo>
                  <a:cubicBezTo>
                    <a:pt x="181" y="19"/>
                    <a:pt x="181" y="19"/>
                    <a:pt x="182" y="18"/>
                  </a:cubicBezTo>
                  <a:close/>
                  <a:moveTo>
                    <a:pt x="181" y="20"/>
                  </a:moveTo>
                  <a:cubicBezTo>
                    <a:pt x="181" y="20"/>
                    <a:pt x="182" y="20"/>
                    <a:pt x="182" y="20"/>
                  </a:cubicBezTo>
                  <a:cubicBezTo>
                    <a:pt x="182" y="20"/>
                    <a:pt x="181" y="21"/>
                    <a:pt x="181" y="21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181" y="20"/>
                    <a:pt x="181" y="20"/>
                    <a:pt x="181" y="20"/>
                  </a:cubicBezTo>
                  <a:close/>
                  <a:moveTo>
                    <a:pt x="180" y="17"/>
                  </a:moveTo>
                  <a:cubicBezTo>
                    <a:pt x="180" y="17"/>
                    <a:pt x="179" y="18"/>
                    <a:pt x="179" y="19"/>
                  </a:cubicBezTo>
                  <a:cubicBezTo>
                    <a:pt x="179" y="18"/>
                    <a:pt x="179" y="18"/>
                    <a:pt x="178" y="18"/>
                  </a:cubicBezTo>
                  <a:cubicBezTo>
                    <a:pt x="178" y="18"/>
                    <a:pt x="178" y="17"/>
                    <a:pt x="178" y="16"/>
                  </a:cubicBezTo>
                  <a:cubicBezTo>
                    <a:pt x="178" y="16"/>
                    <a:pt x="178" y="16"/>
                    <a:pt x="179" y="16"/>
                  </a:cubicBezTo>
                  <a:cubicBezTo>
                    <a:pt x="179" y="16"/>
                    <a:pt x="180" y="17"/>
                    <a:pt x="180" y="17"/>
                  </a:cubicBezTo>
                  <a:close/>
                  <a:moveTo>
                    <a:pt x="179" y="16"/>
                  </a:moveTo>
                  <a:cubicBezTo>
                    <a:pt x="178" y="16"/>
                    <a:pt x="178" y="16"/>
                    <a:pt x="177" y="16"/>
                  </a:cubicBezTo>
                  <a:cubicBezTo>
                    <a:pt x="177" y="15"/>
                    <a:pt x="177" y="15"/>
                    <a:pt x="176" y="14"/>
                  </a:cubicBezTo>
                  <a:cubicBezTo>
                    <a:pt x="177" y="15"/>
                    <a:pt x="178" y="15"/>
                    <a:pt x="179" y="16"/>
                  </a:cubicBezTo>
                  <a:close/>
                  <a:moveTo>
                    <a:pt x="176" y="17"/>
                  </a:moveTo>
                  <a:cubicBezTo>
                    <a:pt x="176" y="17"/>
                    <a:pt x="176" y="18"/>
                    <a:pt x="176" y="18"/>
                  </a:cubicBezTo>
                  <a:cubicBezTo>
                    <a:pt x="176" y="18"/>
                    <a:pt x="175" y="18"/>
                    <a:pt x="175" y="18"/>
                  </a:cubicBezTo>
                  <a:cubicBezTo>
                    <a:pt x="175" y="18"/>
                    <a:pt x="176" y="17"/>
                    <a:pt x="176" y="17"/>
                  </a:cubicBezTo>
                  <a:close/>
                  <a:moveTo>
                    <a:pt x="174" y="18"/>
                  </a:moveTo>
                  <a:cubicBezTo>
                    <a:pt x="175" y="18"/>
                    <a:pt x="175" y="18"/>
                    <a:pt x="176" y="19"/>
                  </a:cubicBezTo>
                  <a:cubicBezTo>
                    <a:pt x="176" y="19"/>
                    <a:pt x="175" y="20"/>
                    <a:pt x="175" y="20"/>
                  </a:cubicBezTo>
                  <a:cubicBezTo>
                    <a:pt x="175" y="20"/>
                    <a:pt x="175" y="20"/>
                    <a:pt x="175" y="20"/>
                  </a:cubicBezTo>
                  <a:cubicBezTo>
                    <a:pt x="175" y="20"/>
                    <a:pt x="175" y="20"/>
                    <a:pt x="174" y="20"/>
                  </a:cubicBezTo>
                  <a:cubicBezTo>
                    <a:pt x="174" y="20"/>
                    <a:pt x="174" y="19"/>
                    <a:pt x="174" y="18"/>
                  </a:cubicBezTo>
                  <a:cubicBezTo>
                    <a:pt x="174" y="18"/>
                    <a:pt x="174" y="18"/>
                    <a:pt x="174" y="18"/>
                  </a:cubicBezTo>
                  <a:close/>
                  <a:moveTo>
                    <a:pt x="149" y="19"/>
                  </a:moveTo>
                  <a:cubicBezTo>
                    <a:pt x="149" y="20"/>
                    <a:pt x="149" y="20"/>
                    <a:pt x="149" y="20"/>
                  </a:cubicBezTo>
                  <a:cubicBezTo>
                    <a:pt x="149" y="19"/>
                    <a:pt x="149" y="19"/>
                    <a:pt x="149" y="19"/>
                  </a:cubicBezTo>
                  <a:cubicBezTo>
                    <a:pt x="149" y="19"/>
                    <a:pt x="149" y="19"/>
                    <a:pt x="150" y="19"/>
                  </a:cubicBezTo>
                  <a:cubicBezTo>
                    <a:pt x="150" y="19"/>
                    <a:pt x="149" y="19"/>
                    <a:pt x="149" y="19"/>
                  </a:cubicBezTo>
                  <a:close/>
                  <a:moveTo>
                    <a:pt x="155" y="23"/>
                  </a:moveTo>
                  <a:cubicBezTo>
                    <a:pt x="155" y="23"/>
                    <a:pt x="154" y="23"/>
                    <a:pt x="154" y="23"/>
                  </a:cubicBezTo>
                  <a:cubicBezTo>
                    <a:pt x="154" y="23"/>
                    <a:pt x="154" y="23"/>
                    <a:pt x="154" y="23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5" y="22"/>
                    <a:pt x="155" y="23"/>
                    <a:pt x="155" y="23"/>
                  </a:cubicBezTo>
                  <a:close/>
                  <a:moveTo>
                    <a:pt x="155" y="22"/>
                  </a:moveTo>
                  <a:cubicBezTo>
                    <a:pt x="155" y="22"/>
                    <a:pt x="155" y="22"/>
                    <a:pt x="154" y="22"/>
                  </a:cubicBezTo>
                  <a:cubicBezTo>
                    <a:pt x="155" y="22"/>
                    <a:pt x="155" y="21"/>
                    <a:pt x="155" y="21"/>
                  </a:cubicBezTo>
                  <a:cubicBezTo>
                    <a:pt x="155" y="21"/>
                    <a:pt x="155" y="21"/>
                    <a:pt x="155" y="22"/>
                  </a:cubicBezTo>
                  <a:cubicBezTo>
                    <a:pt x="155" y="22"/>
                    <a:pt x="155" y="22"/>
                    <a:pt x="155" y="22"/>
                  </a:cubicBezTo>
                  <a:close/>
                  <a:moveTo>
                    <a:pt x="154" y="17"/>
                  </a:moveTo>
                  <a:cubicBezTo>
                    <a:pt x="155" y="17"/>
                    <a:pt x="156" y="16"/>
                    <a:pt x="156" y="16"/>
                  </a:cubicBezTo>
                  <a:cubicBezTo>
                    <a:pt x="156" y="16"/>
                    <a:pt x="156" y="16"/>
                    <a:pt x="156" y="16"/>
                  </a:cubicBezTo>
                  <a:cubicBezTo>
                    <a:pt x="156" y="17"/>
                    <a:pt x="155" y="17"/>
                    <a:pt x="155" y="17"/>
                  </a:cubicBezTo>
                  <a:cubicBezTo>
                    <a:pt x="155" y="17"/>
                    <a:pt x="155" y="17"/>
                    <a:pt x="154" y="17"/>
                  </a:cubicBezTo>
                  <a:close/>
                  <a:moveTo>
                    <a:pt x="156" y="21"/>
                  </a:moveTo>
                  <a:cubicBezTo>
                    <a:pt x="155" y="21"/>
                    <a:pt x="155" y="21"/>
                    <a:pt x="155" y="21"/>
                  </a:cubicBezTo>
                  <a:cubicBezTo>
                    <a:pt x="155" y="21"/>
                    <a:pt x="155" y="20"/>
                    <a:pt x="155" y="20"/>
                  </a:cubicBezTo>
                  <a:cubicBezTo>
                    <a:pt x="155" y="20"/>
                    <a:pt x="156" y="20"/>
                    <a:pt x="156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5" y="20"/>
                    <a:pt x="156" y="19"/>
                    <a:pt x="156" y="19"/>
                  </a:cubicBezTo>
                  <a:cubicBezTo>
                    <a:pt x="156" y="19"/>
                    <a:pt x="156" y="20"/>
                    <a:pt x="157" y="20"/>
                  </a:cubicBezTo>
                  <a:cubicBezTo>
                    <a:pt x="156" y="21"/>
                    <a:pt x="156" y="21"/>
                    <a:pt x="156" y="21"/>
                  </a:cubicBezTo>
                  <a:close/>
                  <a:moveTo>
                    <a:pt x="157" y="20"/>
                  </a:moveTo>
                  <a:cubicBezTo>
                    <a:pt x="157" y="19"/>
                    <a:pt x="157" y="19"/>
                    <a:pt x="156" y="19"/>
                  </a:cubicBezTo>
                  <a:cubicBezTo>
                    <a:pt x="157" y="18"/>
                    <a:pt x="157" y="18"/>
                    <a:pt x="158" y="17"/>
                  </a:cubicBezTo>
                  <a:cubicBezTo>
                    <a:pt x="158" y="17"/>
                    <a:pt x="159" y="18"/>
                    <a:pt x="159" y="18"/>
                  </a:cubicBezTo>
                  <a:cubicBezTo>
                    <a:pt x="158" y="19"/>
                    <a:pt x="158" y="19"/>
                    <a:pt x="157" y="20"/>
                  </a:cubicBezTo>
                  <a:cubicBezTo>
                    <a:pt x="157" y="20"/>
                    <a:pt x="157" y="20"/>
                    <a:pt x="157" y="20"/>
                  </a:cubicBezTo>
                  <a:close/>
                  <a:moveTo>
                    <a:pt x="157" y="16"/>
                  </a:moveTo>
                  <a:cubicBezTo>
                    <a:pt x="157" y="15"/>
                    <a:pt x="157" y="15"/>
                    <a:pt x="158" y="15"/>
                  </a:cubicBezTo>
                  <a:cubicBezTo>
                    <a:pt x="157" y="15"/>
                    <a:pt x="157" y="15"/>
                    <a:pt x="157" y="16"/>
                  </a:cubicBezTo>
                  <a:cubicBezTo>
                    <a:pt x="157" y="16"/>
                    <a:pt x="157" y="16"/>
                    <a:pt x="157" y="16"/>
                  </a:cubicBezTo>
                  <a:close/>
                  <a:moveTo>
                    <a:pt x="164" y="15"/>
                  </a:moveTo>
                  <a:cubicBezTo>
                    <a:pt x="163" y="15"/>
                    <a:pt x="162" y="15"/>
                    <a:pt x="161" y="14"/>
                  </a:cubicBezTo>
                  <a:cubicBezTo>
                    <a:pt x="161" y="14"/>
                    <a:pt x="162" y="13"/>
                    <a:pt x="163" y="13"/>
                  </a:cubicBezTo>
                  <a:cubicBezTo>
                    <a:pt x="165" y="14"/>
                    <a:pt x="166" y="15"/>
                    <a:pt x="167" y="17"/>
                  </a:cubicBezTo>
                  <a:cubicBezTo>
                    <a:pt x="166" y="16"/>
                    <a:pt x="165" y="16"/>
                    <a:pt x="164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64" y="15"/>
                    <a:pt x="164" y="15"/>
                    <a:pt x="164" y="15"/>
                  </a:cubicBezTo>
                  <a:close/>
                  <a:moveTo>
                    <a:pt x="164" y="15"/>
                  </a:moveTo>
                  <a:cubicBezTo>
                    <a:pt x="163" y="16"/>
                    <a:pt x="163" y="16"/>
                    <a:pt x="163" y="16"/>
                  </a:cubicBezTo>
                  <a:cubicBezTo>
                    <a:pt x="162" y="16"/>
                    <a:pt x="162" y="15"/>
                    <a:pt x="161" y="15"/>
                  </a:cubicBezTo>
                  <a:cubicBezTo>
                    <a:pt x="161" y="15"/>
                    <a:pt x="161" y="15"/>
                    <a:pt x="162" y="16"/>
                  </a:cubicBezTo>
                  <a:cubicBezTo>
                    <a:pt x="161" y="17"/>
                    <a:pt x="161" y="17"/>
                    <a:pt x="160" y="18"/>
                  </a:cubicBezTo>
                  <a:cubicBezTo>
                    <a:pt x="159" y="17"/>
                    <a:pt x="159" y="17"/>
                    <a:pt x="158" y="16"/>
                  </a:cubicBezTo>
                  <a:cubicBezTo>
                    <a:pt x="159" y="16"/>
                    <a:pt x="160" y="15"/>
                    <a:pt x="161" y="14"/>
                  </a:cubicBezTo>
                  <a:cubicBezTo>
                    <a:pt x="161" y="15"/>
                    <a:pt x="162" y="15"/>
                    <a:pt x="164" y="15"/>
                  </a:cubicBezTo>
                  <a:close/>
                  <a:moveTo>
                    <a:pt x="158" y="24"/>
                  </a:moveTo>
                  <a:cubicBezTo>
                    <a:pt x="158" y="23"/>
                    <a:pt x="158" y="23"/>
                    <a:pt x="158" y="22"/>
                  </a:cubicBezTo>
                  <a:cubicBezTo>
                    <a:pt x="158" y="23"/>
                    <a:pt x="158" y="23"/>
                    <a:pt x="158" y="24"/>
                  </a:cubicBezTo>
                  <a:close/>
                  <a:moveTo>
                    <a:pt x="159" y="22"/>
                  </a:moveTo>
                  <a:cubicBezTo>
                    <a:pt x="159" y="21"/>
                    <a:pt x="158" y="21"/>
                    <a:pt x="158" y="21"/>
                  </a:cubicBezTo>
                  <a:cubicBezTo>
                    <a:pt x="158" y="21"/>
                    <a:pt x="159" y="20"/>
                    <a:pt x="159" y="20"/>
                  </a:cubicBezTo>
                  <a:cubicBezTo>
                    <a:pt x="159" y="20"/>
                    <a:pt x="159" y="21"/>
                    <a:pt x="160" y="21"/>
                  </a:cubicBezTo>
                  <a:cubicBezTo>
                    <a:pt x="159" y="21"/>
                    <a:pt x="159" y="21"/>
                    <a:pt x="159" y="22"/>
                  </a:cubicBezTo>
                  <a:close/>
                  <a:moveTo>
                    <a:pt x="159" y="20"/>
                  </a:moveTo>
                  <a:cubicBezTo>
                    <a:pt x="159" y="20"/>
                    <a:pt x="159" y="19"/>
                    <a:pt x="160" y="19"/>
                  </a:cubicBezTo>
                  <a:cubicBezTo>
                    <a:pt x="160" y="19"/>
                    <a:pt x="160" y="20"/>
                    <a:pt x="160" y="20"/>
                  </a:cubicBezTo>
                  <a:cubicBezTo>
                    <a:pt x="160" y="20"/>
                    <a:pt x="160" y="20"/>
                    <a:pt x="160" y="20"/>
                  </a:cubicBezTo>
                  <a:cubicBezTo>
                    <a:pt x="159" y="20"/>
                    <a:pt x="159" y="20"/>
                    <a:pt x="159" y="20"/>
                  </a:cubicBezTo>
                  <a:close/>
                  <a:moveTo>
                    <a:pt x="161" y="24"/>
                  </a:moveTo>
                  <a:cubicBezTo>
                    <a:pt x="160" y="23"/>
                    <a:pt x="160" y="22"/>
                    <a:pt x="160" y="21"/>
                  </a:cubicBezTo>
                  <a:cubicBezTo>
                    <a:pt x="161" y="21"/>
                    <a:pt x="161" y="22"/>
                    <a:pt x="161" y="22"/>
                  </a:cubicBezTo>
                  <a:cubicBezTo>
                    <a:pt x="161" y="22"/>
                    <a:pt x="162" y="22"/>
                    <a:pt x="162" y="22"/>
                  </a:cubicBezTo>
                  <a:cubicBezTo>
                    <a:pt x="161" y="23"/>
                    <a:pt x="161" y="23"/>
                    <a:pt x="161" y="24"/>
                  </a:cubicBezTo>
                  <a:close/>
                  <a:moveTo>
                    <a:pt x="161" y="21"/>
                  </a:move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lose/>
                  <a:moveTo>
                    <a:pt x="161" y="18"/>
                  </a:moveTo>
                  <a:cubicBezTo>
                    <a:pt x="161" y="18"/>
                    <a:pt x="161" y="18"/>
                    <a:pt x="161" y="18"/>
                  </a:cubicBezTo>
                  <a:cubicBezTo>
                    <a:pt x="161" y="18"/>
                    <a:pt x="162" y="18"/>
                    <a:pt x="162" y="19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1" y="19"/>
                    <a:pt x="161" y="18"/>
                    <a:pt x="161" y="18"/>
                  </a:cubicBezTo>
                  <a:close/>
                  <a:moveTo>
                    <a:pt x="163" y="21"/>
                  </a:moveTo>
                  <a:cubicBezTo>
                    <a:pt x="163" y="21"/>
                    <a:pt x="163" y="21"/>
                    <a:pt x="163" y="21"/>
                  </a:cubicBezTo>
                  <a:cubicBezTo>
                    <a:pt x="163" y="21"/>
                    <a:pt x="163" y="21"/>
                    <a:pt x="164" y="21"/>
                  </a:cubicBezTo>
                  <a:cubicBezTo>
                    <a:pt x="164" y="21"/>
                    <a:pt x="163" y="21"/>
                    <a:pt x="163" y="21"/>
                  </a:cubicBezTo>
                  <a:close/>
                  <a:moveTo>
                    <a:pt x="163" y="21"/>
                  </a:moveTo>
                  <a:cubicBezTo>
                    <a:pt x="163" y="20"/>
                    <a:pt x="162" y="20"/>
                    <a:pt x="162" y="19"/>
                  </a:cubicBezTo>
                  <a:cubicBezTo>
                    <a:pt x="162" y="19"/>
                    <a:pt x="162" y="19"/>
                    <a:pt x="163" y="19"/>
                  </a:cubicBezTo>
                  <a:cubicBezTo>
                    <a:pt x="163" y="19"/>
                    <a:pt x="164" y="20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3" y="21"/>
                    <a:pt x="163" y="21"/>
                    <a:pt x="163" y="21"/>
                  </a:cubicBezTo>
                  <a:close/>
                  <a:moveTo>
                    <a:pt x="164" y="23"/>
                  </a:moveTo>
                  <a:cubicBezTo>
                    <a:pt x="164" y="23"/>
                    <a:pt x="164" y="23"/>
                    <a:pt x="164" y="22"/>
                  </a:cubicBezTo>
                  <a:cubicBezTo>
                    <a:pt x="164" y="22"/>
                    <a:pt x="164" y="22"/>
                    <a:pt x="165" y="22"/>
                  </a:cubicBezTo>
                  <a:cubicBezTo>
                    <a:pt x="165" y="22"/>
                    <a:pt x="164" y="22"/>
                    <a:pt x="164" y="23"/>
                  </a:cubicBezTo>
                  <a:close/>
                  <a:moveTo>
                    <a:pt x="163" y="19"/>
                  </a:moveTo>
                  <a:cubicBezTo>
                    <a:pt x="164" y="18"/>
                    <a:pt x="164" y="18"/>
                    <a:pt x="164" y="18"/>
                  </a:cubicBezTo>
                  <a:cubicBezTo>
                    <a:pt x="164" y="18"/>
                    <a:pt x="163" y="18"/>
                    <a:pt x="163" y="19"/>
                  </a:cubicBezTo>
                  <a:cubicBezTo>
                    <a:pt x="162" y="18"/>
                    <a:pt x="162" y="18"/>
                    <a:pt x="161" y="18"/>
                  </a:cubicBezTo>
                  <a:cubicBezTo>
                    <a:pt x="162" y="17"/>
                    <a:pt x="162" y="17"/>
                    <a:pt x="163" y="16"/>
                  </a:cubicBezTo>
                  <a:cubicBezTo>
                    <a:pt x="164" y="17"/>
                    <a:pt x="165" y="18"/>
                    <a:pt x="166" y="20"/>
                  </a:cubicBezTo>
                  <a:cubicBezTo>
                    <a:pt x="165" y="20"/>
                    <a:pt x="165" y="20"/>
                    <a:pt x="165" y="20"/>
                  </a:cubicBezTo>
                  <a:cubicBezTo>
                    <a:pt x="164" y="20"/>
                    <a:pt x="164" y="19"/>
                    <a:pt x="163" y="19"/>
                  </a:cubicBezTo>
                  <a:close/>
                  <a:moveTo>
                    <a:pt x="167" y="22"/>
                  </a:moveTo>
                  <a:cubicBezTo>
                    <a:pt x="167" y="22"/>
                    <a:pt x="166" y="22"/>
                    <a:pt x="166" y="22"/>
                  </a:cubicBezTo>
                  <a:cubicBezTo>
                    <a:pt x="166" y="22"/>
                    <a:pt x="166" y="21"/>
                    <a:pt x="166" y="21"/>
                  </a:cubicBezTo>
                  <a:cubicBezTo>
                    <a:pt x="166" y="21"/>
                    <a:pt x="166" y="21"/>
                    <a:pt x="166" y="20"/>
                  </a:cubicBezTo>
                  <a:cubicBezTo>
                    <a:pt x="167" y="21"/>
                    <a:pt x="167" y="22"/>
                    <a:pt x="167" y="22"/>
                  </a:cubicBezTo>
                  <a:cubicBezTo>
                    <a:pt x="167" y="22"/>
                    <a:pt x="167" y="22"/>
                    <a:pt x="167" y="22"/>
                  </a:cubicBezTo>
                  <a:close/>
                  <a:moveTo>
                    <a:pt x="163" y="16"/>
                  </a:moveTo>
                  <a:cubicBezTo>
                    <a:pt x="163" y="16"/>
                    <a:pt x="164" y="16"/>
                    <a:pt x="164" y="16"/>
                  </a:cubicBezTo>
                  <a:cubicBezTo>
                    <a:pt x="165" y="16"/>
                    <a:pt x="167" y="17"/>
                    <a:pt x="168" y="18"/>
                  </a:cubicBezTo>
                  <a:cubicBezTo>
                    <a:pt x="168" y="18"/>
                    <a:pt x="168" y="18"/>
                    <a:pt x="169" y="18"/>
                  </a:cubicBezTo>
                  <a:cubicBezTo>
                    <a:pt x="168" y="19"/>
                    <a:pt x="168" y="19"/>
                    <a:pt x="167" y="19"/>
                  </a:cubicBezTo>
                  <a:cubicBezTo>
                    <a:pt x="166" y="18"/>
                    <a:pt x="165" y="17"/>
                    <a:pt x="163" y="16"/>
                  </a:cubicBezTo>
                  <a:close/>
                  <a:moveTo>
                    <a:pt x="168" y="20"/>
                  </a:moveTo>
                  <a:cubicBezTo>
                    <a:pt x="168" y="19"/>
                    <a:pt x="169" y="19"/>
                    <a:pt x="169" y="19"/>
                  </a:cubicBezTo>
                  <a:cubicBezTo>
                    <a:pt x="169" y="19"/>
                    <a:pt x="169" y="20"/>
                    <a:pt x="170" y="20"/>
                  </a:cubicBezTo>
                  <a:cubicBezTo>
                    <a:pt x="169" y="20"/>
                    <a:pt x="169" y="21"/>
                    <a:pt x="169" y="21"/>
                  </a:cubicBezTo>
                  <a:cubicBezTo>
                    <a:pt x="168" y="20"/>
                    <a:pt x="168" y="20"/>
                    <a:pt x="168" y="20"/>
                  </a:cubicBezTo>
                  <a:close/>
                  <a:moveTo>
                    <a:pt x="169" y="22"/>
                  </a:moveTo>
                  <a:cubicBezTo>
                    <a:pt x="170" y="22"/>
                    <a:pt x="170" y="21"/>
                    <a:pt x="170" y="21"/>
                  </a:cubicBezTo>
                  <a:cubicBezTo>
                    <a:pt x="170" y="21"/>
                    <a:pt x="170" y="22"/>
                    <a:pt x="170" y="22"/>
                  </a:cubicBezTo>
                  <a:cubicBezTo>
                    <a:pt x="170" y="22"/>
                    <a:pt x="170" y="22"/>
                    <a:pt x="170" y="22"/>
                  </a:cubicBezTo>
                  <a:cubicBezTo>
                    <a:pt x="169" y="22"/>
                    <a:pt x="169" y="22"/>
                    <a:pt x="169" y="22"/>
                  </a:cubicBezTo>
                  <a:close/>
                  <a:moveTo>
                    <a:pt x="170" y="23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3"/>
                    <a:pt x="170" y="23"/>
                  </a:cubicBezTo>
                  <a:close/>
                  <a:moveTo>
                    <a:pt x="170" y="2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2"/>
                    <a:pt x="170" y="22"/>
                  </a:cubicBezTo>
                  <a:close/>
                  <a:moveTo>
                    <a:pt x="172" y="19"/>
                  </a:moveTo>
                  <a:cubicBezTo>
                    <a:pt x="172" y="19"/>
                    <a:pt x="171" y="18"/>
                    <a:pt x="171" y="18"/>
                  </a:cubicBezTo>
                  <a:cubicBezTo>
                    <a:pt x="171" y="18"/>
                    <a:pt x="171" y="18"/>
                    <a:pt x="171" y="18"/>
                  </a:cubicBezTo>
                  <a:cubicBezTo>
                    <a:pt x="171" y="18"/>
                    <a:pt x="171" y="18"/>
                    <a:pt x="172" y="18"/>
                  </a:cubicBezTo>
                  <a:cubicBezTo>
                    <a:pt x="172" y="18"/>
                    <a:pt x="172" y="18"/>
                    <a:pt x="172" y="19"/>
                  </a:cubicBezTo>
                  <a:close/>
                  <a:moveTo>
                    <a:pt x="165" y="11"/>
                  </a:moveTo>
                  <a:cubicBezTo>
                    <a:pt x="169" y="13"/>
                    <a:pt x="171" y="15"/>
                    <a:pt x="171" y="17"/>
                  </a:cubicBezTo>
                  <a:cubicBezTo>
                    <a:pt x="171" y="17"/>
                    <a:pt x="170" y="17"/>
                    <a:pt x="170" y="17"/>
                  </a:cubicBezTo>
                  <a:cubicBezTo>
                    <a:pt x="171" y="17"/>
                    <a:pt x="171" y="17"/>
                    <a:pt x="171" y="17"/>
                  </a:cubicBezTo>
                  <a:cubicBezTo>
                    <a:pt x="172" y="17"/>
                    <a:pt x="172" y="17"/>
                    <a:pt x="172" y="17"/>
                  </a:cubicBezTo>
                  <a:cubicBezTo>
                    <a:pt x="171" y="17"/>
                    <a:pt x="171" y="18"/>
                    <a:pt x="171" y="18"/>
                  </a:cubicBezTo>
                  <a:cubicBezTo>
                    <a:pt x="169" y="16"/>
                    <a:pt x="167" y="14"/>
                    <a:pt x="164" y="12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65" y="12"/>
                    <a:pt x="165" y="12"/>
                    <a:pt x="165" y="11"/>
                  </a:cubicBezTo>
                  <a:close/>
                  <a:moveTo>
                    <a:pt x="164" y="11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11"/>
                    <a:pt x="163" y="12"/>
                    <a:pt x="163" y="12"/>
                  </a:cubicBezTo>
                  <a:cubicBezTo>
                    <a:pt x="163" y="12"/>
                    <a:pt x="162" y="12"/>
                    <a:pt x="162" y="11"/>
                  </a:cubicBezTo>
                  <a:cubicBezTo>
                    <a:pt x="163" y="11"/>
                    <a:pt x="163" y="11"/>
                    <a:pt x="164" y="11"/>
                  </a:cubicBezTo>
                  <a:close/>
                  <a:moveTo>
                    <a:pt x="161" y="12"/>
                  </a:moveTo>
                  <a:cubicBezTo>
                    <a:pt x="162" y="12"/>
                    <a:pt x="162" y="12"/>
                    <a:pt x="162" y="12"/>
                  </a:cubicBezTo>
                  <a:cubicBezTo>
                    <a:pt x="161" y="13"/>
                    <a:pt x="161" y="13"/>
                    <a:pt x="160" y="14"/>
                  </a:cubicBezTo>
                  <a:cubicBezTo>
                    <a:pt x="159" y="14"/>
                    <a:pt x="158" y="15"/>
                    <a:pt x="156" y="15"/>
                  </a:cubicBezTo>
                  <a:cubicBezTo>
                    <a:pt x="156" y="15"/>
                    <a:pt x="156" y="15"/>
                    <a:pt x="156" y="15"/>
                  </a:cubicBezTo>
                  <a:cubicBezTo>
                    <a:pt x="156" y="15"/>
                    <a:pt x="156" y="15"/>
                    <a:pt x="155" y="15"/>
                  </a:cubicBezTo>
                  <a:cubicBezTo>
                    <a:pt x="157" y="13"/>
                    <a:pt x="159" y="12"/>
                    <a:pt x="161" y="12"/>
                  </a:cubicBezTo>
                  <a:close/>
                  <a:moveTo>
                    <a:pt x="155" y="15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55" y="15"/>
                    <a:pt x="155" y="15"/>
                    <a:pt x="154" y="15"/>
                  </a:cubicBezTo>
                  <a:cubicBezTo>
                    <a:pt x="155" y="15"/>
                    <a:pt x="155" y="15"/>
                    <a:pt x="155" y="15"/>
                  </a:cubicBezTo>
                  <a:close/>
                  <a:moveTo>
                    <a:pt x="154" y="16"/>
                  </a:moveTo>
                  <a:cubicBezTo>
                    <a:pt x="155" y="16"/>
                    <a:pt x="155" y="15"/>
                    <a:pt x="155" y="15"/>
                  </a:cubicBezTo>
                  <a:cubicBezTo>
                    <a:pt x="156" y="15"/>
                    <a:pt x="156" y="16"/>
                    <a:pt x="156" y="16"/>
                  </a:cubicBezTo>
                  <a:cubicBezTo>
                    <a:pt x="155" y="16"/>
                    <a:pt x="154" y="16"/>
                    <a:pt x="154" y="17"/>
                  </a:cubicBezTo>
                  <a:cubicBezTo>
                    <a:pt x="154" y="17"/>
                    <a:pt x="154" y="17"/>
                    <a:pt x="153" y="17"/>
                  </a:cubicBezTo>
                  <a:cubicBezTo>
                    <a:pt x="154" y="16"/>
                    <a:pt x="154" y="16"/>
                    <a:pt x="154" y="16"/>
                  </a:cubicBezTo>
                  <a:close/>
                  <a:moveTo>
                    <a:pt x="153" y="17"/>
                  </a:moveTo>
                  <a:cubicBezTo>
                    <a:pt x="153" y="17"/>
                    <a:pt x="154" y="17"/>
                    <a:pt x="154" y="17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53" y="17"/>
                    <a:pt x="153" y="17"/>
                    <a:pt x="153" y="17"/>
                  </a:cubicBezTo>
                  <a:close/>
                  <a:moveTo>
                    <a:pt x="152" y="19"/>
                  </a:moveTo>
                  <a:cubicBezTo>
                    <a:pt x="153" y="18"/>
                    <a:pt x="153" y="18"/>
                    <a:pt x="154" y="17"/>
                  </a:cubicBezTo>
                  <a:cubicBezTo>
                    <a:pt x="154" y="17"/>
                    <a:pt x="155" y="17"/>
                    <a:pt x="155" y="18"/>
                  </a:cubicBezTo>
                  <a:cubicBezTo>
                    <a:pt x="154" y="19"/>
                    <a:pt x="153" y="20"/>
                    <a:pt x="152" y="20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52" y="19"/>
                    <a:pt x="152" y="19"/>
                    <a:pt x="152" y="19"/>
                  </a:cubicBezTo>
                  <a:close/>
                  <a:moveTo>
                    <a:pt x="152" y="21"/>
                  </a:moveTo>
                  <a:cubicBezTo>
                    <a:pt x="152" y="22"/>
                    <a:pt x="151" y="22"/>
                    <a:pt x="151" y="22"/>
                  </a:cubicBezTo>
                  <a:cubicBezTo>
                    <a:pt x="151" y="22"/>
                    <a:pt x="151" y="21"/>
                    <a:pt x="151" y="21"/>
                  </a:cubicBezTo>
                  <a:cubicBezTo>
                    <a:pt x="152" y="21"/>
                    <a:pt x="152" y="21"/>
                    <a:pt x="152" y="21"/>
                  </a:cubicBezTo>
                  <a:close/>
                  <a:moveTo>
                    <a:pt x="151" y="17"/>
                  </a:moveTo>
                  <a:cubicBezTo>
                    <a:pt x="151" y="17"/>
                    <a:pt x="150" y="18"/>
                    <a:pt x="150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0" y="17"/>
                    <a:pt x="150" y="17"/>
                    <a:pt x="151" y="17"/>
                  </a:cubicBezTo>
                  <a:close/>
                  <a:moveTo>
                    <a:pt x="134" y="22"/>
                  </a:moveTo>
                  <a:cubicBezTo>
                    <a:pt x="134" y="22"/>
                    <a:pt x="134" y="22"/>
                    <a:pt x="134" y="21"/>
                  </a:cubicBezTo>
                  <a:cubicBezTo>
                    <a:pt x="134" y="21"/>
                    <a:pt x="134" y="21"/>
                    <a:pt x="134" y="20"/>
                  </a:cubicBezTo>
                  <a:cubicBezTo>
                    <a:pt x="135" y="21"/>
                    <a:pt x="135" y="21"/>
                    <a:pt x="135" y="21"/>
                  </a:cubicBezTo>
                  <a:cubicBezTo>
                    <a:pt x="135" y="22"/>
                    <a:pt x="135" y="22"/>
                    <a:pt x="134" y="22"/>
                  </a:cubicBezTo>
                  <a:close/>
                  <a:moveTo>
                    <a:pt x="136" y="20"/>
                  </a:moveTo>
                  <a:cubicBezTo>
                    <a:pt x="136" y="20"/>
                    <a:pt x="136" y="20"/>
                    <a:pt x="135" y="20"/>
                  </a:cubicBezTo>
                  <a:cubicBezTo>
                    <a:pt x="135" y="20"/>
                    <a:pt x="135" y="20"/>
                    <a:pt x="135" y="19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136" y="19"/>
                    <a:pt x="136" y="19"/>
                    <a:pt x="136" y="20"/>
                  </a:cubicBezTo>
                  <a:cubicBezTo>
                    <a:pt x="136" y="20"/>
                    <a:pt x="136" y="20"/>
                    <a:pt x="136" y="20"/>
                  </a:cubicBezTo>
                  <a:close/>
                  <a:moveTo>
                    <a:pt x="141" y="17"/>
                  </a:moveTo>
                  <a:cubicBezTo>
                    <a:pt x="141" y="17"/>
                    <a:pt x="140" y="17"/>
                    <a:pt x="140" y="17"/>
                  </a:cubicBezTo>
                  <a:cubicBezTo>
                    <a:pt x="140" y="16"/>
                    <a:pt x="139" y="16"/>
                    <a:pt x="138" y="15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39" y="16"/>
                    <a:pt x="140" y="16"/>
                    <a:pt x="141" y="17"/>
                  </a:cubicBezTo>
                  <a:close/>
                  <a:moveTo>
                    <a:pt x="139" y="15"/>
                  </a:moveTo>
                  <a:cubicBezTo>
                    <a:pt x="139" y="15"/>
                    <a:pt x="140" y="15"/>
                    <a:pt x="140" y="14"/>
                  </a:cubicBezTo>
                  <a:cubicBezTo>
                    <a:pt x="141" y="15"/>
                    <a:pt x="141" y="16"/>
                    <a:pt x="142" y="16"/>
                  </a:cubicBezTo>
                  <a:cubicBezTo>
                    <a:pt x="141" y="16"/>
                    <a:pt x="141" y="16"/>
                    <a:pt x="141" y="16"/>
                  </a:cubicBezTo>
                  <a:cubicBezTo>
                    <a:pt x="140" y="16"/>
                    <a:pt x="140" y="16"/>
                    <a:pt x="139" y="15"/>
                  </a:cubicBezTo>
                  <a:close/>
                  <a:moveTo>
                    <a:pt x="139" y="18"/>
                  </a:moveTo>
                  <a:cubicBezTo>
                    <a:pt x="138" y="18"/>
                    <a:pt x="138" y="19"/>
                    <a:pt x="137" y="19"/>
                  </a:cubicBezTo>
                  <a:cubicBezTo>
                    <a:pt x="137" y="19"/>
                    <a:pt x="137" y="18"/>
                    <a:pt x="136" y="18"/>
                  </a:cubicBezTo>
                  <a:cubicBezTo>
                    <a:pt x="137" y="17"/>
                    <a:pt x="137" y="17"/>
                    <a:pt x="137" y="16"/>
                  </a:cubicBezTo>
                  <a:cubicBezTo>
                    <a:pt x="138" y="17"/>
                    <a:pt x="138" y="17"/>
                    <a:pt x="139" y="18"/>
                  </a:cubicBezTo>
                  <a:close/>
                  <a:moveTo>
                    <a:pt x="137" y="22"/>
                  </a:moveTo>
                  <a:cubicBezTo>
                    <a:pt x="137" y="22"/>
                    <a:pt x="137" y="22"/>
                    <a:pt x="137" y="21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7" y="22"/>
                    <a:pt x="137" y="22"/>
                    <a:pt x="137" y="22"/>
                  </a:cubicBezTo>
                  <a:close/>
                  <a:moveTo>
                    <a:pt x="137" y="23"/>
                  </a:moveTo>
                  <a:cubicBezTo>
                    <a:pt x="137" y="22"/>
                    <a:pt x="137" y="22"/>
                    <a:pt x="137" y="22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7" y="22"/>
                    <a:pt x="137" y="22"/>
                    <a:pt x="137" y="23"/>
                  </a:cubicBezTo>
                  <a:close/>
                  <a:moveTo>
                    <a:pt x="138" y="20"/>
                  </a:moveTo>
                  <a:cubicBezTo>
                    <a:pt x="139" y="19"/>
                    <a:pt x="139" y="19"/>
                    <a:pt x="139" y="19"/>
                  </a:cubicBezTo>
                  <a:cubicBezTo>
                    <a:pt x="140" y="19"/>
                    <a:pt x="140" y="19"/>
                    <a:pt x="140" y="20"/>
                  </a:cubicBezTo>
                  <a:cubicBezTo>
                    <a:pt x="140" y="20"/>
                    <a:pt x="139" y="20"/>
                    <a:pt x="139" y="21"/>
                  </a:cubicBezTo>
                  <a:cubicBezTo>
                    <a:pt x="139" y="20"/>
                    <a:pt x="139" y="20"/>
                    <a:pt x="138" y="20"/>
                  </a:cubicBezTo>
                  <a:close/>
                  <a:moveTo>
                    <a:pt x="141" y="23"/>
                  </a:moveTo>
                  <a:cubicBezTo>
                    <a:pt x="141" y="23"/>
                    <a:pt x="141" y="23"/>
                    <a:pt x="140" y="23"/>
                  </a:cubicBezTo>
                  <a:cubicBezTo>
                    <a:pt x="140" y="22"/>
                    <a:pt x="140" y="22"/>
                    <a:pt x="140" y="21"/>
                  </a:cubicBezTo>
                  <a:cubicBezTo>
                    <a:pt x="140" y="21"/>
                    <a:pt x="140" y="21"/>
                    <a:pt x="140" y="20"/>
                  </a:cubicBezTo>
                  <a:cubicBezTo>
                    <a:pt x="141" y="21"/>
                    <a:pt x="141" y="22"/>
                    <a:pt x="141" y="22"/>
                  </a:cubicBezTo>
                  <a:cubicBezTo>
                    <a:pt x="141" y="23"/>
                    <a:pt x="141" y="23"/>
                    <a:pt x="141" y="23"/>
                  </a:cubicBezTo>
                  <a:close/>
                  <a:moveTo>
                    <a:pt x="141" y="17"/>
                  </a:moveTo>
                  <a:cubicBezTo>
                    <a:pt x="141" y="17"/>
                    <a:pt x="141" y="17"/>
                    <a:pt x="141" y="17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2" y="19"/>
                    <a:pt x="142" y="19"/>
                    <a:pt x="142" y="19"/>
                  </a:cubicBezTo>
                  <a:cubicBezTo>
                    <a:pt x="142" y="18"/>
                    <a:pt x="141" y="18"/>
                    <a:pt x="141" y="17"/>
                  </a:cubicBezTo>
                  <a:close/>
                  <a:moveTo>
                    <a:pt x="142" y="19"/>
                  </a:moveTo>
                  <a:cubicBezTo>
                    <a:pt x="142" y="19"/>
                    <a:pt x="142" y="19"/>
                    <a:pt x="142" y="19"/>
                  </a:cubicBezTo>
                  <a:cubicBezTo>
                    <a:pt x="143" y="19"/>
                    <a:pt x="143" y="19"/>
                    <a:pt x="143" y="20"/>
                  </a:cubicBezTo>
                  <a:cubicBezTo>
                    <a:pt x="142" y="19"/>
                    <a:pt x="142" y="19"/>
                    <a:pt x="142" y="19"/>
                  </a:cubicBezTo>
                  <a:close/>
                  <a:moveTo>
                    <a:pt x="145" y="19"/>
                  </a:moveTo>
                  <a:cubicBezTo>
                    <a:pt x="145" y="19"/>
                    <a:pt x="145" y="19"/>
                    <a:pt x="145" y="19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5" y="19"/>
                    <a:pt x="145" y="19"/>
                    <a:pt x="145" y="19"/>
                  </a:cubicBezTo>
                  <a:close/>
                  <a:moveTo>
                    <a:pt x="145" y="21"/>
                  </a:moveTo>
                  <a:cubicBezTo>
                    <a:pt x="145" y="21"/>
                    <a:pt x="145" y="21"/>
                    <a:pt x="145" y="20"/>
                  </a:cubicBezTo>
                  <a:cubicBezTo>
                    <a:pt x="145" y="20"/>
                    <a:pt x="146" y="20"/>
                    <a:pt x="146" y="20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46" y="21"/>
                    <a:pt x="145" y="21"/>
                    <a:pt x="145" y="21"/>
                  </a:cubicBezTo>
                  <a:close/>
                  <a:moveTo>
                    <a:pt x="144" y="12"/>
                  </a:moveTo>
                  <a:cubicBezTo>
                    <a:pt x="146" y="14"/>
                    <a:pt x="147" y="16"/>
                    <a:pt x="147" y="17"/>
                  </a:cubicBezTo>
                  <a:cubicBezTo>
                    <a:pt x="145" y="17"/>
                    <a:pt x="144" y="17"/>
                    <a:pt x="144" y="17"/>
                  </a:cubicBezTo>
                  <a:cubicBezTo>
                    <a:pt x="145" y="17"/>
                    <a:pt x="146" y="17"/>
                    <a:pt x="147" y="18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46" y="18"/>
                    <a:pt x="146" y="19"/>
                    <a:pt x="146" y="19"/>
                  </a:cubicBezTo>
                  <a:cubicBezTo>
                    <a:pt x="145" y="18"/>
                    <a:pt x="145" y="18"/>
                    <a:pt x="144" y="18"/>
                  </a:cubicBezTo>
                  <a:cubicBezTo>
                    <a:pt x="144" y="17"/>
                    <a:pt x="143" y="16"/>
                    <a:pt x="143" y="16"/>
                  </a:cubicBezTo>
                  <a:cubicBezTo>
                    <a:pt x="143" y="16"/>
                    <a:pt x="144" y="15"/>
                    <a:pt x="144" y="15"/>
                  </a:cubicBezTo>
                  <a:cubicBezTo>
                    <a:pt x="143" y="15"/>
                    <a:pt x="143" y="16"/>
                    <a:pt x="143" y="16"/>
                  </a:cubicBezTo>
                  <a:cubicBezTo>
                    <a:pt x="142" y="15"/>
                    <a:pt x="141" y="14"/>
                    <a:pt x="141" y="14"/>
                  </a:cubicBezTo>
                  <a:cubicBezTo>
                    <a:pt x="142" y="13"/>
                    <a:pt x="143" y="12"/>
                    <a:pt x="144" y="12"/>
                  </a:cubicBezTo>
                  <a:close/>
                  <a:moveTo>
                    <a:pt x="143" y="11"/>
                  </a:moveTo>
                  <a:cubicBezTo>
                    <a:pt x="143" y="11"/>
                    <a:pt x="143" y="11"/>
                    <a:pt x="143" y="11"/>
                  </a:cubicBezTo>
                  <a:cubicBezTo>
                    <a:pt x="142" y="12"/>
                    <a:pt x="141" y="13"/>
                    <a:pt x="140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40" y="12"/>
                    <a:pt x="142" y="11"/>
                    <a:pt x="143" y="11"/>
                  </a:cubicBezTo>
                  <a:close/>
                  <a:moveTo>
                    <a:pt x="138" y="13"/>
                  </a:moveTo>
                  <a:cubicBezTo>
                    <a:pt x="138" y="13"/>
                    <a:pt x="139" y="13"/>
                    <a:pt x="139" y="14"/>
                  </a:cubicBezTo>
                  <a:cubicBezTo>
                    <a:pt x="139" y="14"/>
                    <a:pt x="138" y="14"/>
                    <a:pt x="138" y="15"/>
                  </a:cubicBezTo>
                  <a:cubicBezTo>
                    <a:pt x="137" y="14"/>
                    <a:pt x="137" y="14"/>
                    <a:pt x="136" y="14"/>
                  </a:cubicBezTo>
                  <a:cubicBezTo>
                    <a:pt x="137" y="13"/>
                    <a:pt x="137" y="13"/>
                    <a:pt x="138" y="13"/>
                  </a:cubicBezTo>
                  <a:close/>
                  <a:moveTo>
                    <a:pt x="135" y="14"/>
                  </a:moveTo>
                  <a:cubicBezTo>
                    <a:pt x="136" y="15"/>
                    <a:pt x="136" y="15"/>
                    <a:pt x="137" y="16"/>
                  </a:cubicBezTo>
                  <a:cubicBezTo>
                    <a:pt x="136" y="16"/>
                    <a:pt x="135" y="16"/>
                    <a:pt x="135" y="17"/>
                  </a:cubicBezTo>
                  <a:cubicBezTo>
                    <a:pt x="134" y="17"/>
                    <a:pt x="134" y="16"/>
                    <a:pt x="133" y="16"/>
                  </a:cubicBezTo>
                  <a:cubicBezTo>
                    <a:pt x="134" y="15"/>
                    <a:pt x="134" y="15"/>
                    <a:pt x="135" y="14"/>
                  </a:cubicBezTo>
                  <a:close/>
                  <a:moveTo>
                    <a:pt x="133" y="16"/>
                  </a:moveTo>
                  <a:cubicBezTo>
                    <a:pt x="133" y="17"/>
                    <a:pt x="134" y="17"/>
                    <a:pt x="134" y="17"/>
                  </a:cubicBezTo>
                  <a:cubicBezTo>
                    <a:pt x="134" y="18"/>
                    <a:pt x="134" y="18"/>
                    <a:pt x="133" y="18"/>
                  </a:cubicBezTo>
                  <a:cubicBezTo>
                    <a:pt x="133" y="18"/>
                    <a:pt x="133" y="17"/>
                    <a:pt x="132" y="17"/>
                  </a:cubicBezTo>
                  <a:cubicBezTo>
                    <a:pt x="132" y="17"/>
                    <a:pt x="133" y="17"/>
                    <a:pt x="133" y="16"/>
                  </a:cubicBezTo>
                  <a:close/>
                  <a:moveTo>
                    <a:pt x="132" y="17"/>
                  </a:moveTo>
                  <a:cubicBezTo>
                    <a:pt x="132" y="18"/>
                    <a:pt x="133" y="18"/>
                    <a:pt x="133" y="18"/>
                  </a:cubicBezTo>
                  <a:cubicBezTo>
                    <a:pt x="133" y="19"/>
                    <a:pt x="133" y="19"/>
                    <a:pt x="133" y="19"/>
                  </a:cubicBezTo>
                  <a:cubicBezTo>
                    <a:pt x="133" y="19"/>
                    <a:pt x="133" y="19"/>
                    <a:pt x="133" y="19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2" y="18"/>
                    <a:pt x="132" y="18"/>
                    <a:pt x="132" y="17"/>
                  </a:cubicBezTo>
                  <a:close/>
                  <a:moveTo>
                    <a:pt x="132" y="18"/>
                  </a:moveTo>
                  <a:cubicBezTo>
                    <a:pt x="132" y="18"/>
                    <a:pt x="132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2" y="19"/>
                    <a:pt x="133" y="19"/>
                    <a:pt x="133" y="19"/>
                  </a:cubicBezTo>
                  <a:cubicBezTo>
                    <a:pt x="133" y="19"/>
                    <a:pt x="132" y="19"/>
                    <a:pt x="132" y="19"/>
                  </a:cubicBezTo>
                  <a:cubicBezTo>
                    <a:pt x="132" y="19"/>
                    <a:pt x="132" y="19"/>
                    <a:pt x="131" y="19"/>
                  </a:cubicBezTo>
                  <a:cubicBezTo>
                    <a:pt x="131" y="18"/>
                    <a:pt x="131" y="18"/>
                    <a:pt x="132" y="18"/>
                  </a:cubicBezTo>
                  <a:close/>
                  <a:moveTo>
                    <a:pt x="131" y="20"/>
                  </a:moveTo>
                  <a:cubicBezTo>
                    <a:pt x="131" y="20"/>
                    <a:pt x="131" y="20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0"/>
                  </a:cubicBezTo>
                  <a:cubicBezTo>
                    <a:pt x="131" y="20"/>
                    <a:pt x="131" y="20"/>
                    <a:pt x="131" y="20"/>
                  </a:cubicBezTo>
                  <a:close/>
                  <a:moveTo>
                    <a:pt x="130" y="21"/>
                  </a:move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2"/>
                    <a:pt x="131" y="22"/>
                  </a:cubicBezTo>
                  <a:cubicBezTo>
                    <a:pt x="131" y="22"/>
                    <a:pt x="130" y="22"/>
                    <a:pt x="130" y="21"/>
                  </a:cubicBezTo>
                  <a:cubicBezTo>
                    <a:pt x="130" y="21"/>
                    <a:pt x="130" y="21"/>
                    <a:pt x="130" y="21"/>
                  </a:cubicBezTo>
                  <a:close/>
                  <a:moveTo>
                    <a:pt x="128" y="20"/>
                  </a:moveTo>
                  <a:cubicBezTo>
                    <a:pt x="128" y="20"/>
                    <a:pt x="128" y="20"/>
                    <a:pt x="128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8" y="20"/>
                    <a:pt x="128" y="20"/>
                    <a:pt x="128" y="20"/>
                  </a:cubicBezTo>
                  <a:close/>
                  <a:moveTo>
                    <a:pt x="129" y="20"/>
                  </a:moveTo>
                  <a:cubicBezTo>
                    <a:pt x="128" y="20"/>
                    <a:pt x="128" y="20"/>
                    <a:pt x="128" y="19"/>
                  </a:cubicBezTo>
                  <a:cubicBezTo>
                    <a:pt x="128" y="19"/>
                    <a:pt x="129" y="19"/>
                    <a:pt x="129" y="19"/>
                  </a:cubicBezTo>
                  <a:cubicBezTo>
                    <a:pt x="129" y="19"/>
                    <a:pt x="129" y="19"/>
                    <a:pt x="129" y="20"/>
                  </a:cubicBezTo>
                  <a:close/>
                  <a:moveTo>
                    <a:pt x="127" y="17"/>
                  </a:moveTo>
                  <a:cubicBezTo>
                    <a:pt x="128" y="17"/>
                    <a:pt x="129" y="18"/>
                    <a:pt x="129" y="18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8" y="18"/>
                    <a:pt x="128" y="18"/>
                    <a:pt x="127" y="17"/>
                  </a:cubicBezTo>
                  <a:cubicBezTo>
                    <a:pt x="127" y="17"/>
                    <a:pt x="127" y="17"/>
                    <a:pt x="127" y="17"/>
                  </a:cubicBezTo>
                  <a:close/>
                  <a:moveTo>
                    <a:pt x="126" y="18"/>
                  </a:moveTo>
                  <a:cubicBezTo>
                    <a:pt x="126" y="18"/>
                    <a:pt x="126" y="18"/>
                    <a:pt x="126" y="19"/>
                  </a:cubicBezTo>
                  <a:cubicBezTo>
                    <a:pt x="125" y="19"/>
                    <a:pt x="125" y="18"/>
                    <a:pt x="125" y="18"/>
                  </a:cubicBezTo>
                  <a:cubicBezTo>
                    <a:pt x="125" y="18"/>
                    <a:pt x="125" y="18"/>
                    <a:pt x="126" y="18"/>
                  </a:cubicBezTo>
                  <a:close/>
                  <a:moveTo>
                    <a:pt x="124" y="19"/>
                  </a:moveTo>
                  <a:cubicBezTo>
                    <a:pt x="125" y="19"/>
                    <a:pt x="125" y="19"/>
                    <a:pt x="126" y="19"/>
                  </a:cubicBezTo>
                  <a:cubicBezTo>
                    <a:pt x="125" y="20"/>
                    <a:pt x="125" y="20"/>
                    <a:pt x="125" y="21"/>
                  </a:cubicBezTo>
                  <a:cubicBezTo>
                    <a:pt x="125" y="21"/>
                    <a:pt x="125" y="21"/>
                    <a:pt x="124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0"/>
                    <a:pt x="124" y="20"/>
                    <a:pt x="124" y="19"/>
                  </a:cubicBezTo>
                  <a:cubicBezTo>
                    <a:pt x="124" y="19"/>
                    <a:pt x="124" y="19"/>
                    <a:pt x="124" y="19"/>
                  </a:cubicBezTo>
                  <a:close/>
                  <a:moveTo>
                    <a:pt x="104" y="24"/>
                  </a:moveTo>
                  <a:cubicBezTo>
                    <a:pt x="104" y="24"/>
                    <a:pt x="104" y="23"/>
                    <a:pt x="104" y="23"/>
                  </a:cubicBezTo>
                  <a:cubicBezTo>
                    <a:pt x="104" y="23"/>
                    <a:pt x="104" y="22"/>
                    <a:pt x="104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3"/>
                    <a:pt x="104" y="23"/>
                    <a:pt x="104" y="24"/>
                  </a:cubicBezTo>
                  <a:close/>
                  <a:moveTo>
                    <a:pt x="105" y="22"/>
                  </a:moveTo>
                  <a:cubicBezTo>
                    <a:pt x="105" y="22"/>
                    <a:pt x="105" y="22"/>
                    <a:pt x="104" y="22"/>
                  </a:cubicBezTo>
                  <a:cubicBezTo>
                    <a:pt x="105" y="21"/>
                    <a:pt x="105" y="20"/>
                    <a:pt x="105" y="20"/>
                  </a:cubicBezTo>
                  <a:cubicBezTo>
                    <a:pt x="106" y="20"/>
                    <a:pt x="106" y="20"/>
                    <a:pt x="106" y="21"/>
                  </a:cubicBezTo>
                  <a:cubicBezTo>
                    <a:pt x="106" y="21"/>
                    <a:pt x="105" y="22"/>
                    <a:pt x="105" y="22"/>
                  </a:cubicBezTo>
                  <a:close/>
                  <a:moveTo>
                    <a:pt x="107" y="20"/>
                  </a:moveTo>
                  <a:cubicBezTo>
                    <a:pt x="106" y="20"/>
                    <a:pt x="106" y="20"/>
                    <a:pt x="106" y="19"/>
                  </a:cubicBezTo>
                  <a:cubicBezTo>
                    <a:pt x="106" y="19"/>
                    <a:pt x="107" y="18"/>
                    <a:pt x="107" y="18"/>
                  </a:cubicBezTo>
                  <a:cubicBezTo>
                    <a:pt x="108" y="18"/>
                    <a:pt x="108" y="19"/>
                    <a:pt x="108" y="19"/>
                  </a:cubicBezTo>
                  <a:cubicBezTo>
                    <a:pt x="108" y="19"/>
                    <a:pt x="107" y="20"/>
                    <a:pt x="107" y="20"/>
                  </a:cubicBezTo>
                  <a:cubicBezTo>
                    <a:pt x="107" y="20"/>
                    <a:pt x="107" y="20"/>
                    <a:pt x="107" y="20"/>
                  </a:cubicBezTo>
                  <a:close/>
                  <a:moveTo>
                    <a:pt x="113" y="16"/>
                  </a:moveTo>
                  <a:cubicBezTo>
                    <a:pt x="112" y="16"/>
                    <a:pt x="111" y="15"/>
                    <a:pt x="110" y="15"/>
                  </a:cubicBezTo>
                  <a:cubicBezTo>
                    <a:pt x="111" y="14"/>
                    <a:pt x="112" y="14"/>
                    <a:pt x="112" y="13"/>
                  </a:cubicBezTo>
                  <a:cubicBezTo>
                    <a:pt x="114" y="15"/>
                    <a:pt x="116" y="16"/>
                    <a:pt x="117" y="17"/>
                  </a:cubicBezTo>
                  <a:cubicBezTo>
                    <a:pt x="116" y="17"/>
                    <a:pt x="115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3" y="16"/>
                  </a:cubicBezTo>
                  <a:close/>
                  <a:moveTo>
                    <a:pt x="113" y="16"/>
                  </a:moveTo>
                  <a:cubicBezTo>
                    <a:pt x="113" y="16"/>
                    <a:pt x="113" y="16"/>
                    <a:pt x="112" y="17"/>
                  </a:cubicBezTo>
                  <a:cubicBezTo>
                    <a:pt x="112" y="16"/>
                    <a:pt x="111" y="16"/>
                    <a:pt x="110" y="16"/>
                  </a:cubicBezTo>
                  <a:cubicBezTo>
                    <a:pt x="110" y="16"/>
                    <a:pt x="111" y="16"/>
                    <a:pt x="112" y="17"/>
                  </a:cubicBezTo>
                  <a:cubicBezTo>
                    <a:pt x="111" y="17"/>
                    <a:pt x="110" y="18"/>
                    <a:pt x="109" y="18"/>
                  </a:cubicBezTo>
                  <a:cubicBezTo>
                    <a:pt x="109" y="18"/>
                    <a:pt x="108" y="17"/>
                    <a:pt x="108" y="17"/>
                  </a:cubicBezTo>
                  <a:cubicBezTo>
                    <a:pt x="108" y="16"/>
                    <a:pt x="109" y="16"/>
                    <a:pt x="110" y="15"/>
                  </a:cubicBezTo>
                  <a:cubicBezTo>
                    <a:pt x="111" y="15"/>
                    <a:pt x="112" y="16"/>
                    <a:pt x="113" y="16"/>
                  </a:cubicBezTo>
                  <a:close/>
                  <a:moveTo>
                    <a:pt x="107" y="25"/>
                  </a:moveTo>
                  <a:cubicBezTo>
                    <a:pt x="107" y="24"/>
                    <a:pt x="107" y="24"/>
                    <a:pt x="107" y="23"/>
                  </a:cubicBezTo>
                  <a:cubicBezTo>
                    <a:pt x="107" y="24"/>
                    <a:pt x="107" y="24"/>
                    <a:pt x="107" y="25"/>
                  </a:cubicBezTo>
                  <a:close/>
                  <a:moveTo>
                    <a:pt x="108" y="22"/>
                  </a:moveTo>
                  <a:cubicBezTo>
                    <a:pt x="108" y="22"/>
                    <a:pt x="108" y="22"/>
                    <a:pt x="108" y="22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8" y="22"/>
                  </a:cubicBezTo>
                  <a:close/>
                  <a:moveTo>
                    <a:pt x="108" y="21"/>
                  </a:moveTo>
                  <a:cubicBezTo>
                    <a:pt x="109" y="20"/>
                    <a:pt x="109" y="20"/>
                    <a:pt x="109" y="20"/>
                  </a:cubicBezTo>
                  <a:cubicBezTo>
                    <a:pt x="110" y="20"/>
                    <a:pt x="110" y="20"/>
                    <a:pt x="110" y="21"/>
                  </a:cubicBezTo>
                  <a:cubicBezTo>
                    <a:pt x="110" y="21"/>
                    <a:pt x="110" y="21"/>
                    <a:pt x="109" y="21"/>
                  </a:cubicBezTo>
                  <a:cubicBezTo>
                    <a:pt x="109" y="21"/>
                    <a:pt x="109" y="21"/>
                    <a:pt x="108" y="21"/>
                  </a:cubicBezTo>
                  <a:close/>
                  <a:moveTo>
                    <a:pt x="110" y="24"/>
                  </a:moveTo>
                  <a:cubicBezTo>
                    <a:pt x="110" y="24"/>
                    <a:pt x="110" y="23"/>
                    <a:pt x="110" y="22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1" y="24"/>
                    <a:pt x="110" y="24"/>
                  </a:cubicBezTo>
                  <a:close/>
                  <a:moveTo>
                    <a:pt x="110" y="22"/>
                  </a:moveTo>
                  <a:cubicBezTo>
                    <a:pt x="110" y="21"/>
                    <a:pt x="110" y="21"/>
                    <a:pt x="110" y="21"/>
                  </a:cubicBezTo>
                  <a:cubicBezTo>
                    <a:pt x="111" y="21"/>
                    <a:pt x="111" y="22"/>
                    <a:pt x="111" y="22"/>
                  </a:cubicBezTo>
                  <a:cubicBezTo>
                    <a:pt x="111" y="22"/>
                    <a:pt x="110" y="22"/>
                    <a:pt x="110" y="22"/>
                  </a:cubicBezTo>
                  <a:close/>
                  <a:moveTo>
                    <a:pt x="110" y="19"/>
                  </a:moveTo>
                  <a:cubicBezTo>
                    <a:pt x="110" y="19"/>
                    <a:pt x="110" y="19"/>
                    <a:pt x="110" y="18"/>
                  </a:cubicBezTo>
                  <a:cubicBezTo>
                    <a:pt x="111" y="19"/>
                    <a:pt x="111" y="19"/>
                    <a:pt x="112" y="19"/>
                  </a:cubicBezTo>
                  <a:cubicBezTo>
                    <a:pt x="112" y="20"/>
                    <a:pt x="111" y="20"/>
                    <a:pt x="111" y="20"/>
                  </a:cubicBezTo>
                  <a:cubicBezTo>
                    <a:pt x="111" y="19"/>
                    <a:pt x="110" y="19"/>
                    <a:pt x="110" y="19"/>
                  </a:cubicBezTo>
                  <a:close/>
                  <a:moveTo>
                    <a:pt x="113" y="22"/>
                  </a:moveTo>
                  <a:cubicBezTo>
                    <a:pt x="113" y="22"/>
                    <a:pt x="113" y="22"/>
                    <a:pt x="113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2"/>
                    <a:pt x="113" y="22"/>
                    <a:pt x="113" y="22"/>
                  </a:cubicBezTo>
                  <a:close/>
                  <a:moveTo>
                    <a:pt x="113" y="22"/>
                  </a:moveTo>
                  <a:cubicBezTo>
                    <a:pt x="113" y="22"/>
                    <a:pt x="113" y="22"/>
                    <a:pt x="113" y="22"/>
                  </a:cubicBezTo>
                  <a:cubicBezTo>
                    <a:pt x="112" y="21"/>
                    <a:pt x="112" y="21"/>
                    <a:pt x="112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3" y="20"/>
                    <a:pt x="113" y="21"/>
                    <a:pt x="114" y="21"/>
                  </a:cubicBezTo>
                  <a:cubicBezTo>
                    <a:pt x="114" y="21"/>
                    <a:pt x="113" y="22"/>
                    <a:pt x="113" y="22"/>
                  </a:cubicBezTo>
                  <a:close/>
                  <a:moveTo>
                    <a:pt x="114" y="23"/>
                  </a:moveTo>
                  <a:cubicBezTo>
                    <a:pt x="114" y="23"/>
                    <a:pt x="114" y="23"/>
                    <a:pt x="114" y="23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4" y="23"/>
                    <a:pt x="114" y="23"/>
                    <a:pt x="114" y="23"/>
                  </a:cubicBezTo>
                  <a:close/>
                  <a:moveTo>
                    <a:pt x="112" y="19"/>
                  </a:moveTo>
                  <a:cubicBezTo>
                    <a:pt x="113" y="19"/>
                    <a:pt x="114" y="18"/>
                    <a:pt x="114" y="18"/>
                  </a:cubicBezTo>
                  <a:cubicBezTo>
                    <a:pt x="113" y="19"/>
                    <a:pt x="113" y="19"/>
                    <a:pt x="112" y="19"/>
                  </a:cubicBezTo>
                  <a:cubicBezTo>
                    <a:pt x="112" y="19"/>
                    <a:pt x="111" y="19"/>
                    <a:pt x="110" y="18"/>
                  </a:cubicBezTo>
                  <a:cubicBezTo>
                    <a:pt x="111" y="18"/>
                    <a:pt x="112" y="17"/>
                    <a:pt x="112" y="17"/>
                  </a:cubicBezTo>
                  <a:cubicBezTo>
                    <a:pt x="113" y="18"/>
                    <a:pt x="115" y="19"/>
                    <a:pt x="115" y="20"/>
                  </a:cubicBezTo>
                  <a:cubicBezTo>
                    <a:pt x="115" y="20"/>
                    <a:pt x="115" y="21"/>
                    <a:pt x="114" y="21"/>
                  </a:cubicBezTo>
                  <a:cubicBezTo>
                    <a:pt x="114" y="20"/>
                    <a:pt x="113" y="20"/>
                    <a:pt x="112" y="19"/>
                  </a:cubicBezTo>
                  <a:close/>
                  <a:moveTo>
                    <a:pt x="116" y="23"/>
                  </a:moveTo>
                  <a:cubicBezTo>
                    <a:pt x="116" y="23"/>
                    <a:pt x="116" y="23"/>
                    <a:pt x="116" y="23"/>
                  </a:cubicBezTo>
                  <a:cubicBezTo>
                    <a:pt x="116" y="22"/>
                    <a:pt x="116" y="22"/>
                    <a:pt x="115" y="22"/>
                  </a:cubicBezTo>
                  <a:cubicBezTo>
                    <a:pt x="115" y="21"/>
                    <a:pt x="116" y="21"/>
                    <a:pt x="116" y="21"/>
                  </a:cubicBezTo>
                  <a:cubicBezTo>
                    <a:pt x="116" y="22"/>
                    <a:pt x="116" y="22"/>
                    <a:pt x="117" y="23"/>
                  </a:cubicBezTo>
                  <a:cubicBezTo>
                    <a:pt x="116" y="23"/>
                    <a:pt x="116" y="23"/>
                    <a:pt x="116" y="23"/>
                  </a:cubicBezTo>
                  <a:close/>
                  <a:moveTo>
                    <a:pt x="113" y="17"/>
                  </a:moveTo>
                  <a:cubicBezTo>
                    <a:pt x="113" y="17"/>
                    <a:pt x="113" y="16"/>
                    <a:pt x="113" y="16"/>
                  </a:cubicBezTo>
                  <a:cubicBezTo>
                    <a:pt x="115" y="17"/>
                    <a:pt x="116" y="17"/>
                    <a:pt x="118" y="18"/>
                  </a:cubicBezTo>
                  <a:cubicBezTo>
                    <a:pt x="118" y="18"/>
                    <a:pt x="118" y="19"/>
                    <a:pt x="118" y="19"/>
                  </a:cubicBezTo>
                  <a:cubicBezTo>
                    <a:pt x="118" y="19"/>
                    <a:pt x="117" y="19"/>
                    <a:pt x="117" y="20"/>
                  </a:cubicBezTo>
                  <a:cubicBezTo>
                    <a:pt x="116" y="19"/>
                    <a:pt x="114" y="18"/>
                    <a:pt x="113" y="17"/>
                  </a:cubicBezTo>
                  <a:close/>
                  <a:moveTo>
                    <a:pt x="117" y="20"/>
                  </a:moveTo>
                  <a:cubicBezTo>
                    <a:pt x="118" y="20"/>
                    <a:pt x="118" y="20"/>
                    <a:pt x="119" y="19"/>
                  </a:cubicBezTo>
                  <a:cubicBezTo>
                    <a:pt x="119" y="20"/>
                    <a:pt x="119" y="20"/>
                    <a:pt x="119" y="21"/>
                  </a:cubicBezTo>
                  <a:cubicBezTo>
                    <a:pt x="119" y="21"/>
                    <a:pt x="119" y="21"/>
                    <a:pt x="118" y="21"/>
                  </a:cubicBezTo>
                  <a:cubicBezTo>
                    <a:pt x="118" y="21"/>
                    <a:pt x="118" y="21"/>
                    <a:pt x="117" y="20"/>
                  </a:cubicBezTo>
                  <a:close/>
                  <a:moveTo>
                    <a:pt x="119" y="22"/>
                  </a:moveTo>
                  <a:cubicBezTo>
                    <a:pt x="119" y="22"/>
                    <a:pt x="119" y="22"/>
                    <a:pt x="120" y="22"/>
                  </a:cubicBezTo>
                  <a:cubicBezTo>
                    <a:pt x="120" y="22"/>
                    <a:pt x="120" y="22"/>
                    <a:pt x="120" y="22"/>
                  </a:cubicBezTo>
                  <a:cubicBezTo>
                    <a:pt x="120" y="22"/>
                    <a:pt x="119" y="22"/>
                    <a:pt x="119" y="23"/>
                  </a:cubicBezTo>
                  <a:cubicBezTo>
                    <a:pt x="119" y="22"/>
                    <a:pt x="119" y="22"/>
                    <a:pt x="119" y="22"/>
                  </a:cubicBezTo>
                  <a:close/>
                  <a:moveTo>
                    <a:pt x="119" y="23"/>
                  </a:moveTo>
                  <a:cubicBezTo>
                    <a:pt x="119" y="23"/>
                    <a:pt x="120" y="23"/>
                    <a:pt x="120" y="22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20" y="23"/>
                    <a:pt x="119" y="23"/>
                    <a:pt x="119" y="23"/>
                  </a:cubicBezTo>
                  <a:cubicBezTo>
                    <a:pt x="119" y="23"/>
                    <a:pt x="119" y="23"/>
                    <a:pt x="119" y="23"/>
                  </a:cubicBezTo>
                  <a:close/>
                  <a:moveTo>
                    <a:pt x="120" y="23"/>
                  </a:moveTo>
                  <a:cubicBezTo>
                    <a:pt x="119" y="23"/>
                    <a:pt x="119" y="23"/>
                    <a:pt x="119" y="23"/>
                  </a:cubicBezTo>
                  <a:cubicBezTo>
                    <a:pt x="119" y="23"/>
                    <a:pt x="120" y="23"/>
                    <a:pt x="120" y="23"/>
                  </a:cubicBezTo>
                  <a:cubicBezTo>
                    <a:pt x="120" y="23"/>
                    <a:pt x="120" y="23"/>
                    <a:pt x="120" y="23"/>
                  </a:cubicBezTo>
                  <a:close/>
                  <a:moveTo>
                    <a:pt x="120" y="24"/>
                  </a:moveTo>
                  <a:cubicBezTo>
                    <a:pt x="120" y="24"/>
                    <a:pt x="120" y="24"/>
                    <a:pt x="120" y="24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24"/>
                    <a:pt x="120" y="24"/>
                    <a:pt x="120" y="24"/>
                  </a:cubicBezTo>
                  <a:close/>
                  <a:moveTo>
                    <a:pt x="122" y="19"/>
                  </a:moveTo>
                  <a:cubicBezTo>
                    <a:pt x="121" y="19"/>
                    <a:pt x="121" y="19"/>
                    <a:pt x="121" y="19"/>
                  </a:cubicBezTo>
                  <a:cubicBezTo>
                    <a:pt x="121" y="19"/>
                    <a:pt x="121" y="19"/>
                    <a:pt x="120" y="19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1" y="19"/>
                    <a:pt x="121" y="19"/>
                    <a:pt x="122" y="19"/>
                  </a:cubicBezTo>
                  <a:close/>
                  <a:moveTo>
                    <a:pt x="115" y="12"/>
                  </a:moveTo>
                  <a:cubicBezTo>
                    <a:pt x="118" y="14"/>
                    <a:pt x="120" y="16"/>
                    <a:pt x="121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7"/>
                    <a:pt x="121" y="17"/>
                    <a:pt x="121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1" y="18"/>
                    <a:pt x="121" y="18"/>
                    <a:pt x="120" y="18"/>
                  </a:cubicBezTo>
                  <a:cubicBezTo>
                    <a:pt x="119" y="17"/>
                    <a:pt x="116" y="15"/>
                    <a:pt x="113" y="13"/>
                  </a:cubicBezTo>
                  <a:cubicBezTo>
                    <a:pt x="114" y="13"/>
                    <a:pt x="114" y="12"/>
                    <a:pt x="115" y="12"/>
                  </a:cubicBezTo>
                  <a:close/>
                  <a:moveTo>
                    <a:pt x="113" y="11"/>
                  </a:moveTo>
                  <a:cubicBezTo>
                    <a:pt x="113" y="12"/>
                    <a:pt x="114" y="12"/>
                    <a:pt x="114" y="12"/>
                  </a:cubicBezTo>
                  <a:cubicBezTo>
                    <a:pt x="113" y="12"/>
                    <a:pt x="113" y="12"/>
                    <a:pt x="112" y="13"/>
                  </a:cubicBezTo>
                  <a:cubicBezTo>
                    <a:pt x="112" y="12"/>
                    <a:pt x="112" y="12"/>
                    <a:pt x="111" y="12"/>
                  </a:cubicBezTo>
                  <a:cubicBezTo>
                    <a:pt x="112" y="12"/>
                    <a:pt x="113" y="12"/>
                    <a:pt x="113" y="11"/>
                  </a:cubicBezTo>
                  <a:close/>
                  <a:moveTo>
                    <a:pt x="111" y="12"/>
                  </a:moveTo>
                  <a:cubicBezTo>
                    <a:pt x="111" y="12"/>
                    <a:pt x="111" y="13"/>
                    <a:pt x="112" y="13"/>
                  </a:cubicBezTo>
                  <a:cubicBezTo>
                    <a:pt x="110" y="14"/>
                    <a:pt x="108" y="15"/>
                    <a:pt x="107" y="16"/>
                  </a:cubicBezTo>
                  <a:cubicBezTo>
                    <a:pt x="106" y="16"/>
                    <a:pt x="105" y="16"/>
                    <a:pt x="105" y="15"/>
                  </a:cubicBezTo>
                  <a:cubicBezTo>
                    <a:pt x="107" y="14"/>
                    <a:pt x="109" y="13"/>
                    <a:pt x="111" y="12"/>
                  </a:cubicBezTo>
                  <a:close/>
                  <a:moveTo>
                    <a:pt x="104" y="16"/>
                  </a:moveTo>
                  <a:cubicBezTo>
                    <a:pt x="105" y="16"/>
                    <a:pt x="106" y="16"/>
                    <a:pt x="106" y="17"/>
                  </a:cubicBezTo>
                  <a:cubicBezTo>
                    <a:pt x="105" y="17"/>
                    <a:pt x="105" y="18"/>
                    <a:pt x="104" y="18"/>
                  </a:cubicBezTo>
                  <a:cubicBezTo>
                    <a:pt x="104" y="18"/>
                    <a:pt x="103" y="18"/>
                    <a:pt x="103" y="17"/>
                  </a:cubicBezTo>
                  <a:cubicBezTo>
                    <a:pt x="103" y="17"/>
                    <a:pt x="104" y="16"/>
                    <a:pt x="104" y="16"/>
                  </a:cubicBezTo>
                  <a:close/>
                  <a:moveTo>
                    <a:pt x="103" y="17"/>
                  </a:moveTo>
                  <a:cubicBezTo>
                    <a:pt x="103" y="18"/>
                    <a:pt x="104" y="18"/>
                    <a:pt x="104" y="18"/>
                  </a:cubicBezTo>
                  <a:cubicBezTo>
                    <a:pt x="103" y="19"/>
                    <a:pt x="102" y="20"/>
                    <a:pt x="102" y="21"/>
                  </a:cubicBezTo>
                  <a:cubicBezTo>
                    <a:pt x="102" y="21"/>
                    <a:pt x="101" y="21"/>
                    <a:pt x="101" y="21"/>
                  </a:cubicBezTo>
                  <a:cubicBezTo>
                    <a:pt x="102" y="19"/>
                    <a:pt x="102" y="18"/>
                    <a:pt x="103" y="17"/>
                  </a:cubicBezTo>
                  <a:close/>
                  <a:moveTo>
                    <a:pt x="101" y="21"/>
                  </a:moveTo>
                  <a:cubicBezTo>
                    <a:pt x="101" y="22"/>
                    <a:pt x="101" y="22"/>
                    <a:pt x="101" y="22"/>
                  </a:cubicBezTo>
                  <a:cubicBezTo>
                    <a:pt x="101" y="22"/>
                    <a:pt x="101" y="23"/>
                    <a:pt x="101" y="23"/>
                  </a:cubicBezTo>
                  <a:cubicBezTo>
                    <a:pt x="101" y="23"/>
                    <a:pt x="101" y="22"/>
                    <a:pt x="101" y="21"/>
                  </a:cubicBezTo>
                  <a:close/>
                  <a:moveTo>
                    <a:pt x="99" y="20"/>
                  </a:moveTo>
                  <a:cubicBezTo>
                    <a:pt x="99" y="21"/>
                    <a:pt x="99" y="21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9" y="21"/>
                    <a:pt x="98" y="20"/>
                    <a:pt x="98" y="20"/>
                  </a:cubicBezTo>
                  <a:cubicBezTo>
                    <a:pt x="99" y="20"/>
                    <a:pt x="99" y="20"/>
                    <a:pt x="99" y="20"/>
                  </a:cubicBezTo>
                  <a:close/>
                  <a:moveTo>
                    <a:pt x="95" y="22"/>
                  </a:moveTo>
                  <a:cubicBezTo>
                    <a:pt x="95" y="21"/>
                    <a:pt x="94" y="20"/>
                    <a:pt x="94" y="20"/>
                  </a:cubicBezTo>
                  <a:cubicBezTo>
                    <a:pt x="95" y="20"/>
                    <a:pt x="95" y="20"/>
                    <a:pt x="96" y="21"/>
                  </a:cubicBezTo>
                  <a:cubicBezTo>
                    <a:pt x="95" y="22"/>
                    <a:pt x="95" y="22"/>
                    <a:pt x="95" y="22"/>
                  </a:cubicBezTo>
                  <a:close/>
                  <a:moveTo>
                    <a:pt x="96" y="16"/>
                  </a:moveTo>
                  <a:cubicBezTo>
                    <a:pt x="96" y="16"/>
                    <a:pt x="96" y="17"/>
                    <a:pt x="96" y="18"/>
                  </a:cubicBezTo>
                  <a:cubicBezTo>
                    <a:pt x="95" y="18"/>
                    <a:pt x="94" y="18"/>
                    <a:pt x="94" y="18"/>
                  </a:cubicBezTo>
                  <a:cubicBezTo>
                    <a:pt x="95" y="18"/>
                    <a:pt x="95" y="18"/>
                    <a:pt x="96" y="19"/>
                  </a:cubicBezTo>
                  <a:cubicBezTo>
                    <a:pt x="96" y="19"/>
                    <a:pt x="96" y="20"/>
                    <a:pt x="96" y="20"/>
                  </a:cubicBezTo>
                  <a:cubicBezTo>
                    <a:pt x="95" y="20"/>
                    <a:pt x="94" y="19"/>
                    <a:pt x="93" y="19"/>
                  </a:cubicBezTo>
                  <a:cubicBezTo>
                    <a:pt x="93" y="18"/>
                    <a:pt x="93" y="18"/>
                    <a:pt x="92" y="17"/>
                  </a:cubicBezTo>
                  <a:cubicBezTo>
                    <a:pt x="94" y="16"/>
                    <a:pt x="95" y="16"/>
                    <a:pt x="96" y="16"/>
                  </a:cubicBezTo>
                  <a:close/>
                  <a:moveTo>
                    <a:pt x="65" y="27"/>
                  </a:moveTo>
                  <a:cubicBezTo>
                    <a:pt x="66" y="25"/>
                    <a:pt x="66" y="24"/>
                    <a:pt x="67" y="23"/>
                  </a:cubicBezTo>
                  <a:cubicBezTo>
                    <a:pt x="67" y="23"/>
                    <a:pt x="67" y="24"/>
                    <a:pt x="67" y="24"/>
                  </a:cubicBezTo>
                  <a:cubicBezTo>
                    <a:pt x="66" y="26"/>
                    <a:pt x="65" y="27"/>
                    <a:pt x="65" y="27"/>
                  </a:cubicBezTo>
                  <a:close/>
                  <a:moveTo>
                    <a:pt x="74" y="26"/>
                  </a:moveTo>
                  <a:cubicBezTo>
                    <a:pt x="75" y="26"/>
                    <a:pt x="75" y="26"/>
                    <a:pt x="75" y="26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6"/>
                    <a:pt x="75" y="26"/>
                    <a:pt x="74" y="26"/>
                  </a:cubicBezTo>
                  <a:close/>
                  <a:moveTo>
                    <a:pt x="76" y="26"/>
                  </a:moveTo>
                  <a:cubicBezTo>
                    <a:pt x="76" y="26"/>
                    <a:pt x="76" y="26"/>
                    <a:pt x="76" y="26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5"/>
                    <a:pt x="76" y="25"/>
                    <a:pt x="76" y="24"/>
                  </a:cubicBezTo>
                  <a:cubicBezTo>
                    <a:pt x="76" y="25"/>
                    <a:pt x="76" y="26"/>
                    <a:pt x="76" y="26"/>
                  </a:cubicBezTo>
                  <a:close/>
                  <a:moveTo>
                    <a:pt x="78" y="25"/>
                  </a:moveTo>
                  <a:cubicBezTo>
                    <a:pt x="78" y="25"/>
                    <a:pt x="78" y="25"/>
                    <a:pt x="78" y="26"/>
                  </a:cubicBezTo>
                  <a:cubicBezTo>
                    <a:pt x="78" y="25"/>
                    <a:pt x="77" y="25"/>
                    <a:pt x="77" y="24"/>
                  </a:cubicBezTo>
                  <a:cubicBezTo>
                    <a:pt x="77" y="24"/>
                    <a:pt x="77" y="23"/>
                    <a:pt x="78" y="23"/>
                  </a:cubicBezTo>
                  <a:cubicBezTo>
                    <a:pt x="78" y="24"/>
                    <a:pt x="78" y="24"/>
                    <a:pt x="78" y="25"/>
                  </a:cubicBezTo>
                  <a:close/>
                  <a:moveTo>
                    <a:pt x="79" y="22"/>
                  </a:moveTo>
                  <a:cubicBezTo>
                    <a:pt x="79" y="22"/>
                    <a:pt x="79" y="22"/>
                    <a:pt x="80" y="22"/>
                  </a:cubicBezTo>
                  <a:cubicBezTo>
                    <a:pt x="80" y="22"/>
                    <a:pt x="81" y="22"/>
                    <a:pt x="81" y="22"/>
                  </a:cubicBezTo>
                  <a:cubicBezTo>
                    <a:pt x="81" y="22"/>
                    <a:pt x="81" y="23"/>
                    <a:pt x="81" y="23"/>
                  </a:cubicBezTo>
                  <a:cubicBezTo>
                    <a:pt x="81" y="23"/>
                    <a:pt x="80" y="24"/>
                    <a:pt x="80" y="24"/>
                  </a:cubicBezTo>
                  <a:cubicBezTo>
                    <a:pt x="79" y="24"/>
                    <a:pt x="79" y="23"/>
                    <a:pt x="79" y="22"/>
                  </a:cubicBezTo>
                  <a:close/>
                  <a:moveTo>
                    <a:pt x="80" y="21"/>
                  </a:moveTo>
                  <a:cubicBezTo>
                    <a:pt x="80" y="21"/>
                    <a:pt x="80" y="21"/>
                    <a:pt x="80" y="21"/>
                  </a:cubicBezTo>
                  <a:cubicBezTo>
                    <a:pt x="81" y="21"/>
                    <a:pt x="81" y="22"/>
                    <a:pt x="81" y="22"/>
                  </a:cubicBezTo>
                  <a:cubicBezTo>
                    <a:pt x="81" y="22"/>
                    <a:pt x="80" y="22"/>
                    <a:pt x="80" y="21"/>
                  </a:cubicBezTo>
                  <a:close/>
                  <a:moveTo>
                    <a:pt x="81" y="25"/>
                  </a:moveTo>
                  <a:cubicBezTo>
                    <a:pt x="81" y="25"/>
                    <a:pt x="80" y="25"/>
                    <a:pt x="80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1" y="25"/>
                    <a:pt x="81" y="25"/>
                    <a:pt x="81" y="24"/>
                  </a:cubicBezTo>
                  <a:cubicBezTo>
                    <a:pt x="81" y="24"/>
                    <a:pt x="81" y="25"/>
                    <a:pt x="81" y="25"/>
                  </a:cubicBezTo>
                  <a:close/>
                  <a:moveTo>
                    <a:pt x="82" y="21"/>
                  </a:moveTo>
                  <a:cubicBezTo>
                    <a:pt x="82" y="20"/>
                    <a:pt x="82" y="20"/>
                    <a:pt x="83" y="20"/>
                  </a:cubicBezTo>
                  <a:cubicBezTo>
                    <a:pt x="83" y="21"/>
                    <a:pt x="83" y="21"/>
                    <a:pt x="84" y="21"/>
                  </a:cubicBezTo>
                  <a:cubicBezTo>
                    <a:pt x="83" y="21"/>
                    <a:pt x="83" y="22"/>
                    <a:pt x="83" y="22"/>
                  </a:cubicBezTo>
                  <a:cubicBezTo>
                    <a:pt x="83" y="21"/>
                    <a:pt x="82" y="21"/>
                    <a:pt x="82" y="21"/>
                  </a:cubicBezTo>
                  <a:close/>
                  <a:moveTo>
                    <a:pt x="85" y="21"/>
                  </a:moveTo>
                  <a:cubicBezTo>
                    <a:pt x="84" y="20"/>
                    <a:pt x="84" y="20"/>
                    <a:pt x="83" y="20"/>
                  </a:cubicBezTo>
                  <a:cubicBezTo>
                    <a:pt x="84" y="20"/>
                    <a:pt x="84" y="20"/>
                    <a:pt x="85" y="19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5" y="20"/>
                    <a:pt x="85" y="20"/>
                    <a:pt x="85" y="21"/>
                  </a:cubicBezTo>
                  <a:close/>
                  <a:moveTo>
                    <a:pt x="86" y="21"/>
                  </a:moveTo>
                  <a:cubicBezTo>
                    <a:pt x="86" y="21"/>
                    <a:pt x="86" y="21"/>
                    <a:pt x="86" y="22"/>
                  </a:cubicBezTo>
                  <a:cubicBezTo>
                    <a:pt x="86" y="21"/>
                    <a:pt x="86" y="21"/>
                    <a:pt x="85" y="21"/>
                  </a:cubicBezTo>
                  <a:cubicBezTo>
                    <a:pt x="86" y="21"/>
                    <a:pt x="86" y="21"/>
                    <a:pt x="86" y="21"/>
                  </a:cubicBezTo>
                  <a:close/>
                  <a:moveTo>
                    <a:pt x="84" y="21"/>
                  </a:moveTo>
                  <a:cubicBezTo>
                    <a:pt x="84" y="21"/>
                    <a:pt x="84" y="21"/>
                    <a:pt x="84" y="21"/>
                  </a:cubicBezTo>
                  <a:cubicBezTo>
                    <a:pt x="84" y="21"/>
                    <a:pt x="84" y="21"/>
                    <a:pt x="83" y="20"/>
                  </a:cubicBezTo>
                  <a:cubicBezTo>
                    <a:pt x="84" y="21"/>
                    <a:pt x="84" y="21"/>
                    <a:pt x="84" y="21"/>
                  </a:cubicBezTo>
                  <a:close/>
                  <a:moveTo>
                    <a:pt x="85" y="23"/>
                  </a:moveTo>
                  <a:cubicBezTo>
                    <a:pt x="84" y="23"/>
                    <a:pt x="84" y="23"/>
                    <a:pt x="84" y="23"/>
                  </a:cubicBezTo>
                  <a:cubicBezTo>
                    <a:pt x="84" y="23"/>
                    <a:pt x="84" y="23"/>
                    <a:pt x="83" y="22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5" y="22"/>
                    <a:pt x="85" y="23"/>
                    <a:pt x="85" y="23"/>
                  </a:cubicBezTo>
                  <a:close/>
                  <a:moveTo>
                    <a:pt x="85" y="21"/>
                  </a:moveTo>
                  <a:cubicBezTo>
                    <a:pt x="85" y="21"/>
                    <a:pt x="85" y="21"/>
                    <a:pt x="85" y="21"/>
                  </a:cubicBezTo>
                  <a:cubicBezTo>
                    <a:pt x="86" y="22"/>
                    <a:pt x="86" y="22"/>
                    <a:pt x="87" y="22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3"/>
                    <a:pt x="86" y="23"/>
                    <a:pt x="86" y="23"/>
                  </a:cubicBezTo>
                  <a:cubicBezTo>
                    <a:pt x="86" y="22"/>
                    <a:pt x="85" y="22"/>
                    <a:pt x="85" y="21"/>
                  </a:cubicBezTo>
                  <a:close/>
                  <a:moveTo>
                    <a:pt x="86" y="23"/>
                  </a:moveTo>
                  <a:cubicBezTo>
                    <a:pt x="86" y="23"/>
                    <a:pt x="87" y="23"/>
                    <a:pt x="87" y="23"/>
                  </a:cubicBezTo>
                  <a:cubicBezTo>
                    <a:pt x="87" y="23"/>
                    <a:pt x="87" y="23"/>
                    <a:pt x="87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3"/>
                    <a:pt x="86" y="23"/>
                    <a:pt x="86" y="23"/>
                  </a:cubicBezTo>
                  <a:close/>
                  <a:moveTo>
                    <a:pt x="87" y="25"/>
                  </a:moveTo>
                  <a:cubicBezTo>
                    <a:pt x="87" y="25"/>
                    <a:pt x="87" y="25"/>
                    <a:pt x="87" y="25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4"/>
                    <a:pt x="87" y="24"/>
                    <a:pt x="87" y="25"/>
                  </a:cubicBezTo>
                  <a:close/>
                  <a:moveTo>
                    <a:pt x="90" y="24"/>
                  </a:moveTo>
                  <a:cubicBezTo>
                    <a:pt x="89" y="23"/>
                    <a:pt x="89" y="21"/>
                    <a:pt x="87" y="20"/>
                  </a:cubicBezTo>
                  <a:cubicBezTo>
                    <a:pt x="88" y="20"/>
                    <a:pt x="88" y="19"/>
                    <a:pt x="88" y="19"/>
                  </a:cubicBezTo>
                  <a:cubicBezTo>
                    <a:pt x="90" y="21"/>
                    <a:pt x="90" y="22"/>
                    <a:pt x="90" y="24"/>
                  </a:cubicBezTo>
                  <a:cubicBezTo>
                    <a:pt x="90" y="24"/>
                    <a:pt x="90" y="24"/>
                    <a:pt x="90" y="24"/>
                  </a:cubicBezTo>
                  <a:close/>
                  <a:moveTo>
                    <a:pt x="88" y="16"/>
                  </a:moveTo>
                  <a:cubicBezTo>
                    <a:pt x="89" y="17"/>
                    <a:pt x="90" y="17"/>
                    <a:pt x="91" y="18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89" y="17"/>
                    <a:pt x="88" y="17"/>
                    <a:pt x="88" y="16"/>
                  </a:cubicBezTo>
                  <a:close/>
                  <a:moveTo>
                    <a:pt x="92" y="21"/>
                  </a:moveTo>
                  <a:cubicBezTo>
                    <a:pt x="92" y="20"/>
                    <a:pt x="91" y="19"/>
                    <a:pt x="90" y="18"/>
                  </a:cubicBezTo>
                  <a:cubicBezTo>
                    <a:pt x="90" y="18"/>
                    <a:pt x="91" y="18"/>
                    <a:pt x="91" y="18"/>
                  </a:cubicBezTo>
                  <a:cubicBezTo>
                    <a:pt x="91" y="18"/>
                    <a:pt x="91" y="18"/>
                    <a:pt x="92" y="18"/>
                  </a:cubicBezTo>
                  <a:cubicBezTo>
                    <a:pt x="92" y="19"/>
                    <a:pt x="92" y="20"/>
                    <a:pt x="92" y="21"/>
                  </a:cubicBezTo>
                  <a:close/>
                  <a:moveTo>
                    <a:pt x="83" y="12"/>
                  </a:moveTo>
                  <a:cubicBezTo>
                    <a:pt x="88" y="13"/>
                    <a:pt x="90" y="15"/>
                    <a:pt x="91" y="17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0" y="17"/>
                    <a:pt x="89" y="16"/>
                    <a:pt x="87" y="16"/>
                  </a:cubicBezTo>
                  <a:cubicBezTo>
                    <a:pt x="86" y="15"/>
                    <a:pt x="84" y="13"/>
                    <a:pt x="81" y="12"/>
                  </a:cubicBezTo>
                  <a:cubicBezTo>
                    <a:pt x="82" y="12"/>
                    <a:pt x="82" y="12"/>
                    <a:pt x="83" y="12"/>
                  </a:cubicBezTo>
                  <a:close/>
                  <a:moveTo>
                    <a:pt x="81" y="13"/>
                  </a:moveTo>
                  <a:cubicBezTo>
                    <a:pt x="83" y="14"/>
                    <a:pt x="86" y="16"/>
                    <a:pt x="88" y="19"/>
                  </a:cubicBezTo>
                  <a:cubicBezTo>
                    <a:pt x="88" y="19"/>
                    <a:pt x="87" y="19"/>
                    <a:pt x="87" y="20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7" y="19"/>
                    <a:pt x="88" y="19"/>
                    <a:pt x="88" y="19"/>
                  </a:cubicBezTo>
                  <a:cubicBezTo>
                    <a:pt x="87" y="19"/>
                    <a:pt x="86" y="19"/>
                    <a:pt x="86" y="19"/>
                  </a:cubicBezTo>
                  <a:cubicBezTo>
                    <a:pt x="85" y="18"/>
                    <a:pt x="83" y="17"/>
                    <a:pt x="81" y="16"/>
                  </a:cubicBezTo>
                  <a:cubicBezTo>
                    <a:pt x="81" y="16"/>
                    <a:pt x="83" y="17"/>
                    <a:pt x="85" y="19"/>
                  </a:cubicBezTo>
                  <a:cubicBezTo>
                    <a:pt x="84" y="19"/>
                    <a:pt x="83" y="20"/>
                    <a:pt x="83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1" y="20"/>
                  </a:cubicBezTo>
                  <a:cubicBezTo>
                    <a:pt x="79" y="18"/>
                    <a:pt x="77" y="17"/>
                    <a:pt x="75" y="16"/>
                  </a:cubicBezTo>
                  <a:cubicBezTo>
                    <a:pt x="77" y="14"/>
                    <a:pt x="79" y="13"/>
                    <a:pt x="81" y="13"/>
                  </a:cubicBezTo>
                  <a:close/>
                  <a:moveTo>
                    <a:pt x="74" y="16"/>
                  </a:moveTo>
                  <a:cubicBezTo>
                    <a:pt x="77" y="18"/>
                    <a:pt x="79" y="19"/>
                    <a:pt x="80" y="21"/>
                  </a:cubicBezTo>
                  <a:cubicBezTo>
                    <a:pt x="80" y="21"/>
                    <a:pt x="80" y="21"/>
                    <a:pt x="79" y="21"/>
                  </a:cubicBezTo>
                  <a:cubicBezTo>
                    <a:pt x="78" y="21"/>
                    <a:pt x="77" y="20"/>
                    <a:pt x="75" y="20"/>
                  </a:cubicBezTo>
                  <a:cubicBezTo>
                    <a:pt x="75" y="20"/>
                    <a:pt x="77" y="20"/>
                    <a:pt x="79" y="21"/>
                  </a:cubicBezTo>
                  <a:cubicBezTo>
                    <a:pt x="79" y="21"/>
                    <a:pt x="78" y="22"/>
                    <a:pt x="78" y="22"/>
                  </a:cubicBezTo>
                  <a:cubicBezTo>
                    <a:pt x="77" y="21"/>
                    <a:pt x="76" y="21"/>
                    <a:pt x="75" y="20"/>
                  </a:cubicBezTo>
                  <a:cubicBezTo>
                    <a:pt x="75" y="20"/>
                    <a:pt x="76" y="21"/>
                    <a:pt x="77" y="22"/>
                  </a:cubicBezTo>
                  <a:cubicBezTo>
                    <a:pt x="77" y="22"/>
                    <a:pt x="76" y="23"/>
                    <a:pt x="76" y="23"/>
                  </a:cubicBezTo>
                  <a:cubicBezTo>
                    <a:pt x="75" y="23"/>
                    <a:pt x="75" y="22"/>
                    <a:pt x="74" y="22"/>
                  </a:cubicBezTo>
                  <a:cubicBezTo>
                    <a:pt x="74" y="22"/>
                    <a:pt x="75" y="22"/>
                    <a:pt x="76" y="23"/>
                  </a:cubicBezTo>
                  <a:cubicBezTo>
                    <a:pt x="75" y="24"/>
                    <a:pt x="74" y="25"/>
                    <a:pt x="73" y="25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2" y="25"/>
                    <a:pt x="73" y="25"/>
                    <a:pt x="73" y="25"/>
                  </a:cubicBezTo>
                  <a:cubicBezTo>
                    <a:pt x="73" y="26"/>
                    <a:pt x="72" y="26"/>
                    <a:pt x="72" y="27"/>
                  </a:cubicBezTo>
                  <a:cubicBezTo>
                    <a:pt x="69" y="24"/>
                    <a:pt x="75" y="21"/>
                    <a:pt x="75" y="21"/>
                  </a:cubicBezTo>
                  <a:cubicBezTo>
                    <a:pt x="72" y="23"/>
                    <a:pt x="70" y="24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70" y="21"/>
                    <a:pt x="75" y="19"/>
                    <a:pt x="75" y="19"/>
                  </a:cubicBezTo>
                  <a:cubicBezTo>
                    <a:pt x="72" y="20"/>
                    <a:pt x="70" y="22"/>
                    <a:pt x="68" y="23"/>
                  </a:cubicBezTo>
                  <a:cubicBezTo>
                    <a:pt x="68" y="23"/>
                    <a:pt x="67" y="23"/>
                    <a:pt x="67" y="22"/>
                  </a:cubicBezTo>
                  <a:cubicBezTo>
                    <a:pt x="69" y="20"/>
                    <a:pt x="71" y="18"/>
                    <a:pt x="74" y="16"/>
                  </a:cubicBezTo>
                  <a:close/>
                  <a:moveTo>
                    <a:pt x="72" y="15"/>
                  </a:moveTo>
                  <a:cubicBezTo>
                    <a:pt x="73" y="15"/>
                    <a:pt x="73" y="15"/>
                    <a:pt x="73" y="16"/>
                  </a:cubicBezTo>
                  <a:cubicBezTo>
                    <a:pt x="70" y="18"/>
                    <a:pt x="67" y="19"/>
                    <a:pt x="66" y="21"/>
                  </a:cubicBezTo>
                  <a:cubicBezTo>
                    <a:pt x="65" y="21"/>
                    <a:pt x="65" y="20"/>
                    <a:pt x="64" y="20"/>
                  </a:cubicBezTo>
                  <a:cubicBezTo>
                    <a:pt x="66" y="17"/>
                    <a:pt x="70" y="16"/>
                    <a:pt x="72" y="15"/>
                  </a:cubicBezTo>
                  <a:close/>
                  <a:moveTo>
                    <a:pt x="64" y="20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4" y="23"/>
                    <a:pt x="63" y="24"/>
                    <a:pt x="63" y="25"/>
                  </a:cubicBezTo>
                  <a:cubicBezTo>
                    <a:pt x="63" y="25"/>
                    <a:pt x="63" y="24"/>
                    <a:pt x="63" y="24"/>
                  </a:cubicBezTo>
                  <a:cubicBezTo>
                    <a:pt x="63" y="23"/>
                    <a:pt x="63" y="21"/>
                    <a:pt x="64" y="20"/>
                  </a:cubicBezTo>
                  <a:close/>
                  <a:moveTo>
                    <a:pt x="61" y="22"/>
                  </a:moveTo>
                  <a:cubicBezTo>
                    <a:pt x="61" y="22"/>
                    <a:pt x="61" y="23"/>
                    <a:pt x="61" y="23"/>
                  </a:cubicBezTo>
                  <a:cubicBezTo>
                    <a:pt x="61" y="23"/>
                    <a:pt x="60" y="23"/>
                    <a:pt x="60" y="23"/>
                  </a:cubicBezTo>
                  <a:cubicBezTo>
                    <a:pt x="60" y="23"/>
                    <a:pt x="60" y="22"/>
                    <a:pt x="60" y="22"/>
                  </a:cubicBezTo>
                  <a:cubicBezTo>
                    <a:pt x="61" y="22"/>
                    <a:pt x="61" y="22"/>
                    <a:pt x="61" y="22"/>
                  </a:cubicBezTo>
                  <a:close/>
                  <a:moveTo>
                    <a:pt x="60" y="24"/>
                  </a:moveTo>
                  <a:cubicBezTo>
                    <a:pt x="60" y="24"/>
                    <a:pt x="60" y="24"/>
                    <a:pt x="60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24"/>
                    <a:pt x="60" y="24"/>
                    <a:pt x="60" y="24"/>
                  </a:cubicBezTo>
                  <a:close/>
                  <a:moveTo>
                    <a:pt x="46" y="22"/>
                  </a:moveTo>
                  <a:cubicBezTo>
                    <a:pt x="46" y="22"/>
                    <a:pt x="46" y="22"/>
                    <a:pt x="46" y="21"/>
                  </a:cubicBezTo>
                  <a:cubicBezTo>
                    <a:pt x="46" y="21"/>
                    <a:pt x="47" y="21"/>
                    <a:pt x="47" y="21"/>
                  </a:cubicBezTo>
                  <a:cubicBezTo>
                    <a:pt x="47" y="21"/>
                    <a:pt x="46" y="21"/>
                    <a:pt x="46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6" y="22"/>
                    <a:pt x="46" y="22"/>
                    <a:pt x="46" y="22"/>
                  </a:cubicBezTo>
                  <a:close/>
                  <a:moveTo>
                    <a:pt x="47" y="20"/>
                  </a:move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19"/>
                    <a:pt x="47" y="19"/>
                  </a:cubicBezTo>
                  <a:cubicBezTo>
                    <a:pt x="47" y="19"/>
                    <a:pt x="48" y="19"/>
                    <a:pt x="48" y="20"/>
                  </a:cubicBezTo>
                  <a:cubicBezTo>
                    <a:pt x="48" y="20"/>
                    <a:pt x="47" y="20"/>
                    <a:pt x="47" y="20"/>
                  </a:cubicBezTo>
                  <a:close/>
                  <a:moveTo>
                    <a:pt x="48" y="19"/>
                  </a:moveTo>
                  <a:cubicBezTo>
                    <a:pt x="48" y="19"/>
                    <a:pt x="47" y="19"/>
                    <a:pt x="47" y="19"/>
                  </a:cubicBezTo>
                  <a:cubicBezTo>
                    <a:pt x="47" y="19"/>
                    <a:pt x="47" y="18"/>
                    <a:pt x="48" y="18"/>
                  </a:cubicBezTo>
                  <a:cubicBezTo>
                    <a:pt x="48" y="18"/>
                    <a:pt x="48" y="19"/>
                    <a:pt x="49" y="19"/>
                  </a:cubicBezTo>
                  <a:cubicBezTo>
                    <a:pt x="48" y="19"/>
                    <a:pt x="48" y="19"/>
                    <a:pt x="48" y="19"/>
                  </a:cubicBezTo>
                  <a:close/>
                  <a:moveTo>
                    <a:pt x="50" y="22"/>
                  </a:move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1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2"/>
                    <a:pt x="50" y="22"/>
                  </a:cubicBezTo>
                  <a:close/>
                  <a:moveTo>
                    <a:pt x="52" y="20"/>
                  </a:moveTo>
                  <a:cubicBezTo>
                    <a:pt x="52" y="20"/>
                    <a:pt x="53" y="19"/>
                    <a:pt x="53" y="19"/>
                  </a:cubicBezTo>
                  <a:cubicBezTo>
                    <a:pt x="53" y="19"/>
                    <a:pt x="53" y="20"/>
                    <a:pt x="54" y="20"/>
                  </a:cubicBezTo>
                  <a:cubicBezTo>
                    <a:pt x="53" y="20"/>
                    <a:pt x="52" y="20"/>
                    <a:pt x="52" y="20"/>
                  </a:cubicBezTo>
                  <a:cubicBezTo>
                    <a:pt x="53" y="20"/>
                    <a:pt x="53" y="20"/>
                    <a:pt x="54" y="20"/>
                  </a:cubicBezTo>
                  <a:cubicBezTo>
                    <a:pt x="54" y="20"/>
                    <a:pt x="54" y="21"/>
                    <a:pt x="54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2" y="21"/>
                    <a:pt x="52" y="20"/>
                    <a:pt x="52" y="20"/>
                  </a:cubicBezTo>
                  <a:close/>
                  <a:moveTo>
                    <a:pt x="53" y="22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4" y="21"/>
                    <a:pt x="54" y="21"/>
                  </a:cubicBezTo>
                  <a:cubicBezTo>
                    <a:pt x="54" y="21"/>
                    <a:pt x="54" y="22"/>
                    <a:pt x="54" y="22"/>
                  </a:cubicBezTo>
                  <a:cubicBezTo>
                    <a:pt x="54" y="22"/>
                    <a:pt x="54" y="22"/>
                    <a:pt x="53" y="22"/>
                  </a:cubicBezTo>
                  <a:close/>
                  <a:moveTo>
                    <a:pt x="57" y="23"/>
                  </a:moveTo>
                  <a:cubicBezTo>
                    <a:pt x="57" y="23"/>
                    <a:pt x="57" y="24"/>
                    <a:pt x="57" y="24"/>
                  </a:cubicBezTo>
                  <a:cubicBezTo>
                    <a:pt x="57" y="24"/>
                    <a:pt x="57" y="23"/>
                    <a:pt x="57" y="23"/>
                  </a:cubicBezTo>
                  <a:cubicBezTo>
                    <a:pt x="56" y="23"/>
                    <a:pt x="56" y="22"/>
                    <a:pt x="56" y="22"/>
                  </a:cubicBezTo>
                  <a:cubicBezTo>
                    <a:pt x="56" y="22"/>
                    <a:pt x="56" y="21"/>
                    <a:pt x="57" y="21"/>
                  </a:cubicBezTo>
                  <a:cubicBezTo>
                    <a:pt x="57" y="22"/>
                    <a:pt x="58" y="22"/>
                    <a:pt x="58" y="22"/>
                  </a:cubicBezTo>
                  <a:cubicBezTo>
                    <a:pt x="58" y="23"/>
                    <a:pt x="57" y="23"/>
                    <a:pt x="57" y="23"/>
                  </a:cubicBezTo>
                  <a:close/>
                  <a:moveTo>
                    <a:pt x="58" y="21"/>
                  </a:moveTo>
                  <a:cubicBezTo>
                    <a:pt x="58" y="21"/>
                    <a:pt x="57" y="21"/>
                    <a:pt x="57" y="21"/>
                  </a:cubicBezTo>
                  <a:cubicBezTo>
                    <a:pt x="57" y="21"/>
                    <a:pt x="58" y="21"/>
                    <a:pt x="58" y="20"/>
                  </a:cubicBezTo>
                  <a:cubicBezTo>
                    <a:pt x="58" y="21"/>
                    <a:pt x="58" y="21"/>
                    <a:pt x="58" y="21"/>
                  </a:cubicBezTo>
                  <a:close/>
                  <a:moveTo>
                    <a:pt x="55" y="15"/>
                  </a:moveTo>
                  <a:cubicBezTo>
                    <a:pt x="57" y="17"/>
                    <a:pt x="58" y="18"/>
                    <a:pt x="58" y="20"/>
                  </a:cubicBezTo>
                  <a:cubicBezTo>
                    <a:pt x="58" y="20"/>
                    <a:pt x="57" y="21"/>
                    <a:pt x="56" y="21"/>
                  </a:cubicBezTo>
                  <a:cubicBezTo>
                    <a:pt x="56" y="21"/>
                    <a:pt x="56" y="21"/>
                    <a:pt x="55" y="21"/>
                  </a:cubicBezTo>
                  <a:cubicBezTo>
                    <a:pt x="55" y="21"/>
                    <a:pt x="55" y="20"/>
                    <a:pt x="55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6" y="20"/>
                    <a:pt x="55" y="20"/>
                  </a:cubicBezTo>
                  <a:cubicBezTo>
                    <a:pt x="55" y="20"/>
                    <a:pt x="54" y="19"/>
                    <a:pt x="54" y="18"/>
                  </a:cubicBezTo>
                  <a:cubicBezTo>
                    <a:pt x="55" y="17"/>
                    <a:pt x="56" y="17"/>
                    <a:pt x="56" y="17"/>
                  </a:cubicBezTo>
                  <a:cubicBezTo>
                    <a:pt x="55" y="17"/>
                    <a:pt x="54" y="18"/>
                    <a:pt x="53" y="18"/>
                  </a:cubicBezTo>
                  <a:cubicBezTo>
                    <a:pt x="53" y="18"/>
                    <a:pt x="53" y="17"/>
                    <a:pt x="52" y="17"/>
                  </a:cubicBezTo>
                  <a:cubicBezTo>
                    <a:pt x="53" y="16"/>
                    <a:pt x="54" y="15"/>
                    <a:pt x="55" y="15"/>
                  </a:cubicBezTo>
                  <a:close/>
                  <a:moveTo>
                    <a:pt x="52" y="18"/>
                  </a:moveTo>
                  <a:cubicBezTo>
                    <a:pt x="52" y="18"/>
                    <a:pt x="52" y="18"/>
                    <a:pt x="53" y="19"/>
                  </a:cubicBezTo>
                  <a:cubicBezTo>
                    <a:pt x="52" y="19"/>
                    <a:pt x="52" y="19"/>
                    <a:pt x="51" y="20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8"/>
                    <a:pt x="51" y="18"/>
                    <a:pt x="52" y="18"/>
                  </a:cubicBezTo>
                  <a:close/>
                  <a:moveTo>
                    <a:pt x="51" y="17"/>
                  </a:moveTo>
                  <a:cubicBezTo>
                    <a:pt x="50" y="17"/>
                    <a:pt x="50" y="18"/>
                    <a:pt x="49" y="18"/>
                  </a:cubicBezTo>
                  <a:cubicBezTo>
                    <a:pt x="49" y="18"/>
                    <a:pt x="49" y="17"/>
                    <a:pt x="48" y="17"/>
                  </a:cubicBezTo>
                  <a:cubicBezTo>
                    <a:pt x="49" y="17"/>
                    <a:pt x="49" y="16"/>
                    <a:pt x="49" y="16"/>
                  </a:cubicBezTo>
                  <a:cubicBezTo>
                    <a:pt x="50" y="16"/>
                    <a:pt x="50" y="16"/>
                    <a:pt x="51" y="17"/>
                  </a:cubicBezTo>
                  <a:close/>
                  <a:moveTo>
                    <a:pt x="52" y="12"/>
                  </a:moveTo>
                  <a:cubicBezTo>
                    <a:pt x="50" y="13"/>
                    <a:pt x="49" y="14"/>
                    <a:pt x="48" y="15"/>
                  </a:cubicBezTo>
                  <a:cubicBezTo>
                    <a:pt x="48" y="15"/>
                    <a:pt x="48" y="15"/>
                    <a:pt x="48" y="14"/>
                  </a:cubicBezTo>
                  <a:cubicBezTo>
                    <a:pt x="49" y="14"/>
                    <a:pt x="51" y="13"/>
                    <a:pt x="52" y="12"/>
                  </a:cubicBezTo>
                  <a:close/>
                  <a:moveTo>
                    <a:pt x="47" y="15"/>
                  </a:moveTo>
                  <a:cubicBezTo>
                    <a:pt x="47" y="15"/>
                    <a:pt x="48" y="15"/>
                    <a:pt x="48" y="15"/>
                  </a:cubicBezTo>
                  <a:cubicBezTo>
                    <a:pt x="48" y="15"/>
                    <a:pt x="47" y="16"/>
                    <a:pt x="47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5"/>
                    <a:pt x="47" y="15"/>
                    <a:pt x="47" y="15"/>
                  </a:cubicBezTo>
                  <a:close/>
                  <a:moveTo>
                    <a:pt x="46" y="14"/>
                  </a:moveTo>
                  <a:cubicBezTo>
                    <a:pt x="46" y="14"/>
                    <a:pt x="46" y="14"/>
                    <a:pt x="47" y="14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4"/>
                    <a:pt x="46" y="14"/>
                  </a:cubicBezTo>
                  <a:close/>
                  <a:moveTo>
                    <a:pt x="44" y="16"/>
                  </a:move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6" y="16"/>
                    <a:pt x="46" y="17"/>
                  </a:cubicBezTo>
                  <a:cubicBezTo>
                    <a:pt x="46" y="17"/>
                    <a:pt x="45" y="18"/>
                    <a:pt x="45" y="18"/>
                  </a:cubicBezTo>
                  <a:cubicBezTo>
                    <a:pt x="45" y="18"/>
                    <a:pt x="44" y="18"/>
                    <a:pt x="44" y="18"/>
                  </a:cubicBezTo>
                  <a:cubicBezTo>
                    <a:pt x="44" y="17"/>
                    <a:pt x="44" y="17"/>
                    <a:pt x="44" y="16"/>
                  </a:cubicBezTo>
                  <a:close/>
                  <a:moveTo>
                    <a:pt x="44" y="18"/>
                  </a:moveTo>
                  <a:cubicBezTo>
                    <a:pt x="44" y="18"/>
                    <a:pt x="44" y="18"/>
                    <a:pt x="45" y="18"/>
                  </a:cubicBezTo>
                  <a:cubicBezTo>
                    <a:pt x="45" y="18"/>
                    <a:pt x="45" y="19"/>
                    <a:pt x="44" y="19"/>
                  </a:cubicBezTo>
                  <a:cubicBezTo>
                    <a:pt x="44" y="19"/>
                    <a:pt x="44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lose/>
                  <a:moveTo>
                    <a:pt x="44" y="19"/>
                  </a:moveTo>
                  <a:cubicBezTo>
                    <a:pt x="44" y="19"/>
                    <a:pt x="44" y="19"/>
                    <a:pt x="44" y="20"/>
                  </a:cubicBezTo>
                  <a:cubicBezTo>
                    <a:pt x="44" y="20"/>
                    <a:pt x="43" y="20"/>
                    <a:pt x="43" y="20"/>
                  </a:cubicBezTo>
                  <a:cubicBezTo>
                    <a:pt x="43" y="19"/>
                    <a:pt x="43" y="19"/>
                    <a:pt x="44" y="18"/>
                  </a:cubicBezTo>
                  <a:cubicBezTo>
                    <a:pt x="44" y="19"/>
                    <a:pt x="44" y="19"/>
                    <a:pt x="44" y="19"/>
                  </a:cubicBezTo>
                  <a:close/>
                  <a:moveTo>
                    <a:pt x="44" y="15"/>
                  </a:moveTo>
                  <a:cubicBezTo>
                    <a:pt x="43" y="16"/>
                    <a:pt x="42" y="16"/>
                    <a:pt x="42" y="17"/>
                  </a:cubicBezTo>
                  <a:cubicBezTo>
                    <a:pt x="42" y="17"/>
                    <a:pt x="41" y="17"/>
                    <a:pt x="41" y="18"/>
                  </a:cubicBezTo>
                  <a:cubicBezTo>
                    <a:pt x="41" y="17"/>
                    <a:pt x="41" y="17"/>
                    <a:pt x="41" y="16"/>
                  </a:cubicBezTo>
                  <a:cubicBezTo>
                    <a:pt x="42" y="16"/>
                    <a:pt x="42" y="15"/>
                    <a:pt x="43" y="15"/>
                  </a:cubicBezTo>
                  <a:cubicBezTo>
                    <a:pt x="43" y="15"/>
                    <a:pt x="43" y="15"/>
                    <a:pt x="44" y="15"/>
                  </a:cubicBezTo>
                  <a:close/>
                  <a:moveTo>
                    <a:pt x="38" y="12"/>
                  </a:moveTo>
                  <a:cubicBezTo>
                    <a:pt x="39" y="12"/>
                    <a:pt x="41" y="13"/>
                    <a:pt x="43" y="15"/>
                  </a:cubicBezTo>
                  <a:cubicBezTo>
                    <a:pt x="42" y="15"/>
                    <a:pt x="41" y="15"/>
                    <a:pt x="40" y="15"/>
                  </a:cubicBezTo>
                  <a:cubicBezTo>
                    <a:pt x="40" y="14"/>
                    <a:pt x="39" y="13"/>
                    <a:pt x="38" y="12"/>
                  </a:cubicBezTo>
                  <a:close/>
                  <a:moveTo>
                    <a:pt x="39" y="17"/>
                  </a:moveTo>
                  <a:cubicBezTo>
                    <a:pt x="39" y="17"/>
                    <a:pt x="38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8"/>
                    <a:pt x="38" y="17"/>
                    <a:pt x="39" y="17"/>
                  </a:cubicBezTo>
                  <a:close/>
                  <a:moveTo>
                    <a:pt x="37" y="18"/>
                  </a:moveTo>
                  <a:cubicBezTo>
                    <a:pt x="38" y="18"/>
                    <a:pt x="38" y="18"/>
                    <a:pt x="38" y="19"/>
                  </a:cubicBezTo>
                  <a:cubicBezTo>
                    <a:pt x="38" y="19"/>
                    <a:pt x="37" y="20"/>
                    <a:pt x="37" y="20"/>
                  </a:cubicBezTo>
                  <a:cubicBezTo>
                    <a:pt x="37" y="19"/>
                    <a:pt x="37" y="19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lose/>
                  <a:moveTo>
                    <a:pt x="29" y="21"/>
                  </a:move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0"/>
                  </a:cubicBezTo>
                  <a:cubicBezTo>
                    <a:pt x="29" y="21"/>
                    <a:pt x="29" y="21"/>
                    <a:pt x="29" y="21"/>
                  </a:cubicBezTo>
                  <a:close/>
                  <a:moveTo>
                    <a:pt x="9" y="28"/>
                  </a:moveTo>
                  <a:cubicBezTo>
                    <a:pt x="9" y="28"/>
                    <a:pt x="9" y="28"/>
                    <a:pt x="9" y="28"/>
                  </a:cubicBezTo>
                  <a:cubicBezTo>
                    <a:pt x="9" y="27"/>
                    <a:pt x="9" y="26"/>
                    <a:pt x="10" y="26"/>
                  </a:cubicBezTo>
                  <a:cubicBezTo>
                    <a:pt x="10" y="26"/>
                    <a:pt x="10" y="27"/>
                    <a:pt x="9" y="28"/>
                  </a:cubicBezTo>
                  <a:close/>
                  <a:moveTo>
                    <a:pt x="9" y="24"/>
                  </a:moveTo>
                  <a:cubicBezTo>
                    <a:pt x="9" y="24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lose/>
                  <a:moveTo>
                    <a:pt x="11" y="26"/>
                  </a:moveTo>
                  <a:cubicBezTo>
                    <a:pt x="11" y="26"/>
                    <a:pt x="10" y="26"/>
                    <a:pt x="10" y="25"/>
                  </a:cubicBezTo>
                  <a:cubicBezTo>
                    <a:pt x="10" y="25"/>
                    <a:pt x="11" y="24"/>
                    <a:pt x="11" y="24"/>
                  </a:cubicBezTo>
                  <a:cubicBezTo>
                    <a:pt x="11" y="24"/>
                    <a:pt x="11" y="25"/>
                    <a:pt x="12" y="26"/>
                  </a:cubicBezTo>
                  <a:cubicBezTo>
                    <a:pt x="11" y="26"/>
                    <a:pt x="11" y="26"/>
                    <a:pt x="11" y="26"/>
                  </a:cubicBezTo>
                  <a:close/>
                  <a:moveTo>
                    <a:pt x="11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13" y="23"/>
                    <a:pt x="13" y="23"/>
                    <a:pt x="14" y="24"/>
                  </a:cubicBezTo>
                  <a:cubicBezTo>
                    <a:pt x="13" y="24"/>
                    <a:pt x="13" y="24"/>
                    <a:pt x="12" y="25"/>
                  </a:cubicBezTo>
                  <a:cubicBezTo>
                    <a:pt x="12" y="24"/>
                    <a:pt x="12" y="24"/>
                    <a:pt x="11" y="23"/>
                  </a:cubicBezTo>
                  <a:close/>
                  <a:moveTo>
                    <a:pt x="13" y="25"/>
                  </a:moveTo>
                  <a:cubicBezTo>
                    <a:pt x="13" y="25"/>
                    <a:pt x="14" y="24"/>
                    <a:pt x="14" y="24"/>
                  </a:cubicBezTo>
                  <a:cubicBezTo>
                    <a:pt x="14" y="24"/>
                    <a:pt x="14" y="24"/>
                    <a:pt x="15" y="24"/>
                  </a:cubicBezTo>
                  <a:cubicBezTo>
                    <a:pt x="15" y="24"/>
                    <a:pt x="15" y="25"/>
                    <a:pt x="15" y="25"/>
                  </a:cubicBezTo>
                  <a:cubicBezTo>
                    <a:pt x="15" y="25"/>
                    <a:pt x="14" y="26"/>
                    <a:pt x="13" y="26"/>
                  </a:cubicBezTo>
                  <a:cubicBezTo>
                    <a:pt x="13" y="26"/>
                    <a:pt x="13" y="26"/>
                    <a:pt x="13" y="25"/>
                  </a:cubicBezTo>
                  <a:close/>
                  <a:moveTo>
                    <a:pt x="13" y="26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lose/>
                  <a:moveTo>
                    <a:pt x="14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7"/>
                    <a:pt x="14" y="27"/>
                  </a:cubicBezTo>
                  <a:cubicBezTo>
                    <a:pt x="14" y="26"/>
                    <a:pt x="15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4" y="27"/>
                    <a:pt x="14" y="28"/>
                  </a:cubicBezTo>
                  <a:close/>
                  <a:moveTo>
                    <a:pt x="18" y="23"/>
                  </a:moveTo>
                  <a:cubicBezTo>
                    <a:pt x="18" y="23"/>
                    <a:pt x="17" y="22"/>
                    <a:pt x="17" y="22"/>
                  </a:cubicBezTo>
                  <a:cubicBezTo>
                    <a:pt x="17" y="22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lose/>
                  <a:moveTo>
                    <a:pt x="20" y="26"/>
                  </a:move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lose/>
                  <a:moveTo>
                    <a:pt x="21" y="23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3"/>
                  </a:cubicBezTo>
                  <a:close/>
                  <a:moveTo>
                    <a:pt x="23" y="24"/>
                  </a:moveTo>
                  <a:cubicBezTo>
                    <a:pt x="23" y="24"/>
                    <a:pt x="23" y="24"/>
                    <a:pt x="23" y="23"/>
                  </a:cubicBezTo>
                  <a:cubicBezTo>
                    <a:pt x="23" y="23"/>
                    <a:pt x="23" y="23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lose/>
                  <a:moveTo>
                    <a:pt x="21" y="16"/>
                  </a:moveTo>
                  <a:cubicBezTo>
                    <a:pt x="22" y="17"/>
                    <a:pt x="23" y="18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18"/>
                    <a:pt x="22" y="18"/>
                    <a:pt x="20" y="17"/>
                  </a:cubicBezTo>
                  <a:cubicBezTo>
                    <a:pt x="21" y="17"/>
                    <a:pt x="21" y="16"/>
                    <a:pt x="21" y="16"/>
                  </a:cubicBezTo>
                  <a:close/>
                  <a:moveTo>
                    <a:pt x="19" y="18"/>
                  </a:moveTo>
                  <a:cubicBezTo>
                    <a:pt x="19" y="18"/>
                    <a:pt x="20" y="18"/>
                    <a:pt x="20" y="18"/>
                  </a:cubicBezTo>
                  <a:cubicBezTo>
                    <a:pt x="20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lose/>
                  <a:moveTo>
                    <a:pt x="19" y="18"/>
                  </a:moveTo>
                  <a:cubicBezTo>
                    <a:pt x="20" y="18"/>
                    <a:pt x="21" y="20"/>
                    <a:pt x="21" y="21"/>
                  </a:cubicBezTo>
                  <a:cubicBezTo>
                    <a:pt x="21" y="22"/>
                    <a:pt x="21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1"/>
                    <a:pt x="19" y="20"/>
                    <a:pt x="17" y="19"/>
                  </a:cubicBezTo>
                  <a:cubicBezTo>
                    <a:pt x="17" y="19"/>
                    <a:pt x="18" y="20"/>
                    <a:pt x="19" y="21"/>
                  </a:cubicBezTo>
                  <a:cubicBezTo>
                    <a:pt x="18" y="20"/>
                    <a:pt x="17" y="20"/>
                    <a:pt x="16" y="19"/>
                  </a:cubicBezTo>
                  <a:cubicBezTo>
                    <a:pt x="17" y="19"/>
                    <a:pt x="18" y="18"/>
                    <a:pt x="19" y="18"/>
                  </a:cubicBezTo>
                  <a:close/>
                  <a:moveTo>
                    <a:pt x="16" y="19"/>
                  </a:moveTo>
                  <a:cubicBezTo>
                    <a:pt x="17" y="20"/>
                    <a:pt x="18" y="21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7" y="22"/>
                    <a:pt x="16" y="22"/>
                    <a:pt x="15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5" y="20"/>
                    <a:pt x="15" y="20"/>
                    <a:pt x="16" y="19"/>
                  </a:cubicBezTo>
                  <a:close/>
                  <a:moveTo>
                    <a:pt x="14" y="21"/>
                  </a:moveTo>
                  <a:cubicBezTo>
                    <a:pt x="14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2"/>
                    <a:pt x="17" y="23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6" y="23"/>
                    <a:pt x="16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3"/>
                    <a:pt x="16" y="23"/>
                  </a:cubicBezTo>
                  <a:cubicBezTo>
                    <a:pt x="15" y="22"/>
                    <a:pt x="14" y="22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lose/>
                  <a:moveTo>
                    <a:pt x="14" y="23"/>
                  </a:move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3"/>
                    <a:pt x="12" y="23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3" y="22"/>
                    <a:pt x="14" y="23"/>
                    <a:pt x="14" y="23"/>
                  </a:cubicBezTo>
                  <a:close/>
                  <a:moveTo>
                    <a:pt x="11" y="20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12" y="22"/>
                    <a:pt x="12" y="22"/>
                    <a:pt x="11" y="22"/>
                  </a:cubicBezTo>
                  <a:cubicBezTo>
                    <a:pt x="11" y="22"/>
                    <a:pt x="10" y="22"/>
                    <a:pt x="10" y="22"/>
                  </a:cubicBezTo>
                  <a:cubicBezTo>
                    <a:pt x="10" y="21"/>
                    <a:pt x="11" y="21"/>
                    <a:pt x="11" y="20"/>
                  </a:cubicBezTo>
                  <a:close/>
                  <a:moveTo>
                    <a:pt x="10" y="22"/>
                  </a:moveTo>
                  <a:cubicBezTo>
                    <a:pt x="10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3"/>
                    <a:pt x="11" y="23"/>
                  </a:cubicBezTo>
                  <a:cubicBezTo>
                    <a:pt x="10" y="22"/>
                    <a:pt x="10" y="22"/>
                    <a:pt x="9" y="22"/>
                  </a:cubicBezTo>
                  <a:cubicBezTo>
                    <a:pt x="9" y="22"/>
                    <a:pt x="10" y="22"/>
                    <a:pt x="10" y="22"/>
                  </a:cubicBezTo>
                  <a:close/>
                  <a:moveTo>
                    <a:pt x="9" y="22"/>
                  </a:moveTo>
                  <a:cubicBezTo>
                    <a:pt x="10" y="22"/>
                    <a:pt x="10" y="23"/>
                    <a:pt x="10" y="23"/>
                  </a:cubicBezTo>
                  <a:cubicBezTo>
                    <a:pt x="9" y="23"/>
                    <a:pt x="9" y="23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9" y="23"/>
                    <a:pt x="9" y="22"/>
                  </a:cubicBezTo>
                  <a:close/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lose/>
                  <a:moveTo>
                    <a:pt x="8" y="25"/>
                  </a:moveTo>
                  <a:cubicBezTo>
                    <a:pt x="8" y="24"/>
                    <a:pt x="8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26"/>
                    <a:pt x="7" y="25"/>
                    <a:pt x="8" y="25"/>
                  </a:cubicBezTo>
                  <a:close/>
                  <a:moveTo>
                    <a:pt x="6" y="26"/>
                  </a:move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5" y="27"/>
                    <a:pt x="5" y="28"/>
                  </a:cubicBezTo>
                  <a:cubicBezTo>
                    <a:pt x="5" y="28"/>
                    <a:pt x="5" y="27"/>
                    <a:pt x="5" y="27"/>
                  </a:cubicBezTo>
                  <a:cubicBezTo>
                    <a:pt x="5" y="27"/>
                    <a:pt x="5" y="26"/>
                    <a:pt x="6" y="26"/>
                  </a:cubicBezTo>
                  <a:close/>
                </a:path>
              </a:pathLst>
            </a:custGeom>
            <a:solidFill>
              <a:srgbClr val="7CC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4814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9" name="Freeform 57"/>
            <p:cNvSpPr>
              <a:spLocks noEditPoints="1"/>
            </p:cNvSpPr>
            <p:nvPr/>
          </p:nvSpPr>
          <p:spPr bwMode="auto">
            <a:xfrm>
              <a:off x="9244013" y="6269038"/>
              <a:ext cx="2963863" cy="604837"/>
            </a:xfrm>
            <a:custGeom>
              <a:avLst/>
              <a:gdLst>
                <a:gd name="T0" fmla="*/ 175 w 194"/>
                <a:gd name="T1" fmla="*/ 0 h 39"/>
                <a:gd name="T2" fmla="*/ 165 w 194"/>
                <a:gd name="T3" fmla="*/ 4 h 39"/>
                <a:gd name="T4" fmla="*/ 144 w 194"/>
                <a:gd name="T5" fmla="*/ 4 h 39"/>
                <a:gd name="T6" fmla="*/ 126 w 194"/>
                <a:gd name="T7" fmla="*/ 8 h 39"/>
                <a:gd name="T8" fmla="*/ 102 w 194"/>
                <a:gd name="T9" fmla="*/ 1 h 39"/>
                <a:gd name="T10" fmla="*/ 73 w 194"/>
                <a:gd name="T11" fmla="*/ 8 h 39"/>
                <a:gd name="T12" fmla="*/ 65 w 194"/>
                <a:gd name="T13" fmla="*/ 0 h 39"/>
                <a:gd name="T14" fmla="*/ 36 w 194"/>
                <a:gd name="T15" fmla="*/ 10 h 39"/>
                <a:gd name="T16" fmla="*/ 19 w 194"/>
                <a:gd name="T17" fmla="*/ 8 h 39"/>
                <a:gd name="T18" fmla="*/ 4 w 194"/>
                <a:gd name="T19" fmla="*/ 8 h 39"/>
                <a:gd name="T20" fmla="*/ 2 w 194"/>
                <a:gd name="T21" fmla="*/ 21 h 39"/>
                <a:gd name="T22" fmla="*/ 14 w 194"/>
                <a:gd name="T23" fmla="*/ 16 h 39"/>
                <a:gd name="T24" fmla="*/ 8 w 194"/>
                <a:gd name="T25" fmla="*/ 17 h 39"/>
                <a:gd name="T26" fmla="*/ 11 w 194"/>
                <a:gd name="T27" fmla="*/ 16 h 39"/>
                <a:gd name="T28" fmla="*/ 14 w 194"/>
                <a:gd name="T29" fmla="*/ 21 h 39"/>
                <a:gd name="T30" fmla="*/ 19 w 194"/>
                <a:gd name="T31" fmla="*/ 16 h 39"/>
                <a:gd name="T32" fmla="*/ 23 w 194"/>
                <a:gd name="T33" fmla="*/ 16 h 39"/>
                <a:gd name="T34" fmla="*/ 38 w 194"/>
                <a:gd name="T35" fmla="*/ 11 h 39"/>
                <a:gd name="T36" fmla="*/ 43 w 194"/>
                <a:gd name="T37" fmla="*/ 8 h 39"/>
                <a:gd name="T38" fmla="*/ 46 w 194"/>
                <a:gd name="T39" fmla="*/ 15 h 39"/>
                <a:gd name="T40" fmla="*/ 49 w 194"/>
                <a:gd name="T41" fmla="*/ 11 h 39"/>
                <a:gd name="T42" fmla="*/ 53 w 194"/>
                <a:gd name="T43" fmla="*/ 15 h 39"/>
                <a:gd name="T44" fmla="*/ 56 w 194"/>
                <a:gd name="T45" fmla="*/ 15 h 39"/>
                <a:gd name="T46" fmla="*/ 87 w 194"/>
                <a:gd name="T47" fmla="*/ 9 h 39"/>
                <a:gd name="T48" fmla="*/ 65 w 194"/>
                <a:gd name="T49" fmla="*/ 20 h 39"/>
                <a:gd name="T50" fmla="*/ 73 w 194"/>
                <a:gd name="T51" fmla="*/ 18 h 39"/>
                <a:gd name="T52" fmla="*/ 81 w 194"/>
                <a:gd name="T53" fmla="*/ 16 h 39"/>
                <a:gd name="T54" fmla="*/ 85 w 194"/>
                <a:gd name="T55" fmla="*/ 12 h 39"/>
                <a:gd name="T56" fmla="*/ 86 w 194"/>
                <a:gd name="T57" fmla="*/ 15 h 39"/>
                <a:gd name="T58" fmla="*/ 87 w 194"/>
                <a:gd name="T59" fmla="*/ 16 h 39"/>
                <a:gd name="T60" fmla="*/ 94 w 194"/>
                <a:gd name="T61" fmla="*/ 13 h 39"/>
                <a:gd name="T62" fmla="*/ 113 w 194"/>
                <a:gd name="T63" fmla="*/ 4 h 39"/>
                <a:gd name="T64" fmla="*/ 111 w 194"/>
                <a:gd name="T65" fmla="*/ 5 h 39"/>
                <a:gd name="T66" fmla="*/ 105 w 194"/>
                <a:gd name="T67" fmla="*/ 15 h 39"/>
                <a:gd name="T68" fmla="*/ 109 w 194"/>
                <a:gd name="T69" fmla="*/ 13 h 39"/>
                <a:gd name="T70" fmla="*/ 113 w 194"/>
                <a:gd name="T71" fmla="*/ 15 h 39"/>
                <a:gd name="T72" fmla="*/ 116 w 194"/>
                <a:gd name="T73" fmla="*/ 16 h 39"/>
                <a:gd name="T74" fmla="*/ 119 w 194"/>
                <a:gd name="T75" fmla="*/ 16 h 39"/>
                <a:gd name="T76" fmla="*/ 121 w 194"/>
                <a:gd name="T77" fmla="*/ 11 h 39"/>
                <a:gd name="T78" fmla="*/ 128 w 194"/>
                <a:gd name="T79" fmla="*/ 13 h 39"/>
                <a:gd name="T80" fmla="*/ 138 w 194"/>
                <a:gd name="T81" fmla="*/ 6 h 39"/>
                <a:gd name="T82" fmla="*/ 136 w 194"/>
                <a:gd name="T83" fmla="*/ 7 h 39"/>
                <a:gd name="T84" fmla="*/ 132 w 194"/>
                <a:gd name="T85" fmla="*/ 11 h 39"/>
                <a:gd name="T86" fmla="*/ 134 w 194"/>
                <a:gd name="T87" fmla="*/ 15 h 39"/>
                <a:gd name="T88" fmla="*/ 140 w 194"/>
                <a:gd name="T89" fmla="*/ 13 h 39"/>
                <a:gd name="T90" fmla="*/ 145 w 194"/>
                <a:gd name="T91" fmla="*/ 12 h 39"/>
                <a:gd name="T92" fmla="*/ 164 w 194"/>
                <a:gd name="T93" fmla="*/ 4 h 39"/>
                <a:gd name="T94" fmla="*/ 161 w 194"/>
                <a:gd name="T95" fmla="*/ 5 h 39"/>
                <a:gd name="T96" fmla="*/ 154 w 194"/>
                <a:gd name="T97" fmla="*/ 9 h 39"/>
                <a:gd name="T98" fmla="*/ 151 w 194"/>
                <a:gd name="T99" fmla="*/ 15 h 39"/>
                <a:gd name="T100" fmla="*/ 156 w 194"/>
                <a:gd name="T101" fmla="*/ 14 h 39"/>
                <a:gd name="T102" fmla="*/ 160 w 194"/>
                <a:gd name="T103" fmla="*/ 14 h 39"/>
                <a:gd name="T104" fmla="*/ 160 w 194"/>
                <a:gd name="T105" fmla="*/ 11 h 39"/>
                <a:gd name="T106" fmla="*/ 166 w 194"/>
                <a:gd name="T107" fmla="*/ 13 h 39"/>
                <a:gd name="T108" fmla="*/ 169 w 194"/>
                <a:gd name="T109" fmla="*/ 15 h 39"/>
                <a:gd name="T110" fmla="*/ 172 w 194"/>
                <a:gd name="T111" fmla="*/ 10 h 39"/>
                <a:gd name="T112" fmla="*/ 190 w 194"/>
                <a:gd name="T113" fmla="*/ 7 h 39"/>
                <a:gd name="T114" fmla="*/ 186 w 194"/>
                <a:gd name="T115" fmla="*/ 6 h 39"/>
                <a:gd name="T116" fmla="*/ 176 w 194"/>
                <a:gd name="T117" fmla="*/ 7 h 39"/>
                <a:gd name="T118" fmla="*/ 179 w 194"/>
                <a:gd name="T119" fmla="*/ 12 h 39"/>
                <a:gd name="T120" fmla="*/ 184 w 194"/>
                <a:gd name="T121" fmla="*/ 11 h 39"/>
                <a:gd name="T122" fmla="*/ 187 w 194"/>
                <a:gd name="T123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4" h="39">
                  <a:moveTo>
                    <a:pt x="194" y="12"/>
                  </a:moveTo>
                  <a:cubicBezTo>
                    <a:pt x="194" y="11"/>
                    <a:pt x="194" y="11"/>
                    <a:pt x="193" y="11"/>
                  </a:cubicBezTo>
                  <a:cubicBezTo>
                    <a:pt x="194" y="11"/>
                    <a:pt x="194" y="11"/>
                    <a:pt x="194" y="11"/>
                  </a:cubicBezTo>
                  <a:cubicBezTo>
                    <a:pt x="194" y="11"/>
                    <a:pt x="193" y="11"/>
                    <a:pt x="193" y="11"/>
                  </a:cubicBezTo>
                  <a:cubicBezTo>
                    <a:pt x="193" y="10"/>
                    <a:pt x="192" y="10"/>
                    <a:pt x="192" y="9"/>
                  </a:cubicBezTo>
                  <a:cubicBezTo>
                    <a:pt x="192" y="9"/>
                    <a:pt x="192" y="9"/>
                    <a:pt x="192" y="9"/>
                  </a:cubicBezTo>
                  <a:cubicBezTo>
                    <a:pt x="193" y="9"/>
                    <a:pt x="193" y="10"/>
                    <a:pt x="194" y="10"/>
                  </a:cubicBezTo>
                  <a:cubicBezTo>
                    <a:pt x="194" y="8"/>
                    <a:pt x="194" y="8"/>
                    <a:pt x="194" y="8"/>
                  </a:cubicBezTo>
                  <a:cubicBezTo>
                    <a:pt x="193" y="7"/>
                    <a:pt x="193" y="6"/>
                    <a:pt x="192" y="6"/>
                  </a:cubicBezTo>
                  <a:cubicBezTo>
                    <a:pt x="192" y="5"/>
                    <a:pt x="193" y="5"/>
                    <a:pt x="194" y="5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3" y="4"/>
                    <a:pt x="192" y="5"/>
                    <a:pt x="191" y="5"/>
                  </a:cubicBezTo>
                  <a:cubicBezTo>
                    <a:pt x="191" y="5"/>
                    <a:pt x="190" y="5"/>
                    <a:pt x="190" y="5"/>
                  </a:cubicBezTo>
                  <a:cubicBezTo>
                    <a:pt x="192" y="4"/>
                    <a:pt x="193" y="4"/>
                    <a:pt x="194" y="3"/>
                  </a:cubicBezTo>
                  <a:cubicBezTo>
                    <a:pt x="194" y="3"/>
                    <a:pt x="194" y="3"/>
                    <a:pt x="194" y="3"/>
                  </a:cubicBezTo>
                  <a:cubicBezTo>
                    <a:pt x="192" y="4"/>
                    <a:pt x="191" y="4"/>
                    <a:pt x="189" y="5"/>
                  </a:cubicBezTo>
                  <a:cubicBezTo>
                    <a:pt x="187" y="3"/>
                    <a:pt x="185" y="3"/>
                    <a:pt x="185" y="3"/>
                  </a:cubicBezTo>
                  <a:cubicBezTo>
                    <a:pt x="186" y="4"/>
                    <a:pt x="187" y="4"/>
                    <a:pt x="189" y="5"/>
                  </a:cubicBezTo>
                  <a:cubicBezTo>
                    <a:pt x="188" y="5"/>
                    <a:pt x="187" y="5"/>
                    <a:pt x="187" y="5"/>
                  </a:cubicBezTo>
                  <a:cubicBezTo>
                    <a:pt x="184" y="4"/>
                    <a:pt x="180" y="2"/>
                    <a:pt x="175" y="0"/>
                  </a:cubicBezTo>
                  <a:cubicBezTo>
                    <a:pt x="175" y="0"/>
                    <a:pt x="181" y="2"/>
                    <a:pt x="186" y="6"/>
                  </a:cubicBezTo>
                  <a:cubicBezTo>
                    <a:pt x="184" y="7"/>
                    <a:pt x="182" y="8"/>
                    <a:pt x="181" y="9"/>
                  </a:cubicBezTo>
                  <a:cubicBezTo>
                    <a:pt x="181" y="9"/>
                    <a:pt x="181" y="9"/>
                    <a:pt x="181" y="9"/>
                  </a:cubicBezTo>
                  <a:cubicBezTo>
                    <a:pt x="181" y="9"/>
                    <a:pt x="181" y="9"/>
                    <a:pt x="181" y="9"/>
                  </a:cubicBezTo>
                  <a:cubicBezTo>
                    <a:pt x="181" y="9"/>
                    <a:pt x="181" y="9"/>
                    <a:pt x="181" y="9"/>
                  </a:cubicBezTo>
                  <a:cubicBezTo>
                    <a:pt x="180" y="9"/>
                    <a:pt x="180" y="9"/>
                    <a:pt x="179" y="8"/>
                  </a:cubicBezTo>
                  <a:cubicBezTo>
                    <a:pt x="182" y="7"/>
                    <a:pt x="183" y="7"/>
                    <a:pt x="183" y="7"/>
                  </a:cubicBezTo>
                  <a:cubicBezTo>
                    <a:pt x="182" y="7"/>
                    <a:pt x="181" y="8"/>
                    <a:pt x="179" y="8"/>
                  </a:cubicBezTo>
                  <a:cubicBezTo>
                    <a:pt x="178" y="7"/>
                    <a:pt x="177" y="7"/>
                    <a:pt x="176" y="6"/>
                  </a:cubicBezTo>
                  <a:cubicBezTo>
                    <a:pt x="174" y="4"/>
                    <a:pt x="171" y="3"/>
                    <a:pt x="171" y="3"/>
                  </a:cubicBezTo>
                  <a:cubicBezTo>
                    <a:pt x="173" y="4"/>
                    <a:pt x="174" y="5"/>
                    <a:pt x="175" y="6"/>
                  </a:cubicBezTo>
                  <a:cubicBezTo>
                    <a:pt x="173" y="5"/>
                    <a:pt x="172" y="5"/>
                    <a:pt x="172" y="5"/>
                  </a:cubicBezTo>
                  <a:cubicBezTo>
                    <a:pt x="173" y="5"/>
                    <a:pt x="174" y="6"/>
                    <a:pt x="175" y="6"/>
                  </a:cubicBezTo>
                  <a:cubicBezTo>
                    <a:pt x="176" y="7"/>
                    <a:pt x="176" y="9"/>
                    <a:pt x="176" y="10"/>
                  </a:cubicBezTo>
                  <a:cubicBezTo>
                    <a:pt x="175" y="10"/>
                    <a:pt x="175" y="10"/>
                    <a:pt x="174" y="10"/>
                  </a:cubicBezTo>
                  <a:cubicBezTo>
                    <a:pt x="174" y="10"/>
                    <a:pt x="174" y="10"/>
                    <a:pt x="173" y="10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5" y="10"/>
                    <a:pt x="175" y="10"/>
                    <a:pt x="175" y="10"/>
                  </a:cubicBezTo>
                  <a:cubicBezTo>
                    <a:pt x="175" y="10"/>
                    <a:pt x="174" y="10"/>
                    <a:pt x="173" y="10"/>
                  </a:cubicBezTo>
                  <a:cubicBezTo>
                    <a:pt x="171" y="7"/>
                    <a:pt x="168" y="5"/>
                    <a:pt x="165" y="4"/>
                  </a:cubicBezTo>
                  <a:cubicBezTo>
                    <a:pt x="170" y="2"/>
                    <a:pt x="173" y="0"/>
                    <a:pt x="173" y="0"/>
                  </a:cubicBezTo>
                  <a:cubicBezTo>
                    <a:pt x="170" y="2"/>
                    <a:pt x="167" y="3"/>
                    <a:pt x="165" y="4"/>
                  </a:cubicBezTo>
                  <a:cubicBezTo>
                    <a:pt x="165" y="4"/>
                    <a:pt x="164" y="4"/>
                    <a:pt x="164" y="4"/>
                  </a:cubicBezTo>
                  <a:cubicBezTo>
                    <a:pt x="165" y="4"/>
                    <a:pt x="165" y="4"/>
                    <a:pt x="165" y="4"/>
                  </a:cubicBezTo>
                  <a:cubicBezTo>
                    <a:pt x="165" y="4"/>
                    <a:pt x="164" y="4"/>
                    <a:pt x="164" y="4"/>
                  </a:cubicBezTo>
                  <a:cubicBezTo>
                    <a:pt x="163" y="3"/>
                    <a:pt x="162" y="3"/>
                    <a:pt x="162" y="3"/>
                  </a:cubicBezTo>
                  <a:cubicBezTo>
                    <a:pt x="163" y="3"/>
                    <a:pt x="163" y="4"/>
                    <a:pt x="164" y="4"/>
                  </a:cubicBezTo>
                  <a:cubicBezTo>
                    <a:pt x="163" y="4"/>
                    <a:pt x="162" y="4"/>
                    <a:pt x="162" y="4"/>
                  </a:cubicBezTo>
                  <a:cubicBezTo>
                    <a:pt x="159" y="3"/>
                    <a:pt x="156" y="2"/>
                    <a:pt x="153" y="0"/>
                  </a:cubicBezTo>
                  <a:cubicBezTo>
                    <a:pt x="153" y="0"/>
                    <a:pt x="157" y="2"/>
                    <a:pt x="161" y="4"/>
                  </a:cubicBezTo>
                  <a:cubicBezTo>
                    <a:pt x="158" y="5"/>
                    <a:pt x="156" y="6"/>
                    <a:pt x="154" y="7"/>
                  </a:cubicBezTo>
                  <a:cubicBezTo>
                    <a:pt x="152" y="6"/>
                    <a:pt x="150" y="5"/>
                    <a:pt x="150" y="5"/>
                  </a:cubicBezTo>
                  <a:cubicBezTo>
                    <a:pt x="151" y="6"/>
                    <a:pt x="153" y="7"/>
                    <a:pt x="154" y="7"/>
                  </a:cubicBezTo>
                  <a:cubicBezTo>
                    <a:pt x="153" y="8"/>
                    <a:pt x="152" y="9"/>
                    <a:pt x="152" y="9"/>
                  </a:cubicBezTo>
                  <a:cubicBezTo>
                    <a:pt x="151" y="10"/>
                    <a:pt x="149" y="10"/>
                    <a:pt x="149" y="10"/>
                  </a:cubicBezTo>
                  <a:cubicBezTo>
                    <a:pt x="148" y="8"/>
                    <a:pt x="146" y="6"/>
                    <a:pt x="144" y="5"/>
                  </a:cubicBezTo>
                  <a:cubicBezTo>
                    <a:pt x="148" y="2"/>
                    <a:pt x="152" y="1"/>
                    <a:pt x="152" y="1"/>
                  </a:cubicBezTo>
                  <a:cubicBezTo>
                    <a:pt x="149" y="2"/>
                    <a:pt x="146" y="3"/>
                    <a:pt x="144" y="4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144" y="4"/>
                    <a:pt x="143" y="4"/>
                    <a:pt x="143" y="4"/>
                  </a:cubicBezTo>
                  <a:cubicBezTo>
                    <a:pt x="142" y="4"/>
                    <a:pt x="142" y="3"/>
                    <a:pt x="142" y="3"/>
                  </a:cubicBezTo>
                  <a:cubicBezTo>
                    <a:pt x="142" y="4"/>
                    <a:pt x="143" y="4"/>
                    <a:pt x="143" y="4"/>
                  </a:cubicBezTo>
                  <a:cubicBezTo>
                    <a:pt x="141" y="4"/>
                    <a:pt x="139" y="5"/>
                    <a:pt x="138" y="5"/>
                  </a:cubicBezTo>
                  <a:cubicBezTo>
                    <a:pt x="135" y="4"/>
                    <a:pt x="133" y="4"/>
                    <a:pt x="133" y="4"/>
                  </a:cubicBezTo>
                  <a:cubicBezTo>
                    <a:pt x="135" y="4"/>
                    <a:pt x="136" y="5"/>
                    <a:pt x="137" y="5"/>
                  </a:cubicBezTo>
                  <a:cubicBezTo>
                    <a:pt x="137" y="6"/>
                    <a:pt x="136" y="6"/>
                    <a:pt x="135" y="6"/>
                  </a:cubicBezTo>
                  <a:cubicBezTo>
                    <a:pt x="132" y="4"/>
                    <a:pt x="128" y="2"/>
                    <a:pt x="123" y="1"/>
                  </a:cubicBezTo>
                  <a:cubicBezTo>
                    <a:pt x="123" y="1"/>
                    <a:pt x="129" y="3"/>
                    <a:pt x="134" y="7"/>
                  </a:cubicBezTo>
                  <a:cubicBezTo>
                    <a:pt x="133" y="7"/>
                    <a:pt x="133" y="8"/>
                    <a:pt x="132" y="8"/>
                  </a:cubicBezTo>
                  <a:cubicBezTo>
                    <a:pt x="132" y="8"/>
                    <a:pt x="132" y="8"/>
                    <a:pt x="131" y="8"/>
                  </a:cubicBezTo>
                  <a:cubicBezTo>
                    <a:pt x="131" y="8"/>
                    <a:pt x="132" y="8"/>
                    <a:pt x="132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0" y="9"/>
                    <a:pt x="130" y="9"/>
                    <a:pt x="130" y="9"/>
                  </a:cubicBezTo>
                  <a:cubicBezTo>
                    <a:pt x="130" y="9"/>
                    <a:pt x="131" y="9"/>
                    <a:pt x="131" y="10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29" y="10"/>
                    <a:pt x="129" y="10"/>
                    <a:pt x="128" y="9"/>
                  </a:cubicBezTo>
                  <a:cubicBezTo>
                    <a:pt x="131" y="8"/>
                    <a:pt x="133" y="7"/>
                    <a:pt x="133" y="7"/>
                  </a:cubicBezTo>
                  <a:cubicBezTo>
                    <a:pt x="131" y="8"/>
                    <a:pt x="130" y="8"/>
                    <a:pt x="128" y="9"/>
                  </a:cubicBezTo>
                  <a:cubicBezTo>
                    <a:pt x="127" y="9"/>
                    <a:pt x="127" y="9"/>
                    <a:pt x="126" y="8"/>
                  </a:cubicBezTo>
                  <a:cubicBezTo>
                    <a:pt x="124" y="5"/>
                    <a:pt x="121" y="4"/>
                    <a:pt x="121" y="4"/>
                  </a:cubicBezTo>
                  <a:cubicBezTo>
                    <a:pt x="123" y="5"/>
                    <a:pt x="124" y="6"/>
                    <a:pt x="125" y="7"/>
                  </a:cubicBezTo>
                  <a:cubicBezTo>
                    <a:pt x="122" y="6"/>
                    <a:pt x="120" y="5"/>
                    <a:pt x="120" y="5"/>
                  </a:cubicBezTo>
                  <a:cubicBezTo>
                    <a:pt x="122" y="6"/>
                    <a:pt x="124" y="7"/>
                    <a:pt x="125" y="8"/>
                  </a:cubicBezTo>
                  <a:cubicBezTo>
                    <a:pt x="126" y="9"/>
                    <a:pt x="126" y="10"/>
                    <a:pt x="126" y="10"/>
                  </a:cubicBezTo>
                  <a:cubicBezTo>
                    <a:pt x="125" y="10"/>
                    <a:pt x="124" y="11"/>
                    <a:pt x="124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4" y="10"/>
                    <a:pt x="125" y="10"/>
                    <a:pt x="125" y="10"/>
                  </a:cubicBezTo>
                  <a:cubicBezTo>
                    <a:pt x="124" y="10"/>
                    <a:pt x="123" y="10"/>
                    <a:pt x="123" y="11"/>
                  </a:cubicBezTo>
                  <a:cubicBezTo>
                    <a:pt x="121" y="7"/>
                    <a:pt x="117" y="6"/>
                    <a:pt x="115" y="5"/>
                  </a:cubicBezTo>
                  <a:cubicBezTo>
                    <a:pt x="119" y="2"/>
                    <a:pt x="123" y="1"/>
                    <a:pt x="123" y="1"/>
                  </a:cubicBezTo>
                  <a:cubicBezTo>
                    <a:pt x="120" y="2"/>
                    <a:pt x="117" y="3"/>
                    <a:pt x="114" y="5"/>
                  </a:cubicBezTo>
                  <a:cubicBezTo>
                    <a:pt x="114" y="5"/>
                    <a:pt x="114" y="4"/>
                    <a:pt x="114" y="4"/>
                  </a:cubicBezTo>
                  <a:cubicBezTo>
                    <a:pt x="114" y="4"/>
                    <a:pt x="115" y="4"/>
                    <a:pt x="115" y="4"/>
                  </a:cubicBezTo>
                  <a:cubicBezTo>
                    <a:pt x="114" y="4"/>
                    <a:pt x="114" y="4"/>
                    <a:pt x="113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13" y="4"/>
                    <a:pt x="113" y="4"/>
                  </a:cubicBezTo>
                  <a:cubicBezTo>
                    <a:pt x="112" y="5"/>
                    <a:pt x="112" y="5"/>
                    <a:pt x="111" y="5"/>
                  </a:cubicBezTo>
                  <a:cubicBezTo>
                    <a:pt x="109" y="4"/>
                    <a:pt x="106" y="2"/>
                    <a:pt x="102" y="1"/>
                  </a:cubicBezTo>
                  <a:cubicBezTo>
                    <a:pt x="102" y="1"/>
                    <a:pt x="106" y="3"/>
                    <a:pt x="110" y="5"/>
                  </a:cubicBezTo>
                  <a:cubicBezTo>
                    <a:pt x="108" y="6"/>
                    <a:pt x="105" y="7"/>
                    <a:pt x="104" y="8"/>
                  </a:cubicBezTo>
                  <a:cubicBezTo>
                    <a:pt x="101" y="7"/>
                    <a:pt x="99" y="6"/>
                    <a:pt x="99" y="6"/>
                  </a:cubicBezTo>
                  <a:cubicBezTo>
                    <a:pt x="101" y="7"/>
                    <a:pt x="102" y="7"/>
                    <a:pt x="103" y="8"/>
                  </a:cubicBezTo>
                  <a:cubicBezTo>
                    <a:pt x="101" y="10"/>
                    <a:pt x="100" y="11"/>
                    <a:pt x="99" y="12"/>
                  </a:cubicBezTo>
                  <a:cubicBezTo>
                    <a:pt x="99" y="12"/>
                    <a:pt x="99" y="12"/>
                    <a:pt x="98" y="12"/>
                  </a:cubicBezTo>
                  <a:cubicBezTo>
                    <a:pt x="98" y="11"/>
                    <a:pt x="97" y="9"/>
                    <a:pt x="96" y="8"/>
                  </a:cubicBezTo>
                  <a:cubicBezTo>
                    <a:pt x="94" y="6"/>
                    <a:pt x="91" y="4"/>
                    <a:pt x="91" y="4"/>
                  </a:cubicBezTo>
                  <a:cubicBezTo>
                    <a:pt x="94" y="6"/>
                    <a:pt x="95" y="7"/>
                    <a:pt x="96" y="8"/>
                  </a:cubicBezTo>
                  <a:cubicBezTo>
                    <a:pt x="94" y="9"/>
                    <a:pt x="93" y="9"/>
                    <a:pt x="92" y="10"/>
                  </a:cubicBezTo>
                  <a:cubicBezTo>
                    <a:pt x="89" y="6"/>
                    <a:pt x="84" y="5"/>
                    <a:pt x="83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3" y="4"/>
                    <a:pt x="83" y="5"/>
                    <a:pt x="83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5"/>
                    <a:pt x="82" y="5"/>
                    <a:pt x="81" y="5"/>
                  </a:cubicBezTo>
                  <a:cubicBezTo>
                    <a:pt x="79" y="4"/>
                    <a:pt x="76" y="3"/>
                    <a:pt x="72" y="2"/>
                  </a:cubicBezTo>
                  <a:cubicBezTo>
                    <a:pt x="72" y="2"/>
                    <a:pt x="76" y="3"/>
                    <a:pt x="80" y="5"/>
                  </a:cubicBezTo>
                  <a:cubicBezTo>
                    <a:pt x="78" y="6"/>
                    <a:pt x="76" y="7"/>
                    <a:pt x="74" y="8"/>
                  </a:cubicBezTo>
                  <a:cubicBezTo>
                    <a:pt x="74" y="8"/>
                    <a:pt x="73" y="8"/>
                    <a:pt x="73" y="8"/>
                  </a:cubicBezTo>
                  <a:cubicBezTo>
                    <a:pt x="74" y="7"/>
                    <a:pt x="76" y="7"/>
                    <a:pt x="76" y="7"/>
                  </a:cubicBezTo>
                  <a:cubicBezTo>
                    <a:pt x="75" y="7"/>
                    <a:pt x="74" y="7"/>
                    <a:pt x="72" y="8"/>
                  </a:cubicBezTo>
                  <a:cubicBezTo>
                    <a:pt x="71" y="7"/>
                    <a:pt x="69" y="6"/>
                    <a:pt x="69" y="6"/>
                  </a:cubicBezTo>
                  <a:cubicBezTo>
                    <a:pt x="70" y="7"/>
                    <a:pt x="71" y="7"/>
                    <a:pt x="72" y="8"/>
                  </a:cubicBezTo>
                  <a:cubicBezTo>
                    <a:pt x="67" y="9"/>
                    <a:pt x="65" y="11"/>
                    <a:pt x="63" y="12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2" y="13"/>
                    <a:pt x="61" y="14"/>
                    <a:pt x="61" y="15"/>
                  </a:cubicBezTo>
                  <a:cubicBezTo>
                    <a:pt x="61" y="15"/>
                    <a:pt x="61" y="15"/>
                    <a:pt x="60" y="15"/>
                  </a:cubicBezTo>
                  <a:cubicBezTo>
                    <a:pt x="60" y="14"/>
                    <a:pt x="60" y="13"/>
                    <a:pt x="60" y="13"/>
                  </a:cubicBezTo>
                  <a:cubicBezTo>
                    <a:pt x="63" y="11"/>
                    <a:pt x="65" y="10"/>
                    <a:pt x="65" y="10"/>
                  </a:cubicBezTo>
                  <a:cubicBezTo>
                    <a:pt x="63" y="11"/>
                    <a:pt x="61" y="12"/>
                    <a:pt x="59" y="12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5" y="7"/>
                    <a:pt x="55" y="7"/>
                  </a:cubicBezTo>
                  <a:cubicBezTo>
                    <a:pt x="54" y="7"/>
                    <a:pt x="53" y="6"/>
                    <a:pt x="53" y="6"/>
                  </a:cubicBezTo>
                  <a:cubicBezTo>
                    <a:pt x="54" y="7"/>
                    <a:pt x="54" y="7"/>
                    <a:pt x="55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51" y="9"/>
                    <a:pt x="50" y="9"/>
                    <a:pt x="50" y="8"/>
                  </a:cubicBezTo>
                  <a:cubicBezTo>
                    <a:pt x="55" y="3"/>
                    <a:pt x="64" y="0"/>
                    <a:pt x="65" y="0"/>
                  </a:cubicBezTo>
                  <a:cubicBezTo>
                    <a:pt x="60" y="1"/>
                    <a:pt x="56" y="3"/>
                    <a:pt x="53" y="5"/>
                  </a:cubicBezTo>
                  <a:cubicBezTo>
                    <a:pt x="51" y="6"/>
                    <a:pt x="49" y="6"/>
                    <a:pt x="47" y="7"/>
                  </a:cubicBezTo>
                  <a:cubicBezTo>
                    <a:pt x="47" y="7"/>
                    <a:pt x="47" y="7"/>
                    <a:pt x="46" y="7"/>
                  </a:cubicBezTo>
                  <a:cubicBezTo>
                    <a:pt x="46" y="7"/>
                    <a:pt x="46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50" y="4"/>
                    <a:pt x="56" y="3"/>
                    <a:pt x="57" y="3"/>
                  </a:cubicBezTo>
                  <a:cubicBezTo>
                    <a:pt x="51" y="3"/>
                    <a:pt x="47" y="5"/>
                    <a:pt x="45" y="7"/>
                  </a:cubicBezTo>
                  <a:cubicBezTo>
                    <a:pt x="45" y="7"/>
                    <a:pt x="44" y="7"/>
                    <a:pt x="44" y="7"/>
                  </a:cubicBezTo>
                  <a:cubicBezTo>
                    <a:pt x="44" y="7"/>
                    <a:pt x="45" y="7"/>
                    <a:pt x="45" y="7"/>
                  </a:cubicBezTo>
                  <a:cubicBezTo>
                    <a:pt x="45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2" y="6"/>
                    <a:pt x="40" y="5"/>
                    <a:pt x="38" y="5"/>
                  </a:cubicBezTo>
                  <a:cubicBezTo>
                    <a:pt x="36" y="3"/>
                    <a:pt x="34" y="2"/>
                    <a:pt x="34" y="2"/>
                  </a:cubicBezTo>
                  <a:cubicBezTo>
                    <a:pt x="35" y="3"/>
                    <a:pt x="36" y="3"/>
                    <a:pt x="37" y="4"/>
                  </a:cubicBezTo>
                  <a:cubicBezTo>
                    <a:pt x="36" y="4"/>
                    <a:pt x="36" y="4"/>
                    <a:pt x="35" y="4"/>
                  </a:cubicBezTo>
                  <a:cubicBezTo>
                    <a:pt x="35" y="4"/>
                    <a:pt x="36" y="4"/>
                    <a:pt x="37" y="4"/>
                  </a:cubicBezTo>
                  <a:cubicBezTo>
                    <a:pt x="38" y="6"/>
                    <a:pt x="39" y="8"/>
                    <a:pt x="39" y="9"/>
                  </a:cubicBezTo>
                  <a:cubicBezTo>
                    <a:pt x="38" y="9"/>
                    <a:pt x="37" y="10"/>
                    <a:pt x="37" y="10"/>
                  </a:cubicBezTo>
                  <a:cubicBezTo>
                    <a:pt x="37" y="10"/>
                    <a:pt x="37" y="10"/>
                    <a:pt x="36" y="10"/>
                  </a:cubicBezTo>
                  <a:cubicBezTo>
                    <a:pt x="33" y="3"/>
                    <a:pt x="25" y="2"/>
                    <a:pt x="25" y="2"/>
                  </a:cubicBezTo>
                  <a:cubicBezTo>
                    <a:pt x="30" y="4"/>
                    <a:pt x="33" y="6"/>
                    <a:pt x="34" y="9"/>
                  </a:cubicBezTo>
                  <a:cubicBezTo>
                    <a:pt x="32" y="7"/>
                    <a:pt x="28" y="4"/>
                    <a:pt x="22" y="2"/>
                  </a:cubicBezTo>
                  <a:cubicBezTo>
                    <a:pt x="24" y="3"/>
                    <a:pt x="32" y="7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2" y="13"/>
                    <a:pt x="31" y="12"/>
                    <a:pt x="29" y="10"/>
                  </a:cubicBezTo>
                  <a:cubicBezTo>
                    <a:pt x="27" y="8"/>
                    <a:pt x="24" y="6"/>
                    <a:pt x="24" y="6"/>
                  </a:cubicBezTo>
                  <a:cubicBezTo>
                    <a:pt x="26" y="7"/>
                    <a:pt x="27" y="8"/>
                    <a:pt x="27" y="9"/>
                  </a:cubicBezTo>
                  <a:cubicBezTo>
                    <a:pt x="26" y="8"/>
                    <a:pt x="25" y="7"/>
                    <a:pt x="24" y="7"/>
                  </a:cubicBezTo>
                  <a:cubicBezTo>
                    <a:pt x="24" y="7"/>
                    <a:pt x="28" y="9"/>
                    <a:pt x="29" y="12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2"/>
                    <a:pt x="26" y="11"/>
                    <a:pt x="24" y="9"/>
                  </a:cubicBezTo>
                  <a:cubicBezTo>
                    <a:pt x="24" y="9"/>
                    <a:pt x="26" y="11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3" y="8"/>
                    <a:pt x="12" y="4"/>
                    <a:pt x="12" y="4"/>
                  </a:cubicBezTo>
                  <a:cubicBezTo>
                    <a:pt x="15" y="5"/>
                    <a:pt x="17" y="6"/>
                    <a:pt x="19" y="8"/>
                  </a:cubicBezTo>
                  <a:cubicBezTo>
                    <a:pt x="17" y="7"/>
                    <a:pt x="15" y="6"/>
                    <a:pt x="15" y="6"/>
                  </a:cubicBezTo>
                  <a:cubicBezTo>
                    <a:pt x="18" y="7"/>
                    <a:pt x="19" y="8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10"/>
                    <a:pt x="20" y="10"/>
                  </a:cubicBezTo>
                  <a:cubicBezTo>
                    <a:pt x="18" y="9"/>
                    <a:pt x="15" y="8"/>
                    <a:pt x="12" y="7"/>
                  </a:cubicBezTo>
                  <a:cubicBezTo>
                    <a:pt x="14" y="7"/>
                    <a:pt x="16" y="8"/>
                    <a:pt x="18" y="10"/>
                  </a:cubicBezTo>
                  <a:cubicBezTo>
                    <a:pt x="18" y="10"/>
                    <a:pt x="18" y="10"/>
                    <a:pt x="17" y="10"/>
                  </a:cubicBezTo>
                  <a:cubicBezTo>
                    <a:pt x="17" y="10"/>
                    <a:pt x="18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8" y="10"/>
                    <a:pt x="18" y="10"/>
                  </a:cubicBezTo>
                  <a:cubicBezTo>
                    <a:pt x="18" y="10"/>
                    <a:pt x="18" y="10"/>
                    <a:pt x="19" y="11"/>
                  </a:cubicBezTo>
                  <a:cubicBezTo>
                    <a:pt x="18" y="11"/>
                    <a:pt x="17" y="11"/>
                    <a:pt x="16" y="12"/>
                  </a:cubicBezTo>
                  <a:cubicBezTo>
                    <a:pt x="15" y="12"/>
                    <a:pt x="15" y="11"/>
                    <a:pt x="14" y="11"/>
                  </a:cubicBezTo>
                  <a:cubicBezTo>
                    <a:pt x="14" y="11"/>
                    <a:pt x="15" y="11"/>
                    <a:pt x="16" y="12"/>
                  </a:cubicBezTo>
                  <a:cubicBezTo>
                    <a:pt x="15" y="13"/>
                    <a:pt x="14" y="13"/>
                    <a:pt x="13" y="14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3" y="13"/>
                    <a:pt x="14" y="12"/>
                    <a:pt x="15" y="12"/>
                  </a:cubicBezTo>
                  <a:cubicBezTo>
                    <a:pt x="15" y="12"/>
                    <a:pt x="14" y="12"/>
                    <a:pt x="12" y="13"/>
                  </a:cubicBezTo>
                  <a:cubicBezTo>
                    <a:pt x="9" y="10"/>
                    <a:pt x="5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7" y="10"/>
                    <a:pt x="9" y="12"/>
                    <a:pt x="11" y="13"/>
                  </a:cubicBezTo>
                  <a:cubicBezTo>
                    <a:pt x="10" y="13"/>
                    <a:pt x="10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7" y="17"/>
                    <a:pt x="6" y="18"/>
                  </a:cubicBezTo>
                  <a:cubicBezTo>
                    <a:pt x="6" y="18"/>
                    <a:pt x="5" y="19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5" y="18"/>
                    <a:pt x="5" y="17"/>
                    <a:pt x="6" y="17"/>
                  </a:cubicBezTo>
                  <a:cubicBezTo>
                    <a:pt x="6" y="17"/>
                    <a:pt x="5" y="17"/>
                    <a:pt x="4" y="18"/>
                  </a:cubicBezTo>
                  <a:cubicBezTo>
                    <a:pt x="4" y="16"/>
                    <a:pt x="4" y="14"/>
                    <a:pt x="7" y="12"/>
                  </a:cubicBezTo>
                  <a:cubicBezTo>
                    <a:pt x="7" y="12"/>
                    <a:pt x="3" y="14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4"/>
                    <a:pt x="1" y="31"/>
                    <a:pt x="0" y="39"/>
                  </a:cubicBezTo>
                  <a:cubicBezTo>
                    <a:pt x="194" y="39"/>
                    <a:pt x="194" y="39"/>
                    <a:pt x="194" y="39"/>
                  </a:cubicBezTo>
                  <a:lnTo>
                    <a:pt x="194" y="12"/>
                  </a:lnTo>
                  <a:close/>
                  <a:moveTo>
                    <a:pt x="6" y="19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5" y="20"/>
                    <a:pt x="5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  <a:moveTo>
                    <a:pt x="19" y="11"/>
                  </a:moveTo>
                  <a:cubicBezTo>
                    <a:pt x="19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lose/>
                  <a:moveTo>
                    <a:pt x="14" y="16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3" y="16"/>
                    <a:pt x="12" y="16"/>
                  </a:cubicBezTo>
                  <a:cubicBezTo>
                    <a:pt x="12" y="15"/>
                    <a:pt x="13" y="15"/>
                    <a:pt x="13" y="15"/>
                  </a:cubicBezTo>
                  <a:cubicBezTo>
                    <a:pt x="13" y="15"/>
                    <a:pt x="14" y="16"/>
                    <a:pt x="14" y="16"/>
                  </a:cubicBezTo>
                  <a:close/>
                  <a:moveTo>
                    <a:pt x="11" y="13"/>
                  </a:move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1" y="15"/>
                  </a:cubicBezTo>
                  <a:cubicBezTo>
                    <a:pt x="11" y="15"/>
                    <a:pt x="10" y="15"/>
                    <a:pt x="10" y="15"/>
                  </a:cubicBezTo>
                  <a:cubicBezTo>
                    <a:pt x="10" y="14"/>
                    <a:pt x="11" y="14"/>
                    <a:pt x="11" y="13"/>
                  </a:cubicBezTo>
                  <a:close/>
                  <a:moveTo>
                    <a:pt x="10" y="15"/>
                  </a:moveTo>
                  <a:cubicBezTo>
                    <a:pt x="10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6"/>
                    <a:pt x="10" y="16"/>
                  </a:cubicBezTo>
                  <a:cubicBezTo>
                    <a:pt x="10" y="15"/>
                    <a:pt x="10" y="15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lose/>
                  <a:moveTo>
                    <a:pt x="10" y="16"/>
                  </a:moveTo>
                  <a:cubicBezTo>
                    <a:pt x="10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lose/>
                  <a:moveTo>
                    <a:pt x="9" y="15"/>
                  </a:moveTo>
                  <a:cubicBezTo>
                    <a:pt x="9" y="15"/>
                    <a:pt x="10" y="16"/>
                    <a:pt x="10" y="16"/>
                  </a:cubicBezTo>
                  <a:cubicBezTo>
                    <a:pt x="9" y="16"/>
                    <a:pt x="9" y="16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6"/>
                    <a:pt x="9" y="16"/>
                    <a:pt x="9" y="15"/>
                  </a:cubicBezTo>
                  <a:close/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7" y="19"/>
                  </a:moveTo>
                  <a:cubicBezTo>
                    <a:pt x="7" y="19"/>
                    <a:pt x="7" y="18"/>
                    <a:pt x="8" y="18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8"/>
                    <a:pt x="8" y="19"/>
                    <a:pt x="7" y="19"/>
                  </a:cubicBezTo>
                  <a:close/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19"/>
                    <a:pt x="10" y="19"/>
                  </a:cubicBezTo>
                  <a:cubicBezTo>
                    <a:pt x="10" y="19"/>
                    <a:pt x="10" y="20"/>
                    <a:pt x="9" y="21"/>
                  </a:cubicBezTo>
                  <a:close/>
                  <a:moveTo>
                    <a:pt x="11" y="19"/>
                  </a:moveTo>
                  <a:cubicBezTo>
                    <a:pt x="11" y="19"/>
                    <a:pt x="10" y="19"/>
                    <a:pt x="10" y="18"/>
                  </a:cubicBezTo>
                  <a:cubicBezTo>
                    <a:pt x="10" y="18"/>
                    <a:pt x="11" y="17"/>
                    <a:pt x="11" y="17"/>
                  </a:cubicBezTo>
                  <a:cubicBezTo>
                    <a:pt x="11" y="17"/>
                    <a:pt x="11" y="18"/>
                    <a:pt x="12" y="19"/>
                  </a:cubicBezTo>
                  <a:cubicBezTo>
                    <a:pt x="11" y="19"/>
                    <a:pt x="11" y="19"/>
                    <a:pt x="11" y="19"/>
                  </a:cubicBezTo>
                  <a:close/>
                  <a:moveTo>
                    <a:pt x="11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4" y="17"/>
                  </a:cubicBezTo>
                  <a:cubicBezTo>
                    <a:pt x="13" y="17"/>
                    <a:pt x="13" y="17"/>
                    <a:pt x="12" y="18"/>
                  </a:cubicBezTo>
                  <a:cubicBezTo>
                    <a:pt x="12" y="17"/>
                    <a:pt x="12" y="17"/>
                    <a:pt x="11" y="16"/>
                  </a:cubicBezTo>
                  <a:close/>
                  <a:moveTo>
                    <a:pt x="13" y="18"/>
                  </a:moveTo>
                  <a:cubicBezTo>
                    <a:pt x="13" y="18"/>
                    <a:pt x="14" y="17"/>
                    <a:pt x="14" y="17"/>
                  </a:cubicBezTo>
                  <a:cubicBezTo>
                    <a:pt x="14" y="17"/>
                    <a:pt x="14" y="17"/>
                    <a:pt x="15" y="17"/>
                  </a:cubicBezTo>
                  <a:cubicBezTo>
                    <a:pt x="15" y="17"/>
                    <a:pt x="15" y="18"/>
                    <a:pt x="15" y="18"/>
                  </a:cubicBezTo>
                  <a:cubicBezTo>
                    <a:pt x="15" y="18"/>
                    <a:pt x="14" y="19"/>
                    <a:pt x="13" y="19"/>
                  </a:cubicBezTo>
                  <a:cubicBezTo>
                    <a:pt x="13" y="19"/>
                    <a:pt x="13" y="19"/>
                    <a:pt x="13" y="18"/>
                  </a:cubicBezTo>
                  <a:close/>
                  <a:moveTo>
                    <a:pt x="13" y="19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lose/>
                  <a:moveTo>
                    <a:pt x="14" y="21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0"/>
                    <a:pt x="14" y="20"/>
                  </a:cubicBezTo>
                  <a:cubicBezTo>
                    <a:pt x="14" y="19"/>
                    <a:pt x="15" y="19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4" y="20"/>
                    <a:pt x="14" y="21"/>
                  </a:cubicBezTo>
                  <a:close/>
                  <a:moveTo>
                    <a:pt x="17" y="17"/>
                  </a:moveTo>
                  <a:cubicBezTo>
                    <a:pt x="17" y="17"/>
                    <a:pt x="16" y="16"/>
                    <a:pt x="16" y="1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6"/>
                    <a:pt x="16" y="16"/>
                  </a:cubicBezTo>
                  <a:cubicBezTo>
                    <a:pt x="15" y="15"/>
                    <a:pt x="14" y="15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5"/>
                    <a:pt x="17" y="16"/>
                    <a:pt x="18" y="17"/>
                  </a:cubicBezTo>
                  <a:cubicBezTo>
                    <a:pt x="17" y="17"/>
                    <a:pt x="17" y="17"/>
                    <a:pt x="17" y="17"/>
                  </a:cubicBezTo>
                  <a:close/>
                  <a:moveTo>
                    <a:pt x="18" y="16"/>
                  </a:moveTo>
                  <a:cubicBezTo>
                    <a:pt x="18" y="16"/>
                    <a:pt x="17" y="15"/>
                    <a:pt x="17" y="15"/>
                  </a:cubicBezTo>
                  <a:cubicBezTo>
                    <a:pt x="17" y="15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lose/>
                  <a:moveTo>
                    <a:pt x="19" y="16"/>
                  </a:moveTo>
                  <a:cubicBezTo>
                    <a:pt x="17" y="15"/>
                    <a:pt x="16" y="15"/>
                    <a:pt x="15" y="14"/>
                  </a:cubicBezTo>
                  <a:cubicBezTo>
                    <a:pt x="15" y="14"/>
                    <a:pt x="15" y="14"/>
                    <a:pt x="14" y="14"/>
                  </a:cubicBezTo>
                  <a:cubicBezTo>
                    <a:pt x="15" y="13"/>
                    <a:pt x="15" y="13"/>
                    <a:pt x="16" y="12"/>
                  </a:cubicBezTo>
                  <a:cubicBezTo>
                    <a:pt x="17" y="13"/>
                    <a:pt x="18" y="14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lose/>
                  <a:moveTo>
                    <a:pt x="17" y="12"/>
                  </a:moveTo>
                  <a:cubicBezTo>
                    <a:pt x="17" y="12"/>
                    <a:pt x="18" y="13"/>
                    <a:pt x="19" y="14"/>
                  </a:cubicBezTo>
                  <a:cubicBezTo>
                    <a:pt x="18" y="13"/>
                    <a:pt x="17" y="13"/>
                    <a:pt x="16" y="12"/>
                  </a:cubicBezTo>
                  <a:cubicBezTo>
                    <a:pt x="17" y="12"/>
                    <a:pt x="18" y="11"/>
                    <a:pt x="19" y="11"/>
                  </a:cubicBezTo>
                  <a:cubicBezTo>
                    <a:pt x="19" y="11"/>
                    <a:pt x="21" y="13"/>
                    <a:pt x="21" y="14"/>
                  </a:cubicBezTo>
                  <a:cubicBezTo>
                    <a:pt x="21" y="15"/>
                    <a:pt x="21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4"/>
                    <a:pt x="19" y="13"/>
                    <a:pt x="17" y="12"/>
                  </a:cubicBezTo>
                  <a:close/>
                  <a:moveTo>
                    <a:pt x="20" y="19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lose/>
                  <a:moveTo>
                    <a:pt x="21" y="16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6"/>
                  </a:cubicBezTo>
                  <a:close/>
                  <a:moveTo>
                    <a:pt x="23" y="17"/>
                  </a:moveTo>
                  <a:cubicBezTo>
                    <a:pt x="23" y="17"/>
                    <a:pt x="23" y="17"/>
                    <a:pt x="23" y="16"/>
                  </a:cubicBezTo>
                  <a:cubicBezTo>
                    <a:pt x="23" y="16"/>
                    <a:pt x="23" y="16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lose/>
                  <a:moveTo>
                    <a:pt x="24" y="12"/>
                  </a:moveTo>
                  <a:cubicBezTo>
                    <a:pt x="23" y="11"/>
                    <a:pt x="22" y="11"/>
                    <a:pt x="20" y="10"/>
                  </a:cubicBezTo>
                  <a:cubicBezTo>
                    <a:pt x="21" y="10"/>
                    <a:pt x="21" y="9"/>
                    <a:pt x="21" y="9"/>
                  </a:cubicBezTo>
                  <a:cubicBezTo>
                    <a:pt x="22" y="10"/>
                    <a:pt x="23" y="11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lose/>
                  <a:moveTo>
                    <a:pt x="29" y="14"/>
                  </a:moveTo>
                  <a:cubicBezTo>
                    <a:pt x="29" y="14"/>
                    <a:pt x="29" y="14"/>
                    <a:pt x="29" y="1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lose/>
                  <a:moveTo>
                    <a:pt x="37" y="13"/>
                  </a:moveTo>
                  <a:cubicBezTo>
                    <a:pt x="37" y="12"/>
                    <a:pt x="37" y="12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8" y="11"/>
                    <a:pt x="38" y="11"/>
                    <a:pt x="38" y="12"/>
                  </a:cubicBezTo>
                  <a:cubicBezTo>
                    <a:pt x="38" y="12"/>
                    <a:pt x="37" y="13"/>
                    <a:pt x="37" y="13"/>
                  </a:cubicBezTo>
                  <a:close/>
                  <a:moveTo>
                    <a:pt x="38" y="11"/>
                  </a:move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8" y="10"/>
                    <a:pt x="39" y="10"/>
                  </a:cubicBezTo>
                  <a:cubicBezTo>
                    <a:pt x="39" y="10"/>
                    <a:pt x="38" y="11"/>
                    <a:pt x="38" y="11"/>
                  </a:cubicBezTo>
                  <a:close/>
                  <a:moveTo>
                    <a:pt x="52" y="5"/>
                  </a:moveTo>
                  <a:cubicBezTo>
                    <a:pt x="50" y="6"/>
                    <a:pt x="49" y="7"/>
                    <a:pt x="48" y="8"/>
                  </a:cubicBezTo>
                  <a:cubicBezTo>
                    <a:pt x="48" y="8"/>
                    <a:pt x="48" y="8"/>
                    <a:pt x="48" y="7"/>
                  </a:cubicBezTo>
                  <a:cubicBezTo>
                    <a:pt x="49" y="7"/>
                    <a:pt x="51" y="6"/>
                    <a:pt x="52" y="5"/>
                  </a:cubicBezTo>
                  <a:close/>
                  <a:moveTo>
                    <a:pt x="47" y="8"/>
                  </a:moveTo>
                  <a:cubicBezTo>
                    <a:pt x="47" y="8"/>
                    <a:pt x="48" y="8"/>
                    <a:pt x="48" y="8"/>
                  </a:cubicBezTo>
                  <a:cubicBezTo>
                    <a:pt x="48" y="8"/>
                    <a:pt x="47" y="9"/>
                    <a:pt x="47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7" y="8"/>
                    <a:pt x="47" y="8"/>
                  </a:cubicBezTo>
                  <a:close/>
                  <a:moveTo>
                    <a:pt x="46" y="7"/>
                  </a:moveTo>
                  <a:cubicBezTo>
                    <a:pt x="46" y="7"/>
                    <a:pt x="46" y="7"/>
                    <a:pt x="47" y="7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7"/>
                    <a:pt x="46" y="7"/>
                  </a:cubicBezTo>
                  <a:close/>
                  <a:moveTo>
                    <a:pt x="38" y="5"/>
                  </a:moveTo>
                  <a:cubicBezTo>
                    <a:pt x="39" y="5"/>
                    <a:pt x="41" y="6"/>
                    <a:pt x="43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40" y="7"/>
                    <a:pt x="39" y="6"/>
                    <a:pt x="38" y="5"/>
                  </a:cubicBezTo>
                  <a:close/>
                  <a:moveTo>
                    <a:pt x="41" y="11"/>
                  </a:moveTo>
                  <a:cubicBezTo>
                    <a:pt x="41" y="10"/>
                    <a:pt x="41" y="10"/>
                    <a:pt x="41" y="9"/>
                  </a:cubicBezTo>
                  <a:cubicBezTo>
                    <a:pt x="41" y="9"/>
                    <a:pt x="42" y="8"/>
                    <a:pt x="43" y="8"/>
                  </a:cubicBezTo>
                  <a:cubicBezTo>
                    <a:pt x="43" y="8"/>
                    <a:pt x="43" y="8"/>
                    <a:pt x="44" y="8"/>
                  </a:cubicBezTo>
                  <a:cubicBezTo>
                    <a:pt x="43" y="9"/>
                    <a:pt x="42" y="9"/>
                    <a:pt x="42" y="10"/>
                  </a:cubicBezTo>
                  <a:cubicBezTo>
                    <a:pt x="42" y="10"/>
                    <a:pt x="41" y="10"/>
                    <a:pt x="41" y="11"/>
                  </a:cubicBezTo>
                  <a:close/>
                  <a:moveTo>
                    <a:pt x="44" y="13"/>
                  </a:moveTo>
                  <a:cubicBezTo>
                    <a:pt x="44" y="13"/>
                    <a:pt x="43" y="13"/>
                    <a:pt x="43" y="13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3"/>
                  </a:cubicBezTo>
                  <a:close/>
                  <a:moveTo>
                    <a:pt x="44" y="12"/>
                  </a:moveTo>
                  <a:cubicBezTo>
                    <a:pt x="44" y="12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5" y="11"/>
                    <a:pt x="45" y="12"/>
                    <a:pt x="44" y="12"/>
                  </a:cubicBezTo>
                  <a:close/>
                  <a:moveTo>
                    <a:pt x="44" y="11"/>
                  </a:moveTo>
                  <a:cubicBezTo>
                    <a:pt x="44" y="10"/>
                    <a:pt x="44" y="10"/>
                    <a:pt x="44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6" y="9"/>
                    <a:pt x="46" y="10"/>
                  </a:cubicBezTo>
                  <a:cubicBezTo>
                    <a:pt x="46" y="10"/>
                    <a:pt x="45" y="11"/>
                    <a:pt x="45" y="11"/>
                  </a:cubicBezTo>
                  <a:cubicBezTo>
                    <a:pt x="45" y="11"/>
                    <a:pt x="44" y="11"/>
                    <a:pt x="44" y="11"/>
                  </a:cubicBezTo>
                  <a:close/>
                  <a:moveTo>
                    <a:pt x="46" y="15"/>
                  </a:moveTo>
                  <a:cubicBezTo>
                    <a:pt x="46" y="15"/>
                    <a:pt x="46" y="15"/>
                    <a:pt x="46" y="14"/>
                  </a:cubicBezTo>
                  <a:cubicBezTo>
                    <a:pt x="46" y="14"/>
                    <a:pt x="47" y="14"/>
                    <a:pt x="47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6" y="15"/>
                    <a:pt x="46" y="15"/>
                    <a:pt x="46" y="15"/>
                  </a:cubicBezTo>
                  <a:close/>
                  <a:moveTo>
                    <a:pt x="47" y="13"/>
                  </a:move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7" y="12"/>
                    <a:pt x="47" y="12"/>
                  </a:cubicBezTo>
                  <a:cubicBezTo>
                    <a:pt x="47" y="12"/>
                    <a:pt x="48" y="12"/>
                    <a:pt x="48" y="13"/>
                  </a:cubicBezTo>
                  <a:cubicBezTo>
                    <a:pt x="48" y="13"/>
                    <a:pt x="47" y="13"/>
                    <a:pt x="47" y="13"/>
                  </a:cubicBezTo>
                  <a:close/>
                  <a:moveTo>
                    <a:pt x="48" y="12"/>
                  </a:moveTo>
                  <a:cubicBezTo>
                    <a:pt x="48" y="12"/>
                    <a:pt x="47" y="12"/>
                    <a:pt x="47" y="12"/>
                  </a:cubicBezTo>
                  <a:cubicBezTo>
                    <a:pt x="47" y="12"/>
                    <a:pt x="47" y="11"/>
                    <a:pt x="48" y="11"/>
                  </a:cubicBezTo>
                  <a:cubicBezTo>
                    <a:pt x="48" y="11"/>
                    <a:pt x="48" y="12"/>
                    <a:pt x="49" y="12"/>
                  </a:cubicBezTo>
                  <a:cubicBezTo>
                    <a:pt x="48" y="12"/>
                    <a:pt x="48" y="12"/>
                    <a:pt x="48" y="12"/>
                  </a:cubicBezTo>
                  <a:close/>
                  <a:moveTo>
                    <a:pt x="48" y="10"/>
                  </a:moveTo>
                  <a:cubicBezTo>
                    <a:pt x="49" y="10"/>
                    <a:pt x="49" y="9"/>
                    <a:pt x="49" y="9"/>
                  </a:cubicBezTo>
                  <a:cubicBezTo>
                    <a:pt x="50" y="9"/>
                    <a:pt x="50" y="9"/>
                    <a:pt x="51" y="10"/>
                  </a:cubicBezTo>
                  <a:cubicBezTo>
                    <a:pt x="50" y="10"/>
                    <a:pt x="50" y="11"/>
                    <a:pt x="49" y="11"/>
                  </a:cubicBezTo>
                  <a:cubicBezTo>
                    <a:pt x="49" y="11"/>
                    <a:pt x="49" y="10"/>
                    <a:pt x="48" y="10"/>
                  </a:cubicBezTo>
                  <a:close/>
                  <a:moveTo>
                    <a:pt x="50" y="15"/>
                  </a:moveTo>
                  <a:cubicBezTo>
                    <a:pt x="50" y="15"/>
                    <a:pt x="50" y="15"/>
                    <a:pt x="50" y="15"/>
                  </a:cubicBezTo>
                  <a:cubicBezTo>
                    <a:pt x="49" y="15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5"/>
                    <a:pt x="50" y="15"/>
                  </a:cubicBezTo>
                  <a:close/>
                  <a:moveTo>
                    <a:pt x="51" y="12"/>
                  </a:moveTo>
                  <a:cubicBezTo>
                    <a:pt x="51" y="11"/>
                    <a:pt x="51" y="11"/>
                    <a:pt x="52" y="11"/>
                  </a:cubicBezTo>
                  <a:cubicBezTo>
                    <a:pt x="52" y="11"/>
                    <a:pt x="52" y="11"/>
                    <a:pt x="53" y="12"/>
                  </a:cubicBezTo>
                  <a:cubicBezTo>
                    <a:pt x="52" y="12"/>
                    <a:pt x="52" y="12"/>
                    <a:pt x="51" y="13"/>
                  </a:cubicBezTo>
                  <a:cubicBezTo>
                    <a:pt x="51" y="12"/>
                    <a:pt x="51" y="12"/>
                    <a:pt x="51" y="12"/>
                  </a:cubicBezTo>
                  <a:close/>
                  <a:moveTo>
                    <a:pt x="52" y="13"/>
                  </a:moveTo>
                  <a:cubicBezTo>
                    <a:pt x="52" y="13"/>
                    <a:pt x="52" y="12"/>
                    <a:pt x="53" y="12"/>
                  </a:cubicBezTo>
                  <a:cubicBezTo>
                    <a:pt x="53" y="12"/>
                    <a:pt x="53" y="13"/>
                    <a:pt x="54" y="13"/>
                  </a:cubicBezTo>
                  <a:cubicBezTo>
                    <a:pt x="53" y="13"/>
                    <a:pt x="52" y="13"/>
                    <a:pt x="52" y="13"/>
                  </a:cubicBezTo>
                  <a:cubicBezTo>
                    <a:pt x="53" y="13"/>
                    <a:pt x="53" y="13"/>
                    <a:pt x="54" y="13"/>
                  </a:cubicBezTo>
                  <a:cubicBezTo>
                    <a:pt x="54" y="13"/>
                    <a:pt x="54" y="14"/>
                    <a:pt x="54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2" y="14"/>
                    <a:pt x="52" y="13"/>
                    <a:pt x="52" y="13"/>
                  </a:cubicBezTo>
                  <a:close/>
                  <a:moveTo>
                    <a:pt x="53" y="15"/>
                  </a:move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5"/>
                    <a:pt x="54" y="15"/>
                  </a:cubicBezTo>
                  <a:cubicBezTo>
                    <a:pt x="54" y="15"/>
                    <a:pt x="53" y="15"/>
                    <a:pt x="53" y="15"/>
                  </a:cubicBezTo>
                  <a:close/>
                  <a:moveTo>
                    <a:pt x="55" y="13"/>
                  </a:move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6" y="13"/>
                    <a:pt x="55" y="13"/>
                  </a:cubicBezTo>
                  <a:cubicBezTo>
                    <a:pt x="55" y="13"/>
                    <a:pt x="54" y="12"/>
                    <a:pt x="54" y="11"/>
                  </a:cubicBezTo>
                  <a:cubicBezTo>
                    <a:pt x="55" y="10"/>
                    <a:pt x="56" y="10"/>
                    <a:pt x="56" y="10"/>
                  </a:cubicBezTo>
                  <a:cubicBezTo>
                    <a:pt x="55" y="10"/>
                    <a:pt x="54" y="11"/>
                    <a:pt x="53" y="11"/>
                  </a:cubicBezTo>
                  <a:cubicBezTo>
                    <a:pt x="53" y="11"/>
                    <a:pt x="53" y="10"/>
                    <a:pt x="52" y="10"/>
                  </a:cubicBezTo>
                  <a:cubicBezTo>
                    <a:pt x="53" y="9"/>
                    <a:pt x="54" y="8"/>
                    <a:pt x="55" y="8"/>
                  </a:cubicBezTo>
                  <a:cubicBezTo>
                    <a:pt x="57" y="10"/>
                    <a:pt x="58" y="11"/>
                    <a:pt x="58" y="13"/>
                  </a:cubicBezTo>
                  <a:cubicBezTo>
                    <a:pt x="58" y="13"/>
                    <a:pt x="57" y="14"/>
                    <a:pt x="56" y="14"/>
                  </a:cubicBezTo>
                  <a:cubicBezTo>
                    <a:pt x="56" y="14"/>
                    <a:pt x="56" y="14"/>
                    <a:pt x="55" y="14"/>
                  </a:cubicBezTo>
                  <a:cubicBezTo>
                    <a:pt x="55" y="14"/>
                    <a:pt x="55" y="13"/>
                    <a:pt x="55" y="13"/>
                  </a:cubicBezTo>
                  <a:close/>
                  <a:moveTo>
                    <a:pt x="57" y="16"/>
                  </a:moveTo>
                  <a:cubicBezTo>
                    <a:pt x="57" y="16"/>
                    <a:pt x="57" y="17"/>
                    <a:pt x="57" y="17"/>
                  </a:cubicBezTo>
                  <a:cubicBezTo>
                    <a:pt x="57" y="17"/>
                    <a:pt x="57" y="16"/>
                    <a:pt x="57" y="16"/>
                  </a:cubicBezTo>
                  <a:cubicBezTo>
                    <a:pt x="56" y="16"/>
                    <a:pt x="56" y="15"/>
                    <a:pt x="56" y="15"/>
                  </a:cubicBezTo>
                  <a:cubicBezTo>
                    <a:pt x="56" y="15"/>
                    <a:pt x="56" y="14"/>
                    <a:pt x="57" y="14"/>
                  </a:cubicBezTo>
                  <a:cubicBezTo>
                    <a:pt x="57" y="15"/>
                    <a:pt x="58" y="15"/>
                    <a:pt x="58" y="15"/>
                  </a:cubicBezTo>
                  <a:cubicBezTo>
                    <a:pt x="58" y="16"/>
                    <a:pt x="57" y="16"/>
                    <a:pt x="57" y="16"/>
                  </a:cubicBezTo>
                  <a:close/>
                  <a:moveTo>
                    <a:pt x="58" y="14"/>
                  </a:moveTo>
                  <a:cubicBezTo>
                    <a:pt x="58" y="14"/>
                    <a:pt x="57" y="14"/>
                    <a:pt x="57" y="14"/>
                  </a:cubicBezTo>
                  <a:cubicBezTo>
                    <a:pt x="57" y="14"/>
                    <a:pt x="58" y="14"/>
                    <a:pt x="58" y="13"/>
                  </a:cubicBezTo>
                  <a:cubicBezTo>
                    <a:pt x="58" y="14"/>
                    <a:pt x="58" y="14"/>
                    <a:pt x="58" y="14"/>
                  </a:cubicBezTo>
                  <a:close/>
                  <a:moveTo>
                    <a:pt x="60" y="17"/>
                  </a:move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60" y="17"/>
                    <a:pt x="60" y="17"/>
                  </a:cubicBezTo>
                  <a:close/>
                  <a:moveTo>
                    <a:pt x="61" y="16"/>
                  </a:moveTo>
                  <a:cubicBezTo>
                    <a:pt x="61" y="16"/>
                    <a:pt x="60" y="16"/>
                    <a:pt x="60" y="16"/>
                  </a:cubicBezTo>
                  <a:cubicBezTo>
                    <a:pt x="60" y="16"/>
                    <a:pt x="60" y="15"/>
                    <a:pt x="60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6"/>
                    <a:pt x="61" y="16"/>
                  </a:cubicBezTo>
                  <a:close/>
                  <a:moveTo>
                    <a:pt x="83" y="5"/>
                  </a:moveTo>
                  <a:cubicBezTo>
                    <a:pt x="87" y="6"/>
                    <a:pt x="90" y="8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0" y="10"/>
                    <a:pt x="89" y="9"/>
                    <a:pt x="87" y="9"/>
                  </a:cubicBezTo>
                  <a:cubicBezTo>
                    <a:pt x="86" y="8"/>
                    <a:pt x="84" y="6"/>
                    <a:pt x="81" y="5"/>
                  </a:cubicBezTo>
                  <a:cubicBezTo>
                    <a:pt x="82" y="5"/>
                    <a:pt x="82" y="5"/>
                    <a:pt x="83" y="5"/>
                  </a:cubicBezTo>
                  <a:close/>
                  <a:moveTo>
                    <a:pt x="91" y="11"/>
                  </a:moveTo>
                  <a:cubicBezTo>
                    <a:pt x="90" y="11"/>
                    <a:pt x="90" y="11"/>
                    <a:pt x="90" y="11"/>
                  </a:cubicBezTo>
                  <a:cubicBezTo>
                    <a:pt x="89" y="10"/>
                    <a:pt x="88" y="10"/>
                    <a:pt x="88" y="9"/>
                  </a:cubicBezTo>
                  <a:cubicBezTo>
                    <a:pt x="89" y="10"/>
                    <a:pt x="89" y="10"/>
                    <a:pt x="91" y="11"/>
                  </a:cubicBezTo>
                  <a:close/>
                  <a:moveTo>
                    <a:pt x="72" y="8"/>
                  </a:moveTo>
                  <a:cubicBezTo>
                    <a:pt x="73" y="8"/>
                    <a:pt x="73" y="8"/>
                    <a:pt x="73" y="9"/>
                  </a:cubicBezTo>
                  <a:cubicBezTo>
                    <a:pt x="70" y="11"/>
                    <a:pt x="67" y="12"/>
                    <a:pt x="66" y="14"/>
                  </a:cubicBezTo>
                  <a:cubicBezTo>
                    <a:pt x="65" y="14"/>
                    <a:pt x="65" y="13"/>
                    <a:pt x="64" y="13"/>
                  </a:cubicBezTo>
                  <a:cubicBezTo>
                    <a:pt x="66" y="10"/>
                    <a:pt x="70" y="9"/>
                    <a:pt x="72" y="8"/>
                  </a:cubicBezTo>
                  <a:close/>
                  <a:moveTo>
                    <a:pt x="63" y="18"/>
                  </a:moveTo>
                  <a:cubicBezTo>
                    <a:pt x="63" y="18"/>
                    <a:pt x="63" y="17"/>
                    <a:pt x="63" y="17"/>
                  </a:cubicBezTo>
                  <a:cubicBezTo>
                    <a:pt x="63" y="16"/>
                    <a:pt x="63" y="14"/>
                    <a:pt x="64" y="13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4" y="16"/>
                    <a:pt x="63" y="17"/>
                    <a:pt x="63" y="18"/>
                  </a:cubicBezTo>
                  <a:close/>
                  <a:moveTo>
                    <a:pt x="65" y="20"/>
                  </a:moveTo>
                  <a:cubicBezTo>
                    <a:pt x="66" y="18"/>
                    <a:pt x="66" y="17"/>
                    <a:pt x="67" y="16"/>
                  </a:cubicBezTo>
                  <a:cubicBezTo>
                    <a:pt x="67" y="16"/>
                    <a:pt x="67" y="17"/>
                    <a:pt x="67" y="17"/>
                  </a:cubicBezTo>
                  <a:cubicBezTo>
                    <a:pt x="66" y="19"/>
                    <a:pt x="65" y="20"/>
                    <a:pt x="65" y="20"/>
                  </a:cubicBezTo>
                  <a:close/>
                  <a:moveTo>
                    <a:pt x="73" y="18"/>
                  </a:moveTo>
                  <a:cubicBezTo>
                    <a:pt x="73" y="19"/>
                    <a:pt x="72" y="19"/>
                    <a:pt x="72" y="20"/>
                  </a:cubicBezTo>
                  <a:cubicBezTo>
                    <a:pt x="69" y="17"/>
                    <a:pt x="75" y="14"/>
                    <a:pt x="75" y="14"/>
                  </a:cubicBezTo>
                  <a:cubicBezTo>
                    <a:pt x="72" y="16"/>
                    <a:pt x="70" y="17"/>
                    <a:pt x="69" y="18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70" y="14"/>
                    <a:pt x="75" y="12"/>
                    <a:pt x="75" y="12"/>
                  </a:cubicBezTo>
                  <a:cubicBezTo>
                    <a:pt x="72" y="13"/>
                    <a:pt x="70" y="15"/>
                    <a:pt x="68" y="16"/>
                  </a:cubicBezTo>
                  <a:cubicBezTo>
                    <a:pt x="68" y="16"/>
                    <a:pt x="67" y="16"/>
                    <a:pt x="67" y="15"/>
                  </a:cubicBezTo>
                  <a:cubicBezTo>
                    <a:pt x="69" y="13"/>
                    <a:pt x="71" y="11"/>
                    <a:pt x="74" y="9"/>
                  </a:cubicBezTo>
                  <a:cubicBezTo>
                    <a:pt x="77" y="11"/>
                    <a:pt x="79" y="12"/>
                    <a:pt x="80" y="14"/>
                  </a:cubicBezTo>
                  <a:cubicBezTo>
                    <a:pt x="80" y="14"/>
                    <a:pt x="79" y="14"/>
                    <a:pt x="79" y="14"/>
                  </a:cubicBezTo>
                  <a:cubicBezTo>
                    <a:pt x="78" y="14"/>
                    <a:pt x="77" y="13"/>
                    <a:pt x="75" y="13"/>
                  </a:cubicBezTo>
                  <a:cubicBezTo>
                    <a:pt x="75" y="13"/>
                    <a:pt x="77" y="13"/>
                    <a:pt x="79" y="14"/>
                  </a:cubicBezTo>
                  <a:cubicBezTo>
                    <a:pt x="79" y="14"/>
                    <a:pt x="78" y="15"/>
                    <a:pt x="78" y="15"/>
                  </a:cubicBezTo>
                  <a:cubicBezTo>
                    <a:pt x="77" y="14"/>
                    <a:pt x="76" y="14"/>
                    <a:pt x="75" y="13"/>
                  </a:cubicBezTo>
                  <a:cubicBezTo>
                    <a:pt x="75" y="13"/>
                    <a:pt x="76" y="14"/>
                    <a:pt x="77" y="15"/>
                  </a:cubicBezTo>
                  <a:cubicBezTo>
                    <a:pt x="77" y="15"/>
                    <a:pt x="76" y="16"/>
                    <a:pt x="76" y="16"/>
                  </a:cubicBezTo>
                  <a:cubicBezTo>
                    <a:pt x="75" y="16"/>
                    <a:pt x="75" y="15"/>
                    <a:pt x="74" y="15"/>
                  </a:cubicBezTo>
                  <a:cubicBezTo>
                    <a:pt x="74" y="15"/>
                    <a:pt x="75" y="15"/>
                    <a:pt x="76" y="16"/>
                  </a:cubicBezTo>
                  <a:cubicBezTo>
                    <a:pt x="75" y="17"/>
                    <a:pt x="74" y="18"/>
                    <a:pt x="73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8"/>
                    <a:pt x="73" y="18"/>
                    <a:pt x="73" y="18"/>
                  </a:cubicBezTo>
                  <a:close/>
                  <a:moveTo>
                    <a:pt x="74" y="19"/>
                  </a:move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75" y="19"/>
                    <a:pt x="74" y="19"/>
                  </a:cubicBezTo>
                  <a:close/>
                  <a:moveTo>
                    <a:pt x="76" y="19"/>
                  </a:moveTo>
                  <a:cubicBezTo>
                    <a:pt x="76" y="19"/>
                    <a:pt x="76" y="19"/>
                    <a:pt x="76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6" y="18"/>
                    <a:pt x="76" y="17"/>
                  </a:cubicBezTo>
                  <a:cubicBezTo>
                    <a:pt x="76" y="18"/>
                    <a:pt x="76" y="19"/>
                    <a:pt x="76" y="19"/>
                  </a:cubicBezTo>
                  <a:close/>
                  <a:moveTo>
                    <a:pt x="78" y="18"/>
                  </a:moveTo>
                  <a:cubicBezTo>
                    <a:pt x="78" y="18"/>
                    <a:pt x="78" y="18"/>
                    <a:pt x="78" y="19"/>
                  </a:cubicBezTo>
                  <a:cubicBezTo>
                    <a:pt x="78" y="18"/>
                    <a:pt x="77" y="18"/>
                    <a:pt x="77" y="17"/>
                  </a:cubicBezTo>
                  <a:cubicBezTo>
                    <a:pt x="77" y="17"/>
                    <a:pt x="77" y="16"/>
                    <a:pt x="78" y="16"/>
                  </a:cubicBezTo>
                  <a:cubicBezTo>
                    <a:pt x="78" y="17"/>
                    <a:pt x="78" y="17"/>
                    <a:pt x="78" y="18"/>
                  </a:cubicBezTo>
                  <a:close/>
                  <a:moveTo>
                    <a:pt x="79" y="15"/>
                  </a:moveTo>
                  <a:cubicBezTo>
                    <a:pt x="79" y="15"/>
                    <a:pt x="79" y="15"/>
                    <a:pt x="80" y="15"/>
                  </a:cubicBezTo>
                  <a:cubicBezTo>
                    <a:pt x="80" y="15"/>
                    <a:pt x="81" y="15"/>
                    <a:pt x="81" y="15"/>
                  </a:cubicBezTo>
                  <a:cubicBezTo>
                    <a:pt x="81" y="15"/>
                    <a:pt x="81" y="16"/>
                    <a:pt x="81" y="16"/>
                  </a:cubicBezTo>
                  <a:cubicBezTo>
                    <a:pt x="81" y="16"/>
                    <a:pt x="80" y="17"/>
                    <a:pt x="80" y="17"/>
                  </a:cubicBezTo>
                  <a:cubicBezTo>
                    <a:pt x="79" y="17"/>
                    <a:pt x="79" y="16"/>
                    <a:pt x="79" y="15"/>
                  </a:cubicBezTo>
                  <a:close/>
                  <a:moveTo>
                    <a:pt x="80" y="14"/>
                  </a:moveTo>
                  <a:cubicBezTo>
                    <a:pt x="80" y="14"/>
                    <a:pt x="80" y="14"/>
                    <a:pt x="80" y="14"/>
                  </a:cubicBezTo>
                  <a:cubicBezTo>
                    <a:pt x="81" y="14"/>
                    <a:pt x="81" y="15"/>
                    <a:pt x="81" y="15"/>
                  </a:cubicBezTo>
                  <a:cubicBezTo>
                    <a:pt x="81" y="15"/>
                    <a:pt x="80" y="15"/>
                    <a:pt x="80" y="14"/>
                  </a:cubicBezTo>
                  <a:close/>
                  <a:moveTo>
                    <a:pt x="81" y="18"/>
                  </a:moveTo>
                  <a:cubicBezTo>
                    <a:pt x="81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1" y="18"/>
                    <a:pt x="81" y="18"/>
                    <a:pt x="81" y="17"/>
                  </a:cubicBezTo>
                  <a:cubicBezTo>
                    <a:pt x="81" y="17"/>
                    <a:pt x="81" y="18"/>
                    <a:pt x="81" y="18"/>
                  </a:cubicBezTo>
                  <a:close/>
                  <a:moveTo>
                    <a:pt x="75" y="9"/>
                  </a:moveTo>
                  <a:cubicBezTo>
                    <a:pt x="77" y="7"/>
                    <a:pt x="79" y="6"/>
                    <a:pt x="81" y="6"/>
                  </a:cubicBezTo>
                  <a:cubicBezTo>
                    <a:pt x="83" y="7"/>
                    <a:pt x="86" y="9"/>
                    <a:pt x="88" y="12"/>
                  </a:cubicBezTo>
                  <a:cubicBezTo>
                    <a:pt x="88" y="12"/>
                    <a:pt x="87" y="12"/>
                    <a:pt x="86" y="13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7" y="12"/>
                    <a:pt x="86" y="12"/>
                    <a:pt x="86" y="12"/>
                  </a:cubicBezTo>
                  <a:cubicBezTo>
                    <a:pt x="84" y="11"/>
                    <a:pt x="83" y="10"/>
                    <a:pt x="81" y="9"/>
                  </a:cubicBezTo>
                  <a:cubicBezTo>
                    <a:pt x="81" y="9"/>
                    <a:pt x="83" y="10"/>
                    <a:pt x="85" y="12"/>
                  </a:cubicBezTo>
                  <a:cubicBezTo>
                    <a:pt x="84" y="12"/>
                    <a:pt x="83" y="13"/>
                    <a:pt x="83" y="13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2"/>
                    <a:pt x="81" y="12"/>
                    <a:pt x="81" y="12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3"/>
                    <a:pt x="82" y="13"/>
                    <a:pt x="81" y="13"/>
                  </a:cubicBezTo>
                  <a:cubicBezTo>
                    <a:pt x="79" y="11"/>
                    <a:pt x="77" y="10"/>
                    <a:pt x="75" y="9"/>
                  </a:cubicBezTo>
                  <a:close/>
                  <a:moveTo>
                    <a:pt x="83" y="13"/>
                  </a:moveTo>
                  <a:cubicBezTo>
                    <a:pt x="84" y="13"/>
                    <a:pt x="84" y="13"/>
                    <a:pt x="85" y="12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3"/>
                    <a:pt x="85" y="14"/>
                  </a:cubicBezTo>
                  <a:cubicBezTo>
                    <a:pt x="84" y="13"/>
                    <a:pt x="84" y="13"/>
                    <a:pt x="83" y="13"/>
                  </a:cubicBezTo>
                  <a:close/>
                  <a:moveTo>
                    <a:pt x="84" y="14"/>
                  </a:move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3" y="13"/>
                  </a:cubicBezTo>
                  <a:cubicBezTo>
                    <a:pt x="84" y="14"/>
                    <a:pt x="84" y="14"/>
                    <a:pt x="84" y="14"/>
                  </a:cubicBezTo>
                  <a:close/>
                  <a:moveTo>
                    <a:pt x="86" y="14"/>
                  </a:moveTo>
                  <a:cubicBezTo>
                    <a:pt x="86" y="14"/>
                    <a:pt x="86" y="14"/>
                    <a:pt x="86" y="15"/>
                  </a:cubicBezTo>
                  <a:cubicBezTo>
                    <a:pt x="86" y="14"/>
                    <a:pt x="86" y="14"/>
                    <a:pt x="85" y="14"/>
                  </a:cubicBezTo>
                  <a:cubicBezTo>
                    <a:pt x="86" y="14"/>
                    <a:pt x="86" y="14"/>
                    <a:pt x="86" y="14"/>
                  </a:cubicBezTo>
                  <a:close/>
                  <a:moveTo>
                    <a:pt x="82" y="14"/>
                  </a:moveTo>
                  <a:cubicBezTo>
                    <a:pt x="82" y="13"/>
                    <a:pt x="82" y="13"/>
                    <a:pt x="83" y="13"/>
                  </a:cubicBezTo>
                  <a:cubicBezTo>
                    <a:pt x="83" y="14"/>
                    <a:pt x="83" y="14"/>
                    <a:pt x="84" y="14"/>
                  </a:cubicBezTo>
                  <a:cubicBezTo>
                    <a:pt x="83" y="14"/>
                    <a:pt x="83" y="15"/>
                    <a:pt x="83" y="15"/>
                  </a:cubicBezTo>
                  <a:cubicBezTo>
                    <a:pt x="83" y="14"/>
                    <a:pt x="82" y="14"/>
                    <a:pt x="82" y="14"/>
                  </a:cubicBezTo>
                  <a:close/>
                  <a:moveTo>
                    <a:pt x="85" y="16"/>
                  </a:move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3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5" y="15"/>
                    <a:pt x="85" y="16"/>
                    <a:pt x="85" y="16"/>
                  </a:cubicBezTo>
                  <a:close/>
                  <a:moveTo>
                    <a:pt x="85" y="14"/>
                  </a:moveTo>
                  <a:cubicBezTo>
                    <a:pt x="85" y="14"/>
                    <a:pt x="85" y="14"/>
                    <a:pt x="85" y="14"/>
                  </a:cubicBezTo>
                  <a:cubicBezTo>
                    <a:pt x="86" y="15"/>
                    <a:pt x="86" y="15"/>
                    <a:pt x="87" y="15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6"/>
                    <a:pt x="86" y="16"/>
                    <a:pt x="86" y="16"/>
                  </a:cubicBezTo>
                  <a:cubicBezTo>
                    <a:pt x="86" y="15"/>
                    <a:pt x="85" y="15"/>
                    <a:pt x="85" y="14"/>
                  </a:cubicBezTo>
                  <a:close/>
                  <a:moveTo>
                    <a:pt x="86" y="16"/>
                  </a:moveTo>
                  <a:cubicBezTo>
                    <a:pt x="86" y="16"/>
                    <a:pt x="87" y="16"/>
                    <a:pt x="87" y="16"/>
                  </a:cubicBezTo>
                  <a:cubicBezTo>
                    <a:pt x="87" y="16"/>
                    <a:pt x="87" y="16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6"/>
                    <a:pt x="86" y="16"/>
                    <a:pt x="86" y="16"/>
                  </a:cubicBezTo>
                  <a:close/>
                  <a:moveTo>
                    <a:pt x="87" y="18"/>
                  </a:moveTo>
                  <a:cubicBezTo>
                    <a:pt x="87" y="18"/>
                    <a:pt x="87" y="18"/>
                    <a:pt x="87" y="18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8"/>
                  </a:cubicBezTo>
                  <a:close/>
                  <a:moveTo>
                    <a:pt x="90" y="17"/>
                  </a:moveTo>
                  <a:cubicBezTo>
                    <a:pt x="89" y="16"/>
                    <a:pt x="89" y="14"/>
                    <a:pt x="87" y="13"/>
                  </a:cubicBezTo>
                  <a:cubicBezTo>
                    <a:pt x="87" y="13"/>
                    <a:pt x="88" y="12"/>
                    <a:pt x="88" y="12"/>
                  </a:cubicBezTo>
                  <a:cubicBezTo>
                    <a:pt x="90" y="14"/>
                    <a:pt x="90" y="15"/>
                    <a:pt x="90" y="17"/>
                  </a:cubicBezTo>
                  <a:cubicBezTo>
                    <a:pt x="90" y="17"/>
                    <a:pt x="90" y="17"/>
                    <a:pt x="90" y="17"/>
                  </a:cubicBezTo>
                  <a:close/>
                  <a:moveTo>
                    <a:pt x="90" y="11"/>
                  </a:moveTo>
                  <a:cubicBezTo>
                    <a:pt x="90" y="11"/>
                    <a:pt x="91" y="11"/>
                    <a:pt x="91" y="11"/>
                  </a:cubicBezTo>
                  <a:cubicBezTo>
                    <a:pt x="91" y="11"/>
                    <a:pt x="91" y="11"/>
                    <a:pt x="92" y="11"/>
                  </a:cubicBezTo>
                  <a:cubicBezTo>
                    <a:pt x="92" y="12"/>
                    <a:pt x="92" y="13"/>
                    <a:pt x="92" y="14"/>
                  </a:cubicBezTo>
                  <a:cubicBezTo>
                    <a:pt x="92" y="13"/>
                    <a:pt x="91" y="12"/>
                    <a:pt x="90" y="11"/>
                  </a:cubicBezTo>
                  <a:close/>
                  <a:moveTo>
                    <a:pt x="95" y="15"/>
                  </a:moveTo>
                  <a:cubicBezTo>
                    <a:pt x="95" y="14"/>
                    <a:pt x="94" y="13"/>
                    <a:pt x="94" y="13"/>
                  </a:cubicBezTo>
                  <a:cubicBezTo>
                    <a:pt x="95" y="13"/>
                    <a:pt x="95" y="13"/>
                    <a:pt x="96" y="14"/>
                  </a:cubicBezTo>
                  <a:cubicBezTo>
                    <a:pt x="95" y="15"/>
                    <a:pt x="95" y="15"/>
                    <a:pt x="95" y="15"/>
                  </a:cubicBezTo>
                  <a:close/>
                  <a:moveTo>
                    <a:pt x="96" y="12"/>
                  </a:moveTo>
                  <a:cubicBezTo>
                    <a:pt x="96" y="12"/>
                    <a:pt x="96" y="13"/>
                    <a:pt x="96" y="13"/>
                  </a:cubicBezTo>
                  <a:cubicBezTo>
                    <a:pt x="95" y="13"/>
                    <a:pt x="94" y="12"/>
                    <a:pt x="93" y="12"/>
                  </a:cubicBezTo>
                  <a:cubicBezTo>
                    <a:pt x="93" y="11"/>
                    <a:pt x="93" y="11"/>
                    <a:pt x="92" y="10"/>
                  </a:cubicBezTo>
                  <a:cubicBezTo>
                    <a:pt x="94" y="9"/>
                    <a:pt x="95" y="9"/>
                    <a:pt x="96" y="9"/>
                  </a:cubicBezTo>
                  <a:cubicBezTo>
                    <a:pt x="96" y="9"/>
                    <a:pt x="96" y="10"/>
                    <a:pt x="96" y="11"/>
                  </a:cubicBezTo>
                  <a:cubicBezTo>
                    <a:pt x="95" y="11"/>
                    <a:pt x="94" y="11"/>
                    <a:pt x="94" y="11"/>
                  </a:cubicBezTo>
                  <a:cubicBezTo>
                    <a:pt x="95" y="11"/>
                    <a:pt x="95" y="11"/>
                    <a:pt x="96" y="12"/>
                  </a:cubicBezTo>
                  <a:close/>
                  <a:moveTo>
                    <a:pt x="98" y="15"/>
                  </a:moveTo>
                  <a:cubicBezTo>
                    <a:pt x="98" y="15"/>
                    <a:pt x="98" y="15"/>
                    <a:pt x="98" y="15"/>
                  </a:cubicBezTo>
                  <a:cubicBezTo>
                    <a:pt x="99" y="14"/>
                    <a:pt x="98" y="13"/>
                    <a:pt x="98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4"/>
                    <a:pt x="99" y="14"/>
                    <a:pt x="98" y="15"/>
                  </a:cubicBezTo>
                  <a:close/>
                  <a:moveTo>
                    <a:pt x="113" y="4"/>
                  </a:moveTo>
                  <a:cubicBezTo>
                    <a:pt x="113" y="5"/>
                    <a:pt x="114" y="5"/>
                    <a:pt x="114" y="5"/>
                  </a:cubicBezTo>
                  <a:cubicBezTo>
                    <a:pt x="113" y="5"/>
                    <a:pt x="113" y="5"/>
                    <a:pt x="112" y="6"/>
                  </a:cubicBezTo>
                  <a:cubicBezTo>
                    <a:pt x="112" y="5"/>
                    <a:pt x="112" y="5"/>
                    <a:pt x="111" y="5"/>
                  </a:cubicBezTo>
                  <a:cubicBezTo>
                    <a:pt x="112" y="5"/>
                    <a:pt x="113" y="5"/>
                    <a:pt x="113" y="4"/>
                  </a:cubicBezTo>
                  <a:close/>
                  <a:moveTo>
                    <a:pt x="113" y="9"/>
                  </a:moveTo>
                  <a:cubicBezTo>
                    <a:pt x="112" y="9"/>
                    <a:pt x="111" y="8"/>
                    <a:pt x="110" y="8"/>
                  </a:cubicBezTo>
                  <a:cubicBezTo>
                    <a:pt x="111" y="7"/>
                    <a:pt x="112" y="7"/>
                    <a:pt x="112" y="6"/>
                  </a:cubicBezTo>
                  <a:cubicBezTo>
                    <a:pt x="114" y="8"/>
                    <a:pt x="116" y="9"/>
                    <a:pt x="117" y="10"/>
                  </a:cubicBezTo>
                  <a:cubicBezTo>
                    <a:pt x="116" y="10"/>
                    <a:pt x="115" y="9"/>
                    <a:pt x="114" y="9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4" y="9"/>
                    <a:pt x="114" y="9"/>
                    <a:pt x="113" y="9"/>
                  </a:cubicBezTo>
                  <a:close/>
                  <a:moveTo>
                    <a:pt x="112" y="10"/>
                  </a:moveTo>
                  <a:cubicBezTo>
                    <a:pt x="111" y="10"/>
                    <a:pt x="110" y="11"/>
                    <a:pt x="109" y="11"/>
                  </a:cubicBezTo>
                  <a:cubicBezTo>
                    <a:pt x="109" y="11"/>
                    <a:pt x="108" y="10"/>
                    <a:pt x="108" y="10"/>
                  </a:cubicBezTo>
                  <a:cubicBezTo>
                    <a:pt x="108" y="9"/>
                    <a:pt x="109" y="9"/>
                    <a:pt x="110" y="8"/>
                  </a:cubicBezTo>
                  <a:cubicBezTo>
                    <a:pt x="111" y="8"/>
                    <a:pt x="112" y="9"/>
                    <a:pt x="113" y="9"/>
                  </a:cubicBezTo>
                  <a:cubicBezTo>
                    <a:pt x="113" y="9"/>
                    <a:pt x="113" y="9"/>
                    <a:pt x="112" y="10"/>
                  </a:cubicBezTo>
                  <a:cubicBezTo>
                    <a:pt x="112" y="9"/>
                    <a:pt x="111" y="9"/>
                    <a:pt x="110" y="9"/>
                  </a:cubicBezTo>
                  <a:cubicBezTo>
                    <a:pt x="110" y="9"/>
                    <a:pt x="111" y="9"/>
                    <a:pt x="112" y="10"/>
                  </a:cubicBezTo>
                  <a:close/>
                  <a:moveTo>
                    <a:pt x="111" y="5"/>
                  </a:moveTo>
                  <a:cubicBezTo>
                    <a:pt x="111" y="5"/>
                    <a:pt x="111" y="6"/>
                    <a:pt x="112" y="6"/>
                  </a:cubicBezTo>
                  <a:cubicBezTo>
                    <a:pt x="110" y="7"/>
                    <a:pt x="108" y="8"/>
                    <a:pt x="107" y="9"/>
                  </a:cubicBezTo>
                  <a:cubicBezTo>
                    <a:pt x="106" y="9"/>
                    <a:pt x="105" y="9"/>
                    <a:pt x="105" y="8"/>
                  </a:cubicBezTo>
                  <a:cubicBezTo>
                    <a:pt x="107" y="7"/>
                    <a:pt x="109" y="6"/>
                    <a:pt x="111" y="5"/>
                  </a:cubicBezTo>
                  <a:close/>
                  <a:moveTo>
                    <a:pt x="104" y="9"/>
                  </a:moveTo>
                  <a:cubicBezTo>
                    <a:pt x="105" y="9"/>
                    <a:pt x="106" y="9"/>
                    <a:pt x="106" y="10"/>
                  </a:cubicBezTo>
                  <a:cubicBezTo>
                    <a:pt x="105" y="10"/>
                    <a:pt x="105" y="11"/>
                    <a:pt x="104" y="11"/>
                  </a:cubicBezTo>
                  <a:cubicBezTo>
                    <a:pt x="104" y="11"/>
                    <a:pt x="103" y="11"/>
                    <a:pt x="103" y="10"/>
                  </a:cubicBezTo>
                  <a:cubicBezTo>
                    <a:pt x="103" y="10"/>
                    <a:pt x="104" y="9"/>
                    <a:pt x="104" y="9"/>
                  </a:cubicBezTo>
                  <a:close/>
                  <a:moveTo>
                    <a:pt x="101" y="16"/>
                  </a:moveTo>
                  <a:cubicBezTo>
                    <a:pt x="101" y="16"/>
                    <a:pt x="101" y="15"/>
                    <a:pt x="101" y="14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1" y="15"/>
                    <a:pt x="101" y="16"/>
                    <a:pt x="101" y="16"/>
                  </a:cubicBezTo>
                  <a:close/>
                  <a:moveTo>
                    <a:pt x="101" y="14"/>
                  </a:moveTo>
                  <a:cubicBezTo>
                    <a:pt x="102" y="12"/>
                    <a:pt x="102" y="11"/>
                    <a:pt x="103" y="10"/>
                  </a:cubicBezTo>
                  <a:cubicBezTo>
                    <a:pt x="103" y="11"/>
                    <a:pt x="104" y="11"/>
                    <a:pt x="104" y="11"/>
                  </a:cubicBezTo>
                  <a:cubicBezTo>
                    <a:pt x="103" y="12"/>
                    <a:pt x="102" y="13"/>
                    <a:pt x="102" y="14"/>
                  </a:cubicBezTo>
                  <a:cubicBezTo>
                    <a:pt x="102" y="14"/>
                    <a:pt x="101" y="14"/>
                    <a:pt x="101" y="14"/>
                  </a:cubicBezTo>
                  <a:close/>
                  <a:moveTo>
                    <a:pt x="104" y="17"/>
                  </a:moveTo>
                  <a:cubicBezTo>
                    <a:pt x="104" y="17"/>
                    <a:pt x="104" y="16"/>
                    <a:pt x="104" y="16"/>
                  </a:cubicBezTo>
                  <a:cubicBezTo>
                    <a:pt x="104" y="16"/>
                    <a:pt x="104" y="15"/>
                    <a:pt x="104" y="15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16"/>
                    <a:pt x="104" y="16"/>
                    <a:pt x="104" y="17"/>
                  </a:cubicBezTo>
                  <a:close/>
                  <a:moveTo>
                    <a:pt x="105" y="15"/>
                  </a:moveTo>
                  <a:cubicBezTo>
                    <a:pt x="105" y="15"/>
                    <a:pt x="105" y="15"/>
                    <a:pt x="104" y="15"/>
                  </a:cubicBezTo>
                  <a:cubicBezTo>
                    <a:pt x="105" y="14"/>
                    <a:pt x="105" y="13"/>
                    <a:pt x="105" y="13"/>
                  </a:cubicBezTo>
                  <a:cubicBezTo>
                    <a:pt x="106" y="13"/>
                    <a:pt x="106" y="13"/>
                    <a:pt x="106" y="14"/>
                  </a:cubicBezTo>
                  <a:cubicBezTo>
                    <a:pt x="106" y="14"/>
                    <a:pt x="105" y="15"/>
                    <a:pt x="105" y="15"/>
                  </a:cubicBezTo>
                  <a:close/>
                  <a:moveTo>
                    <a:pt x="107" y="13"/>
                  </a:moveTo>
                  <a:cubicBezTo>
                    <a:pt x="106" y="13"/>
                    <a:pt x="106" y="13"/>
                    <a:pt x="106" y="12"/>
                  </a:cubicBezTo>
                  <a:cubicBezTo>
                    <a:pt x="106" y="12"/>
                    <a:pt x="107" y="11"/>
                    <a:pt x="107" y="11"/>
                  </a:cubicBezTo>
                  <a:cubicBezTo>
                    <a:pt x="108" y="11"/>
                    <a:pt x="108" y="12"/>
                    <a:pt x="108" y="12"/>
                  </a:cubicBezTo>
                  <a:cubicBezTo>
                    <a:pt x="108" y="12"/>
                    <a:pt x="107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lose/>
                  <a:moveTo>
                    <a:pt x="107" y="18"/>
                  </a:moveTo>
                  <a:cubicBezTo>
                    <a:pt x="107" y="17"/>
                    <a:pt x="107" y="17"/>
                    <a:pt x="107" y="16"/>
                  </a:cubicBezTo>
                  <a:cubicBezTo>
                    <a:pt x="107" y="17"/>
                    <a:pt x="107" y="17"/>
                    <a:pt x="107" y="18"/>
                  </a:cubicBezTo>
                  <a:close/>
                  <a:moveTo>
                    <a:pt x="108" y="15"/>
                  </a:moveTo>
                  <a:cubicBezTo>
                    <a:pt x="108" y="15"/>
                    <a:pt x="108" y="15"/>
                    <a:pt x="108" y="15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9" y="15"/>
                    <a:pt x="109" y="15"/>
                    <a:pt x="108" y="15"/>
                  </a:cubicBezTo>
                  <a:close/>
                  <a:moveTo>
                    <a:pt x="108" y="14"/>
                  </a:moveTo>
                  <a:cubicBezTo>
                    <a:pt x="109" y="13"/>
                    <a:pt x="109" y="13"/>
                    <a:pt x="109" y="13"/>
                  </a:cubicBezTo>
                  <a:cubicBezTo>
                    <a:pt x="110" y="13"/>
                    <a:pt x="110" y="13"/>
                    <a:pt x="110" y="14"/>
                  </a:cubicBezTo>
                  <a:cubicBezTo>
                    <a:pt x="110" y="14"/>
                    <a:pt x="110" y="14"/>
                    <a:pt x="109" y="14"/>
                  </a:cubicBezTo>
                  <a:cubicBezTo>
                    <a:pt x="109" y="14"/>
                    <a:pt x="109" y="14"/>
                    <a:pt x="108" y="14"/>
                  </a:cubicBezTo>
                  <a:close/>
                  <a:moveTo>
                    <a:pt x="110" y="17"/>
                  </a:moveTo>
                  <a:cubicBezTo>
                    <a:pt x="110" y="17"/>
                    <a:pt x="110" y="16"/>
                    <a:pt x="110" y="15"/>
                  </a:cubicBezTo>
                  <a:cubicBezTo>
                    <a:pt x="110" y="15"/>
                    <a:pt x="111" y="15"/>
                    <a:pt x="111" y="1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7"/>
                    <a:pt x="110" y="17"/>
                  </a:cubicBezTo>
                  <a:close/>
                  <a:moveTo>
                    <a:pt x="110" y="15"/>
                  </a:moveTo>
                  <a:cubicBezTo>
                    <a:pt x="110" y="14"/>
                    <a:pt x="110" y="14"/>
                    <a:pt x="110" y="14"/>
                  </a:cubicBezTo>
                  <a:cubicBezTo>
                    <a:pt x="110" y="14"/>
                    <a:pt x="111" y="15"/>
                    <a:pt x="111" y="15"/>
                  </a:cubicBezTo>
                  <a:cubicBezTo>
                    <a:pt x="111" y="15"/>
                    <a:pt x="110" y="15"/>
                    <a:pt x="110" y="15"/>
                  </a:cubicBezTo>
                  <a:close/>
                  <a:moveTo>
                    <a:pt x="110" y="12"/>
                  </a:moveTo>
                  <a:cubicBezTo>
                    <a:pt x="110" y="12"/>
                    <a:pt x="110" y="12"/>
                    <a:pt x="110" y="11"/>
                  </a:cubicBezTo>
                  <a:cubicBezTo>
                    <a:pt x="111" y="12"/>
                    <a:pt x="111" y="12"/>
                    <a:pt x="112" y="12"/>
                  </a:cubicBezTo>
                  <a:cubicBezTo>
                    <a:pt x="112" y="13"/>
                    <a:pt x="111" y="13"/>
                    <a:pt x="111" y="13"/>
                  </a:cubicBezTo>
                  <a:cubicBezTo>
                    <a:pt x="111" y="12"/>
                    <a:pt x="110" y="12"/>
                    <a:pt x="110" y="12"/>
                  </a:cubicBezTo>
                  <a:close/>
                  <a:moveTo>
                    <a:pt x="113" y="15"/>
                  </a:moveTo>
                  <a:cubicBezTo>
                    <a:pt x="113" y="15"/>
                    <a:pt x="113" y="15"/>
                    <a:pt x="113" y="15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13" y="15"/>
                    <a:pt x="113" y="15"/>
                    <a:pt x="113" y="15"/>
                  </a:cubicBezTo>
                  <a:close/>
                  <a:moveTo>
                    <a:pt x="113" y="15"/>
                  </a:moveTo>
                  <a:cubicBezTo>
                    <a:pt x="113" y="15"/>
                    <a:pt x="113" y="15"/>
                    <a:pt x="113" y="15"/>
                  </a:cubicBezTo>
                  <a:cubicBezTo>
                    <a:pt x="112" y="14"/>
                    <a:pt x="112" y="14"/>
                    <a:pt x="111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3" y="13"/>
                    <a:pt x="113" y="14"/>
                    <a:pt x="114" y="14"/>
                  </a:cubicBezTo>
                  <a:cubicBezTo>
                    <a:pt x="114" y="14"/>
                    <a:pt x="113" y="15"/>
                    <a:pt x="113" y="15"/>
                  </a:cubicBezTo>
                  <a:close/>
                  <a:moveTo>
                    <a:pt x="114" y="16"/>
                  </a:move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lose/>
                  <a:moveTo>
                    <a:pt x="112" y="12"/>
                  </a:moveTo>
                  <a:cubicBezTo>
                    <a:pt x="113" y="12"/>
                    <a:pt x="114" y="11"/>
                    <a:pt x="114" y="11"/>
                  </a:cubicBezTo>
                  <a:cubicBezTo>
                    <a:pt x="113" y="12"/>
                    <a:pt x="113" y="12"/>
                    <a:pt x="112" y="12"/>
                  </a:cubicBezTo>
                  <a:cubicBezTo>
                    <a:pt x="112" y="12"/>
                    <a:pt x="111" y="12"/>
                    <a:pt x="110" y="11"/>
                  </a:cubicBezTo>
                  <a:cubicBezTo>
                    <a:pt x="111" y="11"/>
                    <a:pt x="112" y="10"/>
                    <a:pt x="112" y="10"/>
                  </a:cubicBezTo>
                  <a:cubicBezTo>
                    <a:pt x="113" y="11"/>
                    <a:pt x="115" y="12"/>
                    <a:pt x="115" y="13"/>
                  </a:cubicBezTo>
                  <a:cubicBezTo>
                    <a:pt x="115" y="13"/>
                    <a:pt x="115" y="14"/>
                    <a:pt x="114" y="14"/>
                  </a:cubicBezTo>
                  <a:cubicBezTo>
                    <a:pt x="114" y="13"/>
                    <a:pt x="113" y="13"/>
                    <a:pt x="112" y="12"/>
                  </a:cubicBezTo>
                  <a:close/>
                  <a:moveTo>
                    <a:pt x="116" y="16"/>
                  </a:moveTo>
                  <a:cubicBezTo>
                    <a:pt x="116" y="16"/>
                    <a:pt x="116" y="16"/>
                    <a:pt x="116" y="16"/>
                  </a:cubicBezTo>
                  <a:cubicBezTo>
                    <a:pt x="116" y="15"/>
                    <a:pt x="116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6" y="15"/>
                    <a:pt x="116" y="15"/>
                    <a:pt x="117" y="16"/>
                  </a:cubicBezTo>
                  <a:cubicBezTo>
                    <a:pt x="116" y="16"/>
                    <a:pt x="116" y="16"/>
                    <a:pt x="116" y="16"/>
                  </a:cubicBezTo>
                  <a:close/>
                  <a:moveTo>
                    <a:pt x="113" y="10"/>
                  </a:moveTo>
                  <a:cubicBezTo>
                    <a:pt x="113" y="10"/>
                    <a:pt x="113" y="9"/>
                    <a:pt x="113" y="9"/>
                  </a:cubicBezTo>
                  <a:cubicBezTo>
                    <a:pt x="115" y="10"/>
                    <a:pt x="116" y="10"/>
                    <a:pt x="118" y="11"/>
                  </a:cubicBezTo>
                  <a:cubicBezTo>
                    <a:pt x="118" y="11"/>
                    <a:pt x="118" y="12"/>
                    <a:pt x="118" y="12"/>
                  </a:cubicBezTo>
                  <a:cubicBezTo>
                    <a:pt x="118" y="12"/>
                    <a:pt x="117" y="12"/>
                    <a:pt x="117" y="13"/>
                  </a:cubicBezTo>
                  <a:cubicBezTo>
                    <a:pt x="116" y="12"/>
                    <a:pt x="114" y="11"/>
                    <a:pt x="113" y="10"/>
                  </a:cubicBezTo>
                  <a:close/>
                  <a:moveTo>
                    <a:pt x="117" y="13"/>
                  </a:moveTo>
                  <a:cubicBezTo>
                    <a:pt x="118" y="13"/>
                    <a:pt x="118" y="13"/>
                    <a:pt x="119" y="12"/>
                  </a:cubicBezTo>
                  <a:cubicBezTo>
                    <a:pt x="119" y="13"/>
                    <a:pt x="119" y="13"/>
                    <a:pt x="119" y="14"/>
                  </a:cubicBezTo>
                  <a:cubicBezTo>
                    <a:pt x="119" y="14"/>
                    <a:pt x="119" y="14"/>
                    <a:pt x="118" y="14"/>
                  </a:cubicBezTo>
                  <a:cubicBezTo>
                    <a:pt x="118" y="14"/>
                    <a:pt x="118" y="14"/>
                    <a:pt x="117" y="13"/>
                  </a:cubicBezTo>
                  <a:close/>
                  <a:moveTo>
                    <a:pt x="119" y="15"/>
                  </a:moveTo>
                  <a:cubicBezTo>
                    <a:pt x="119" y="15"/>
                    <a:pt x="119" y="15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5"/>
                    <a:pt x="119" y="15"/>
                    <a:pt x="119" y="16"/>
                  </a:cubicBezTo>
                  <a:cubicBezTo>
                    <a:pt x="119" y="15"/>
                    <a:pt x="119" y="15"/>
                    <a:pt x="119" y="15"/>
                  </a:cubicBezTo>
                  <a:close/>
                  <a:moveTo>
                    <a:pt x="119" y="16"/>
                  </a:moveTo>
                  <a:cubicBezTo>
                    <a:pt x="119" y="16"/>
                    <a:pt x="120" y="16"/>
                    <a:pt x="120" y="15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6"/>
                    <a:pt x="119" y="16"/>
                    <a:pt x="119" y="16"/>
                  </a:cubicBezTo>
                  <a:cubicBezTo>
                    <a:pt x="119" y="16"/>
                    <a:pt x="119" y="16"/>
                    <a:pt x="119" y="16"/>
                  </a:cubicBezTo>
                  <a:close/>
                  <a:moveTo>
                    <a:pt x="120" y="16"/>
                  </a:moveTo>
                  <a:cubicBezTo>
                    <a:pt x="119" y="16"/>
                    <a:pt x="119" y="16"/>
                    <a:pt x="119" y="16"/>
                  </a:cubicBezTo>
                  <a:cubicBezTo>
                    <a:pt x="119" y="16"/>
                    <a:pt x="120" y="16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lose/>
                  <a:moveTo>
                    <a:pt x="120" y="17"/>
                  </a:moveTo>
                  <a:cubicBezTo>
                    <a:pt x="120" y="17"/>
                    <a:pt x="120" y="17"/>
                    <a:pt x="120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7"/>
                    <a:pt x="120" y="17"/>
                    <a:pt x="120" y="17"/>
                  </a:cubicBezTo>
                  <a:close/>
                  <a:moveTo>
                    <a:pt x="113" y="6"/>
                  </a:moveTo>
                  <a:cubicBezTo>
                    <a:pt x="114" y="6"/>
                    <a:pt x="114" y="5"/>
                    <a:pt x="115" y="5"/>
                  </a:cubicBezTo>
                  <a:cubicBezTo>
                    <a:pt x="118" y="7"/>
                    <a:pt x="120" y="9"/>
                    <a:pt x="121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10"/>
                    <a:pt x="121" y="10"/>
                    <a:pt x="121" y="11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21" y="11"/>
                    <a:pt x="120" y="11"/>
                    <a:pt x="120" y="11"/>
                  </a:cubicBezTo>
                  <a:cubicBezTo>
                    <a:pt x="119" y="10"/>
                    <a:pt x="116" y="8"/>
                    <a:pt x="113" y="6"/>
                  </a:cubicBezTo>
                  <a:close/>
                  <a:moveTo>
                    <a:pt x="121" y="12"/>
                  </a:moveTo>
                  <a:cubicBezTo>
                    <a:pt x="121" y="12"/>
                    <a:pt x="121" y="12"/>
                    <a:pt x="120" y="12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21" y="12"/>
                    <a:pt x="121" y="12"/>
                    <a:pt x="122" y="12"/>
                  </a:cubicBezTo>
                  <a:cubicBezTo>
                    <a:pt x="121" y="12"/>
                    <a:pt x="121" y="12"/>
                    <a:pt x="121" y="12"/>
                  </a:cubicBezTo>
                  <a:close/>
                  <a:moveTo>
                    <a:pt x="125" y="14"/>
                  </a:moveTo>
                  <a:cubicBezTo>
                    <a:pt x="125" y="14"/>
                    <a:pt x="125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3"/>
                    <a:pt x="124" y="13"/>
                    <a:pt x="123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5" y="12"/>
                    <a:pt x="125" y="12"/>
                    <a:pt x="126" y="12"/>
                  </a:cubicBezTo>
                  <a:cubicBezTo>
                    <a:pt x="125" y="13"/>
                    <a:pt x="125" y="13"/>
                    <a:pt x="125" y="14"/>
                  </a:cubicBezTo>
                  <a:close/>
                  <a:moveTo>
                    <a:pt x="126" y="12"/>
                  </a:moveTo>
                  <a:cubicBezTo>
                    <a:pt x="125" y="12"/>
                    <a:pt x="125" y="11"/>
                    <a:pt x="125" y="11"/>
                  </a:cubicBezTo>
                  <a:cubicBezTo>
                    <a:pt x="125" y="11"/>
                    <a:pt x="125" y="11"/>
                    <a:pt x="126" y="11"/>
                  </a:cubicBezTo>
                  <a:cubicBezTo>
                    <a:pt x="126" y="11"/>
                    <a:pt x="126" y="11"/>
                    <a:pt x="126" y="12"/>
                  </a:cubicBezTo>
                  <a:close/>
                  <a:moveTo>
                    <a:pt x="128" y="13"/>
                  </a:moveTo>
                  <a:cubicBezTo>
                    <a:pt x="128" y="13"/>
                    <a:pt x="128" y="13"/>
                    <a:pt x="128" y="13"/>
                  </a:cubicBezTo>
                  <a:cubicBezTo>
                    <a:pt x="128" y="13"/>
                    <a:pt x="128" y="13"/>
                    <a:pt x="128" y="13"/>
                  </a:cubicBezTo>
                  <a:cubicBezTo>
                    <a:pt x="128" y="13"/>
                    <a:pt x="128" y="13"/>
                    <a:pt x="128" y="13"/>
                  </a:cubicBezTo>
                  <a:cubicBezTo>
                    <a:pt x="128" y="13"/>
                    <a:pt x="128" y="13"/>
                    <a:pt x="128" y="13"/>
                  </a:cubicBezTo>
                  <a:cubicBezTo>
                    <a:pt x="128" y="13"/>
                    <a:pt x="128" y="13"/>
                    <a:pt x="128" y="13"/>
                  </a:cubicBezTo>
                  <a:close/>
                  <a:moveTo>
                    <a:pt x="128" y="13"/>
                  </a:moveTo>
                  <a:cubicBezTo>
                    <a:pt x="128" y="13"/>
                    <a:pt x="128" y="13"/>
                    <a:pt x="128" y="12"/>
                  </a:cubicBezTo>
                  <a:cubicBezTo>
                    <a:pt x="128" y="12"/>
                    <a:pt x="129" y="12"/>
                    <a:pt x="129" y="12"/>
                  </a:cubicBezTo>
                  <a:cubicBezTo>
                    <a:pt x="129" y="12"/>
                    <a:pt x="129" y="12"/>
                    <a:pt x="128" y="13"/>
                  </a:cubicBezTo>
                  <a:close/>
                  <a:moveTo>
                    <a:pt x="129" y="12"/>
                  </a:moveTo>
                  <a:cubicBezTo>
                    <a:pt x="128" y="12"/>
                    <a:pt x="128" y="12"/>
                    <a:pt x="128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11"/>
                    <a:pt x="128" y="11"/>
                    <a:pt x="127" y="10"/>
                  </a:cubicBezTo>
                  <a:cubicBezTo>
                    <a:pt x="127" y="10"/>
                    <a:pt x="127" y="10"/>
                    <a:pt x="127" y="10"/>
                  </a:cubicBezTo>
                  <a:cubicBezTo>
                    <a:pt x="128" y="10"/>
                    <a:pt x="129" y="11"/>
                    <a:pt x="129" y="11"/>
                  </a:cubicBezTo>
                  <a:cubicBezTo>
                    <a:pt x="129" y="12"/>
                    <a:pt x="129" y="12"/>
                    <a:pt x="129" y="12"/>
                  </a:cubicBezTo>
                  <a:close/>
                  <a:moveTo>
                    <a:pt x="143" y="4"/>
                  </a:moveTo>
                  <a:cubicBezTo>
                    <a:pt x="143" y="4"/>
                    <a:pt x="143" y="4"/>
                    <a:pt x="143" y="4"/>
                  </a:cubicBezTo>
                  <a:cubicBezTo>
                    <a:pt x="142" y="5"/>
                    <a:pt x="141" y="6"/>
                    <a:pt x="140" y="6"/>
                  </a:cubicBezTo>
                  <a:cubicBezTo>
                    <a:pt x="139" y="6"/>
                    <a:pt x="139" y="6"/>
                    <a:pt x="138" y="6"/>
                  </a:cubicBezTo>
                  <a:cubicBezTo>
                    <a:pt x="140" y="5"/>
                    <a:pt x="142" y="4"/>
                    <a:pt x="143" y="4"/>
                  </a:cubicBezTo>
                  <a:close/>
                  <a:moveTo>
                    <a:pt x="138" y="8"/>
                  </a:moveTo>
                  <a:cubicBezTo>
                    <a:pt x="139" y="8"/>
                    <a:pt x="139" y="8"/>
                    <a:pt x="139" y="8"/>
                  </a:cubicBezTo>
                  <a:cubicBezTo>
                    <a:pt x="139" y="9"/>
                    <a:pt x="140" y="9"/>
                    <a:pt x="141" y="10"/>
                  </a:cubicBezTo>
                  <a:cubicBezTo>
                    <a:pt x="141" y="10"/>
                    <a:pt x="140" y="10"/>
                    <a:pt x="140" y="10"/>
                  </a:cubicBezTo>
                  <a:cubicBezTo>
                    <a:pt x="140" y="9"/>
                    <a:pt x="139" y="9"/>
                    <a:pt x="138" y="8"/>
                  </a:cubicBezTo>
                  <a:close/>
                  <a:moveTo>
                    <a:pt x="139" y="11"/>
                  </a:moveTo>
                  <a:cubicBezTo>
                    <a:pt x="138" y="11"/>
                    <a:pt x="138" y="12"/>
                    <a:pt x="137" y="12"/>
                  </a:cubicBezTo>
                  <a:cubicBezTo>
                    <a:pt x="137" y="12"/>
                    <a:pt x="137" y="11"/>
                    <a:pt x="136" y="11"/>
                  </a:cubicBezTo>
                  <a:cubicBezTo>
                    <a:pt x="136" y="10"/>
                    <a:pt x="137" y="10"/>
                    <a:pt x="137" y="9"/>
                  </a:cubicBezTo>
                  <a:cubicBezTo>
                    <a:pt x="138" y="10"/>
                    <a:pt x="138" y="10"/>
                    <a:pt x="139" y="11"/>
                  </a:cubicBezTo>
                  <a:close/>
                  <a:moveTo>
                    <a:pt x="139" y="8"/>
                  </a:moveTo>
                  <a:cubicBezTo>
                    <a:pt x="139" y="8"/>
                    <a:pt x="140" y="8"/>
                    <a:pt x="140" y="7"/>
                  </a:cubicBezTo>
                  <a:cubicBezTo>
                    <a:pt x="141" y="8"/>
                    <a:pt x="141" y="9"/>
                    <a:pt x="142" y="9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40" y="9"/>
                    <a:pt x="140" y="9"/>
                    <a:pt x="139" y="8"/>
                  </a:cubicBezTo>
                  <a:close/>
                  <a:moveTo>
                    <a:pt x="138" y="6"/>
                  </a:moveTo>
                  <a:cubicBezTo>
                    <a:pt x="138" y="6"/>
                    <a:pt x="139" y="6"/>
                    <a:pt x="139" y="7"/>
                  </a:cubicBezTo>
                  <a:cubicBezTo>
                    <a:pt x="139" y="7"/>
                    <a:pt x="138" y="7"/>
                    <a:pt x="138" y="8"/>
                  </a:cubicBezTo>
                  <a:cubicBezTo>
                    <a:pt x="137" y="7"/>
                    <a:pt x="137" y="7"/>
                    <a:pt x="136" y="7"/>
                  </a:cubicBezTo>
                  <a:cubicBezTo>
                    <a:pt x="137" y="6"/>
                    <a:pt x="137" y="6"/>
                    <a:pt x="138" y="6"/>
                  </a:cubicBezTo>
                  <a:close/>
                  <a:moveTo>
                    <a:pt x="135" y="7"/>
                  </a:moveTo>
                  <a:cubicBezTo>
                    <a:pt x="136" y="8"/>
                    <a:pt x="136" y="8"/>
                    <a:pt x="137" y="9"/>
                  </a:cubicBezTo>
                  <a:cubicBezTo>
                    <a:pt x="136" y="9"/>
                    <a:pt x="135" y="9"/>
                    <a:pt x="135" y="10"/>
                  </a:cubicBezTo>
                  <a:cubicBezTo>
                    <a:pt x="134" y="10"/>
                    <a:pt x="134" y="9"/>
                    <a:pt x="133" y="9"/>
                  </a:cubicBezTo>
                  <a:cubicBezTo>
                    <a:pt x="134" y="8"/>
                    <a:pt x="134" y="8"/>
                    <a:pt x="135" y="7"/>
                  </a:cubicBezTo>
                  <a:close/>
                  <a:moveTo>
                    <a:pt x="131" y="15"/>
                  </a:moveTo>
                  <a:cubicBezTo>
                    <a:pt x="131" y="15"/>
                    <a:pt x="130" y="15"/>
                    <a:pt x="130" y="1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31" y="14"/>
                    <a:pt x="131" y="15"/>
                    <a:pt x="131" y="15"/>
                  </a:cubicBezTo>
                  <a:close/>
                  <a:moveTo>
                    <a:pt x="131" y="14"/>
                  </a:moveTo>
                  <a:cubicBezTo>
                    <a:pt x="131" y="14"/>
                    <a:pt x="131" y="14"/>
                    <a:pt x="131" y="13"/>
                  </a:cubicBezTo>
                  <a:cubicBezTo>
                    <a:pt x="131" y="13"/>
                    <a:pt x="131" y="13"/>
                    <a:pt x="131" y="13"/>
                  </a:cubicBezTo>
                  <a:cubicBezTo>
                    <a:pt x="131" y="13"/>
                    <a:pt x="131" y="13"/>
                    <a:pt x="131" y="14"/>
                  </a:cubicBezTo>
                  <a:cubicBezTo>
                    <a:pt x="131" y="14"/>
                    <a:pt x="131" y="14"/>
                    <a:pt x="131" y="14"/>
                  </a:cubicBezTo>
                  <a:close/>
                  <a:moveTo>
                    <a:pt x="132" y="12"/>
                  </a:moveTo>
                  <a:cubicBezTo>
                    <a:pt x="132" y="12"/>
                    <a:pt x="132" y="12"/>
                    <a:pt x="131" y="12"/>
                  </a:cubicBezTo>
                  <a:cubicBezTo>
                    <a:pt x="131" y="11"/>
                    <a:pt x="131" y="11"/>
                    <a:pt x="132" y="11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2" y="12"/>
                    <a:pt x="132" y="12"/>
                    <a:pt x="133" y="12"/>
                  </a:cubicBezTo>
                  <a:cubicBezTo>
                    <a:pt x="133" y="12"/>
                    <a:pt x="132" y="12"/>
                    <a:pt x="132" y="12"/>
                  </a:cubicBezTo>
                  <a:close/>
                  <a:moveTo>
                    <a:pt x="133" y="12"/>
                  </a:moveTo>
                  <a:cubicBezTo>
                    <a:pt x="133" y="12"/>
                    <a:pt x="133" y="12"/>
                    <a:pt x="133" y="12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2" y="11"/>
                    <a:pt x="132" y="11"/>
                    <a:pt x="132" y="10"/>
                  </a:cubicBezTo>
                  <a:cubicBezTo>
                    <a:pt x="132" y="11"/>
                    <a:pt x="133" y="11"/>
                    <a:pt x="133" y="11"/>
                  </a:cubicBezTo>
                  <a:cubicBezTo>
                    <a:pt x="133" y="12"/>
                    <a:pt x="133" y="12"/>
                    <a:pt x="133" y="12"/>
                  </a:cubicBezTo>
                  <a:close/>
                  <a:moveTo>
                    <a:pt x="132" y="10"/>
                  </a:moveTo>
                  <a:cubicBezTo>
                    <a:pt x="132" y="10"/>
                    <a:pt x="133" y="10"/>
                    <a:pt x="133" y="9"/>
                  </a:cubicBezTo>
                  <a:cubicBezTo>
                    <a:pt x="133" y="10"/>
                    <a:pt x="134" y="10"/>
                    <a:pt x="134" y="10"/>
                  </a:cubicBezTo>
                  <a:cubicBezTo>
                    <a:pt x="134" y="11"/>
                    <a:pt x="134" y="11"/>
                    <a:pt x="133" y="11"/>
                  </a:cubicBezTo>
                  <a:cubicBezTo>
                    <a:pt x="133" y="11"/>
                    <a:pt x="133" y="10"/>
                    <a:pt x="132" y="10"/>
                  </a:cubicBezTo>
                  <a:close/>
                  <a:moveTo>
                    <a:pt x="134" y="15"/>
                  </a:moveTo>
                  <a:cubicBezTo>
                    <a:pt x="134" y="15"/>
                    <a:pt x="134" y="15"/>
                    <a:pt x="134" y="14"/>
                  </a:cubicBezTo>
                  <a:cubicBezTo>
                    <a:pt x="134" y="14"/>
                    <a:pt x="134" y="14"/>
                    <a:pt x="134" y="13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5" y="15"/>
                    <a:pt x="135" y="15"/>
                    <a:pt x="134" y="15"/>
                  </a:cubicBezTo>
                  <a:close/>
                  <a:moveTo>
                    <a:pt x="136" y="13"/>
                  </a:moveTo>
                  <a:cubicBezTo>
                    <a:pt x="136" y="13"/>
                    <a:pt x="136" y="13"/>
                    <a:pt x="135" y="13"/>
                  </a:cubicBezTo>
                  <a:cubicBezTo>
                    <a:pt x="135" y="13"/>
                    <a:pt x="135" y="13"/>
                    <a:pt x="135" y="12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6" y="12"/>
                    <a:pt x="136" y="12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lose/>
                  <a:moveTo>
                    <a:pt x="137" y="15"/>
                  </a:moveTo>
                  <a:cubicBezTo>
                    <a:pt x="137" y="15"/>
                    <a:pt x="137" y="15"/>
                    <a:pt x="137" y="14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37" y="15"/>
                    <a:pt x="137" y="15"/>
                    <a:pt x="137" y="15"/>
                  </a:cubicBezTo>
                  <a:cubicBezTo>
                    <a:pt x="137" y="15"/>
                    <a:pt x="137" y="15"/>
                    <a:pt x="137" y="15"/>
                  </a:cubicBezTo>
                  <a:cubicBezTo>
                    <a:pt x="137" y="15"/>
                    <a:pt x="137" y="15"/>
                    <a:pt x="137" y="15"/>
                  </a:cubicBezTo>
                  <a:close/>
                  <a:moveTo>
                    <a:pt x="137" y="16"/>
                  </a:moveTo>
                  <a:cubicBezTo>
                    <a:pt x="137" y="15"/>
                    <a:pt x="137" y="15"/>
                    <a:pt x="137" y="15"/>
                  </a:cubicBezTo>
                  <a:cubicBezTo>
                    <a:pt x="137" y="15"/>
                    <a:pt x="137" y="15"/>
                    <a:pt x="137" y="15"/>
                  </a:cubicBezTo>
                  <a:cubicBezTo>
                    <a:pt x="137" y="15"/>
                    <a:pt x="137" y="15"/>
                    <a:pt x="137" y="15"/>
                  </a:cubicBezTo>
                  <a:cubicBezTo>
                    <a:pt x="137" y="15"/>
                    <a:pt x="137" y="15"/>
                    <a:pt x="137" y="16"/>
                  </a:cubicBezTo>
                  <a:close/>
                  <a:moveTo>
                    <a:pt x="138" y="13"/>
                  </a:moveTo>
                  <a:cubicBezTo>
                    <a:pt x="139" y="12"/>
                    <a:pt x="139" y="12"/>
                    <a:pt x="139" y="12"/>
                  </a:cubicBezTo>
                  <a:cubicBezTo>
                    <a:pt x="140" y="12"/>
                    <a:pt x="140" y="12"/>
                    <a:pt x="140" y="13"/>
                  </a:cubicBezTo>
                  <a:cubicBezTo>
                    <a:pt x="140" y="13"/>
                    <a:pt x="139" y="13"/>
                    <a:pt x="139" y="14"/>
                  </a:cubicBezTo>
                  <a:cubicBezTo>
                    <a:pt x="139" y="13"/>
                    <a:pt x="139" y="13"/>
                    <a:pt x="138" y="13"/>
                  </a:cubicBezTo>
                  <a:close/>
                  <a:moveTo>
                    <a:pt x="141" y="16"/>
                  </a:moveTo>
                  <a:cubicBezTo>
                    <a:pt x="141" y="16"/>
                    <a:pt x="140" y="16"/>
                    <a:pt x="140" y="16"/>
                  </a:cubicBezTo>
                  <a:cubicBezTo>
                    <a:pt x="140" y="15"/>
                    <a:pt x="140" y="15"/>
                    <a:pt x="140" y="14"/>
                  </a:cubicBezTo>
                  <a:cubicBezTo>
                    <a:pt x="140" y="14"/>
                    <a:pt x="140" y="14"/>
                    <a:pt x="140" y="13"/>
                  </a:cubicBezTo>
                  <a:cubicBezTo>
                    <a:pt x="141" y="14"/>
                    <a:pt x="141" y="15"/>
                    <a:pt x="141" y="15"/>
                  </a:cubicBezTo>
                  <a:cubicBezTo>
                    <a:pt x="141" y="16"/>
                    <a:pt x="141" y="16"/>
                    <a:pt x="141" y="16"/>
                  </a:cubicBezTo>
                  <a:close/>
                  <a:moveTo>
                    <a:pt x="141" y="10"/>
                  </a:moveTo>
                  <a:cubicBezTo>
                    <a:pt x="141" y="10"/>
                    <a:pt x="141" y="10"/>
                    <a:pt x="141" y="10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42" y="11"/>
                    <a:pt x="142" y="11"/>
                    <a:pt x="142" y="11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1" y="11"/>
                    <a:pt x="141" y="11"/>
                    <a:pt x="141" y="10"/>
                  </a:cubicBezTo>
                  <a:close/>
                  <a:moveTo>
                    <a:pt x="142" y="12"/>
                  </a:moveTo>
                  <a:cubicBezTo>
                    <a:pt x="142" y="12"/>
                    <a:pt x="142" y="12"/>
                    <a:pt x="142" y="12"/>
                  </a:cubicBezTo>
                  <a:cubicBezTo>
                    <a:pt x="143" y="12"/>
                    <a:pt x="143" y="12"/>
                    <a:pt x="143" y="13"/>
                  </a:cubicBezTo>
                  <a:cubicBezTo>
                    <a:pt x="142" y="12"/>
                    <a:pt x="142" y="12"/>
                    <a:pt x="142" y="12"/>
                  </a:cubicBezTo>
                  <a:close/>
                  <a:moveTo>
                    <a:pt x="145" y="12"/>
                  </a:moveTo>
                  <a:cubicBezTo>
                    <a:pt x="145" y="12"/>
                    <a:pt x="145" y="12"/>
                    <a:pt x="145" y="12"/>
                  </a:cubicBezTo>
                  <a:cubicBezTo>
                    <a:pt x="145" y="12"/>
                    <a:pt x="145" y="12"/>
                    <a:pt x="145" y="12"/>
                  </a:cubicBezTo>
                  <a:cubicBezTo>
                    <a:pt x="145" y="12"/>
                    <a:pt x="145" y="12"/>
                    <a:pt x="145" y="12"/>
                  </a:cubicBezTo>
                  <a:close/>
                  <a:moveTo>
                    <a:pt x="145" y="14"/>
                  </a:moveTo>
                  <a:cubicBezTo>
                    <a:pt x="145" y="14"/>
                    <a:pt x="145" y="14"/>
                    <a:pt x="145" y="13"/>
                  </a:cubicBezTo>
                  <a:cubicBezTo>
                    <a:pt x="145" y="13"/>
                    <a:pt x="146" y="13"/>
                    <a:pt x="146" y="13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46" y="14"/>
                    <a:pt x="145" y="14"/>
                    <a:pt x="145" y="14"/>
                  </a:cubicBezTo>
                  <a:close/>
                  <a:moveTo>
                    <a:pt x="147" y="10"/>
                  </a:moveTo>
                  <a:cubicBezTo>
                    <a:pt x="145" y="10"/>
                    <a:pt x="144" y="10"/>
                    <a:pt x="144" y="10"/>
                  </a:cubicBezTo>
                  <a:cubicBezTo>
                    <a:pt x="145" y="10"/>
                    <a:pt x="146" y="10"/>
                    <a:pt x="147" y="11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46" y="11"/>
                    <a:pt x="146" y="12"/>
                    <a:pt x="146" y="12"/>
                  </a:cubicBezTo>
                  <a:cubicBezTo>
                    <a:pt x="145" y="11"/>
                    <a:pt x="145" y="11"/>
                    <a:pt x="144" y="11"/>
                  </a:cubicBezTo>
                  <a:cubicBezTo>
                    <a:pt x="144" y="10"/>
                    <a:pt x="143" y="9"/>
                    <a:pt x="143" y="9"/>
                  </a:cubicBezTo>
                  <a:cubicBezTo>
                    <a:pt x="143" y="9"/>
                    <a:pt x="143" y="8"/>
                    <a:pt x="143" y="8"/>
                  </a:cubicBezTo>
                  <a:cubicBezTo>
                    <a:pt x="143" y="8"/>
                    <a:pt x="143" y="9"/>
                    <a:pt x="143" y="9"/>
                  </a:cubicBezTo>
                  <a:cubicBezTo>
                    <a:pt x="142" y="8"/>
                    <a:pt x="141" y="7"/>
                    <a:pt x="141" y="7"/>
                  </a:cubicBezTo>
                  <a:cubicBezTo>
                    <a:pt x="142" y="6"/>
                    <a:pt x="143" y="5"/>
                    <a:pt x="144" y="5"/>
                  </a:cubicBezTo>
                  <a:cubicBezTo>
                    <a:pt x="146" y="7"/>
                    <a:pt x="147" y="9"/>
                    <a:pt x="147" y="10"/>
                  </a:cubicBezTo>
                  <a:close/>
                  <a:moveTo>
                    <a:pt x="164" y="4"/>
                  </a:moveTo>
                  <a:cubicBezTo>
                    <a:pt x="164" y="4"/>
                    <a:pt x="164" y="4"/>
                    <a:pt x="164" y="4"/>
                  </a:cubicBezTo>
                  <a:cubicBezTo>
                    <a:pt x="164" y="4"/>
                    <a:pt x="163" y="5"/>
                    <a:pt x="163" y="5"/>
                  </a:cubicBezTo>
                  <a:cubicBezTo>
                    <a:pt x="163" y="5"/>
                    <a:pt x="162" y="5"/>
                    <a:pt x="162" y="4"/>
                  </a:cubicBezTo>
                  <a:cubicBezTo>
                    <a:pt x="163" y="4"/>
                    <a:pt x="163" y="4"/>
                    <a:pt x="164" y="4"/>
                  </a:cubicBezTo>
                  <a:close/>
                  <a:moveTo>
                    <a:pt x="164" y="8"/>
                  </a:moveTo>
                  <a:cubicBezTo>
                    <a:pt x="163" y="8"/>
                    <a:pt x="162" y="8"/>
                    <a:pt x="161" y="7"/>
                  </a:cubicBezTo>
                  <a:cubicBezTo>
                    <a:pt x="161" y="7"/>
                    <a:pt x="162" y="6"/>
                    <a:pt x="163" y="6"/>
                  </a:cubicBezTo>
                  <a:cubicBezTo>
                    <a:pt x="164" y="7"/>
                    <a:pt x="166" y="8"/>
                    <a:pt x="167" y="10"/>
                  </a:cubicBezTo>
                  <a:cubicBezTo>
                    <a:pt x="166" y="9"/>
                    <a:pt x="165" y="9"/>
                    <a:pt x="164" y="8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4" y="8"/>
                    <a:pt x="164" y="8"/>
                    <a:pt x="164" y="8"/>
                  </a:cubicBezTo>
                  <a:close/>
                  <a:moveTo>
                    <a:pt x="162" y="9"/>
                  </a:moveTo>
                  <a:cubicBezTo>
                    <a:pt x="161" y="10"/>
                    <a:pt x="161" y="10"/>
                    <a:pt x="160" y="11"/>
                  </a:cubicBezTo>
                  <a:cubicBezTo>
                    <a:pt x="159" y="10"/>
                    <a:pt x="159" y="10"/>
                    <a:pt x="158" y="9"/>
                  </a:cubicBezTo>
                  <a:cubicBezTo>
                    <a:pt x="159" y="9"/>
                    <a:pt x="160" y="8"/>
                    <a:pt x="161" y="7"/>
                  </a:cubicBezTo>
                  <a:cubicBezTo>
                    <a:pt x="161" y="8"/>
                    <a:pt x="162" y="8"/>
                    <a:pt x="164" y="8"/>
                  </a:cubicBezTo>
                  <a:cubicBezTo>
                    <a:pt x="163" y="9"/>
                    <a:pt x="163" y="9"/>
                    <a:pt x="163" y="9"/>
                  </a:cubicBezTo>
                  <a:cubicBezTo>
                    <a:pt x="162" y="9"/>
                    <a:pt x="161" y="8"/>
                    <a:pt x="161" y="8"/>
                  </a:cubicBezTo>
                  <a:cubicBezTo>
                    <a:pt x="161" y="8"/>
                    <a:pt x="161" y="8"/>
                    <a:pt x="162" y="9"/>
                  </a:cubicBezTo>
                  <a:close/>
                  <a:moveTo>
                    <a:pt x="161" y="5"/>
                  </a:moveTo>
                  <a:cubicBezTo>
                    <a:pt x="161" y="5"/>
                    <a:pt x="162" y="5"/>
                    <a:pt x="162" y="5"/>
                  </a:cubicBezTo>
                  <a:cubicBezTo>
                    <a:pt x="161" y="6"/>
                    <a:pt x="161" y="6"/>
                    <a:pt x="160" y="7"/>
                  </a:cubicBezTo>
                  <a:cubicBezTo>
                    <a:pt x="159" y="7"/>
                    <a:pt x="158" y="8"/>
                    <a:pt x="156" y="8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56" y="8"/>
                    <a:pt x="156" y="8"/>
                    <a:pt x="155" y="8"/>
                  </a:cubicBezTo>
                  <a:cubicBezTo>
                    <a:pt x="157" y="6"/>
                    <a:pt x="159" y="5"/>
                    <a:pt x="161" y="5"/>
                  </a:cubicBezTo>
                  <a:close/>
                  <a:moveTo>
                    <a:pt x="158" y="8"/>
                  </a:moveTo>
                  <a:cubicBezTo>
                    <a:pt x="157" y="8"/>
                    <a:pt x="157" y="8"/>
                    <a:pt x="157" y="9"/>
                  </a:cubicBezTo>
                  <a:cubicBezTo>
                    <a:pt x="157" y="9"/>
                    <a:pt x="157" y="9"/>
                    <a:pt x="157" y="9"/>
                  </a:cubicBezTo>
                  <a:cubicBezTo>
                    <a:pt x="157" y="8"/>
                    <a:pt x="157" y="8"/>
                    <a:pt x="158" y="8"/>
                  </a:cubicBezTo>
                  <a:close/>
                  <a:moveTo>
                    <a:pt x="156" y="9"/>
                  </a:moveTo>
                  <a:cubicBezTo>
                    <a:pt x="156" y="10"/>
                    <a:pt x="155" y="10"/>
                    <a:pt x="155" y="10"/>
                  </a:cubicBezTo>
                  <a:cubicBezTo>
                    <a:pt x="155" y="10"/>
                    <a:pt x="155" y="10"/>
                    <a:pt x="154" y="10"/>
                  </a:cubicBezTo>
                  <a:cubicBezTo>
                    <a:pt x="155" y="10"/>
                    <a:pt x="156" y="9"/>
                    <a:pt x="156" y="9"/>
                  </a:cubicBezTo>
                  <a:cubicBezTo>
                    <a:pt x="156" y="9"/>
                    <a:pt x="156" y="9"/>
                    <a:pt x="156" y="9"/>
                  </a:cubicBezTo>
                  <a:close/>
                  <a:moveTo>
                    <a:pt x="155" y="8"/>
                  </a:moveTo>
                  <a:cubicBezTo>
                    <a:pt x="155" y="8"/>
                    <a:pt x="155" y="8"/>
                    <a:pt x="155" y="8"/>
                  </a:cubicBezTo>
                  <a:cubicBezTo>
                    <a:pt x="155" y="8"/>
                    <a:pt x="155" y="8"/>
                    <a:pt x="154" y="8"/>
                  </a:cubicBezTo>
                  <a:cubicBezTo>
                    <a:pt x="155" y="8"/>
                    <a:pt x="155" y="8"/>
                    <a:pt x="155" y="8"/>
                  </a:cubicBezTo>
                  <a:close/>
                  <a:moveTo>
                    <a:pt x="154" y="9"/>
                  </a:moveTo>
                  <a:cubicBezTo>
                    <a:pt x="155" y="9"/>
                    <a:pt x="155" y="8"/>
                    <a:pt x="155" y="8"/>
                  </a:cubicBezTo>
                  <a:cubicBezTo>
                    <a:pt x="156" y="8"/>
                    <a:pt x="156" y="9"/>
                    <a:pt x="156" y="9"/>
                  </a:cubicBezTo>
                  <a:cubicBezTo>
                    <a:pt x="155" y="9"/>
                    <a:pt x="154" y="9"/>
                    <a:pt x="154" y="10"/>
                  </a:cubicBezTo>
                  <a:cubicBezTo>
                    <a:pt x="154" y="10"/>
                    <a:pt x="154" y="10"/>
                    <a:pt x="153" y="10"/>
                  </a:cubicBezTo>
                  <a:cubicBezTo>
                    <a:pt x="154" y="9"/>
                    <a:pt x="154" y="9"/>
                    <a:pt x="154" y="9"/>
                  </a:cubicBezTo>
                  <a:close/>
                  <a:moveTo>
                    <a:pt x="153" y="10"/>
                  </a:moveTo>
                  <a:cubicBezTo>
                    <a:pt x="153" y="10"/>
                    <a:pt x="154" y="10"/>
                    <a:pt x="154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10"/>
                    <a:pt x="153" y="10"/>
                    <a:pt x="153" y="10"/>
                  </a:cubicBezTo>
                  <a:close/>
                  <a:moveTo>
                    <a:pt x="149" y="12"/>
                  </a:moveTo>
                  <a:cubicBezTo>
                    <a:pt x="149" y="13"/>
                    <a:pt x="149" y="13"/>
                    <a:pt x="149" y="13"/>
                  </a:cubicBezTo>
                  <a:cubicBezTo>
                    <a:pt x="149" y="12"/>
                    <a:pt x="149" y="12"/>
                    <a:pt x="149" y="12"/>
                  </a:cubicBezTo>
                  <a:cubicBezTo>
                    <a:pt x="149" y="12"/>
                    <a:pt x="149" y="12"/>
                    <a:pt x="150" y="12"/>
                  </a:cubicBezTo>
                  <a:cubicBezTo>
                    <a:pt x="149" y="12"/>
                    <a:pt x="149" y="12"/>
                    <a:pt x="149" y="12"/>
                  </a:cubicBezTo>
                  <a:close/>
                  <a:moveTo>
                    <a:pt x="149" y="11"/>
                  </a:moveTo>
                  <a:cubicBezTo>
                    <a:pt x="149" y="11"/>
                    <a:pt x="149" y="11"/>
                    <a:pt x="149" y="11"/>
                  </a:cubicBezTo>
                  <a:cubicBezTo>
                    <a:pt x="150" y="10"/>
                    <a:pt x="150" y="10"/>
                    <a:pt x="151" y="10"/>
                  </a:cubicBezTo>
                  <a:cubicBezTo>
                    <a:pt x="151" y="10"/>
                    <a:pt x="150" y="11"/>
                    <a:pt x="150" y="12"/>
                  </a:cubicBezTo>
                  <a:cubicBezTo>
                    <a:pt x="149" y="11"/>
                    <a:pt x="149" y="11"/>
                    <a:pt x="149" y="11"/>
                  </a:cubicBezTo>
                  <a:close/>
                  <a:moveTo>
                    <a:pt x="151" y="15"/>
                  </a:moveTo>
                  <a:cubicBezTo>
                    <a:pt x="151" y="15"/>
                    <a:pt x="151" y="14"/>
                    <a:pt x="151" y="14"/>
                  </a:cubicBezTo>
                  <a:cubicBezTo>
                    <a:pt x="152" y="14"/>
                    <a:pt x="152" y="14"/>
                    <a:pt x="152" y="14"/>
                  </a:cubicBezTo>
                  <a:cubicBezTo>
                    <a:pt x="152" y="15"/>
                    <a:pt x="151" y="15"/>
                    <a:pt x="151" y="15"/>
                  </a:cubicBezTo>
                  <a:close/>
                  <a:moveTo>
                    <a:pt x="152" y="13"/>
                  </a:moveTo>
                  <a:cubicBezTo>
                    <a:pt x="152" y="12"/>
                    <a:pt x="152" y="12"/>
                    <a:pt x="152" y="12"/>
                  </a:cubicBezTo>
                  <a:cubicBezTo>
                    <a:pt x="153" y="11"/>
                    <a:pt x="153" y="11"/>
                    <a:pt x="154" y="10"/>
                  </a:cubicBezTo>
                  <a:cubicBezTo>
                    <a:pt x="154" y="10"/>
                    <a:pt x="155" y="10"/>
                    <a:pt x="155" y="11"/>
                  </a:cubicBezTo>
                  <a:cubicBezTo>
                    <a:pt x="154" y="12"/>
                    <a:pt x="153" y="13"/>
                    <a:pt x="152" y="13"/>
                  </a:cubicBezTo>
                  <a:cubicBezTo>
                    <a:pt x="152" y="13"/>
                    <a:pt x="152" y="13"/>
                    <a:pt x="152" y="13"/>
                  </a:cubicBezTo>
                  <a:close/>
                  <a:moveTo>
                    <a:pt x="155" y="16"/>
                  </a:moveTo>
                  <a:cubicBezTo>
                    <a:pt x="154" y="16"/>
                    <a:pt x="154" y="16"/>
                    <a:pt x="154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5" y="15"/>
                    <a:pt x="155" y="16"/>
                    <a:pt x="155" y="16"/>
                  </a:cubicBezTo>
                  <a:close/>
                  <a:moveTo>
                    <a:pt x="155" y="15"/>
                  </a:moveTo>
                  <a:cubicBezTo>
                    <a:pt x="155" y="15"/>
                    <a:pt x="155" y="15"/>
                    <a:pt x="154" y="15"/>
                  </a:cubicBezTo>
                  <a:cubicBezTo>
                    <a:pt x="155" y="15"/>
                    <a:pt x="155" y="14"/>
                    <a:pt x="155" y="14"/>
                  </a:cubicBezTo>
                  <a:cubicBezTo>
                    <a:pt x="155" y="14"/>
                    <a:pt x="155" y="14"/>
                    <a:pt x="155" y="15"/>
                  </a:cubicBezTo>
                  <a:cubicBezTo>
                    <a:pt x="155" y="15"/>
                    <a:pt x="155" y="15"/>
                    <a:pt x="155" y="15"/>
                  </a:cubicBezTo>
                  <a:close/>
                  <a:moveTo>
                    <a:pt x="156" y="14"/>
                  </a:moveTo>
                  <a:cubicBezTo>
                    <a:pt x="155" y="14"/>
                    <a:pt x="155" y="14"/>
                    <a:pt x="155" y="14"/>
                  </a:cubicBezTo>
                  <a:cubicBezTo>
                    <a:pt x="155" y="14"/>
                    <a:pt x="155" y="13"/>
                    <a:pt x="155" y="13"/>
                  </a:cubicBezTo>
                  <a:cubicBezTo>
                    <a:pt x="155" y="13"/>
                    <a:pt x="156" y="13"/>
                    <a:pt x="156" y="13"/>
                  </a:cubicBezTo>
                  <a:cubicBezTo>
                    <a:pt x="155" y="13"/>
                    <a:pt x="155" y="13"/>
                    <a:pt x="155" y="13"/>
                  </a:cubicBezTo>
                  <a:cubicBezTo>
                    <a:pt x="155" y="13"/>
                    <a:pt x="156" y="12"/>
                    <a:pt x="156" y="12"/>
                  </a:cubicBezTo>
                  <a:cubicBezTo>
                    <a:pt x="156" y="12"/>
                    <a:pt x="156" y="13"/>
                    <a:pt x="157" y="13"/>
                  </a:cubicBezTo>
                  <a:cubicBezTo>
                    <a:pt x="156" y="14"/>
                    <a:pt x="156" y="14"/>
                    <a:pt x="156" y="14"/>
                  </a:cubicBezTo>
                  <a:close/>
                  <a:moveTo>
                    <a:pt x="157" y="13"/>
                  </a:moveTo>
                  <a:cubicBezTo>
                    <a:pt x="157" y="12"/>
                    <a:pt x="157" y="12"/>
                    <a:pt x="156" y="12"/>
                  </a:cubicBezTo>
                  <a:cubicBezTo>
                    <a:pt x="157" y="11"/>
                    <a:pt x="157" y="11"/>
                    <a:pt x="158" y="10"/>
                  </a:cubicBezTo>
                  <a:cubicBezTo>
                    <a:pt x="158" y="10"/>
                    <a:pt x="159" y="11"/>
                    <a:pt x="159" y="11"/>
                  </a:cubicBezTo>
                  <a:cubicBezTo>
                    <a:pt x="158" y="12"/>
                    <a:pt x="158" y="12"/>
                    <a:pt x="157" y="13"/>
                  </a:cubicBezTo>
                  <a:cubicBezTo>
                    <a:pt x="157" y="13"/>
                    <a:pt x="157" y="13"/>
                    <a:pt x="157" y="13"/>
                  </a:cubicBezTo>
                  <a:close/>
                  <a:moveTo>
                    <a:pt x="158" y="17"/>
                  </a:moveTo>
                  <a:cubicBezTo>
                    <a:pt x="158" y="16"/>
                    <a:pt x="158" y="16"/>
                    <a:pt x="158" y="15"/>
                  </a:cubicBezTo>
                  <a:cubicBezTo>
                    <a:pt x="158" y="16"/>
                    <a:pt x="158" y="16"/>
                    <a:pt x="158" y="17"/>
                  </a:cubicBezTo>
                  <a:close/>
                  <a:moveTo>
                    <a:pt x="159" y="15"/>
                  </a:moveTo>
                  <a:cubicBezTo>
                    <a:pt x="159" y="14"/>
                    <a:pt x="158" y="14"/>
                    <a:pt x="158" y="14"/>
                  </a:cubicBezTo>
                  <a:cubicBezTo>
                    <a:pt x="158" y="14"/>
                    <a:pt x="158" y="13"/>
                    <a:pt x="159" y="13"/>
                  </a:cubicBezTo>
                  <a:cubicBezTo>
                    <a:pt x="159" y="13"/>
                    <a:pt x="159" y="14"/>
                    <a:pt x="160" y="14"/>
                  </a:cubicBezTo>
                  <a:cubicBezTo>
                    <a:pt x="159" y="14"/>
                    <a:pt x="159" y="14"/>
                    <a:pt x="159" y="15"/>
                  </a:cubicBezTo>
                  <a:close/>
                  <a:moveTo>
                    <a:pt x="159" y="13"/>
                  </a:moveTo>
                  <a:cubicBezTo>
                    <a:pt x="159" y="13"/>
                    <a:pt x="159" y="12"/>
                    <a:pt x="160" y="12"/>
                  </a:cubicBezTo>
                  <a:cubicBezTo>
                    <a:pt x="160" y="12"/>
                    <a:pt x="160" y="13"/>
                    <a:pt x="160" y="13"/>
                  </a:cubicBezTo>
                  <a:cubicBezTo>
                    <a:pt x="160" y="13"/>
                    <a:pt x="160" y="13"/>
                    <a:pt x="160" y="13"/>
                  </a:cubicBezTo>
                  <a:cubicBezTo>
                    <a:pt x="159" y="13"/>
                    <a:pt x="159" y="13"/>
                    <a:pt x="159" y="13"/>
                  </a:cubicBezTo>
                  <a:close/>
                  <a:moveTo>
                    <a:pt x="161" y="17"/>
                  </a:moveTo>
                  <a:cubicBezTo>
                    <a:pt x="160" y="16"/>
                    <a:pt x="160" y="15"/>
                    <a:pt x="160" y="14"/>
                  </a:cubicBezTo>
                  <a:cubicBezTo>
                    <a:pt x="161" y="14"/>
                    <a:pt x="161" y="15"/>
                    <a:pt x="161" y="15"/>
                  </a:cubicBezTo>
                  <a:cubicBezTo>
                    <a:pt x="161" y="15"/>
                    <a:pt x="162" y="15"/>
                    <a:pt x="162" y="15"/>
                  </a:cubicBezTo>
                  <a:cubicBezTo>
                    <a:pt x="161" y="16"/>
                    <a:pt x="161" y="16"/>
                    <a:pt x="161" y="17"/>
                  </a:cubicBezTo>
                  <a:close/>
                  <a:moveTo>
                    <a:pt x="161" y="14"/>
                  </a:moveTo>
                  <a:cubicBezTo>
                    <a:pt x="161" y="14"/>
                    <a:pt x="161" y="14"/>
                    <a:pt x="161" y="14"/>
                  </a:cubicBezTo>
                  <a:cubicBezTo>
                    <a:pt x="161" y="14"/>
                    <a:pt x="161" y="14"/>
                    <a:pt x="161" y="14"/>
                  </a:cubicBezTo>
                  <a:cubicBezTo>
                    <a:pt x="161" y="14"/>
                    <a:pt x="161" y="14"/>
                    <a:pt x="161" y="14"/>
                  </a:cubicBezTo>
                  <a:close/>
                  <a:moveTo>
                    <a:pt x="160" y="11"/>
                  </a:moveTo>
                  <a:cubicBezTo>
                    <a:pt x="161" y="11"/>
                    <a:pt x="161" y="11"/>
                    <a:pt x="161" y="11"/>
                  </a:cubicBezTo>
                  <a:cubicBezTo>
                    <a:pt x="161" y="11"/>
                    <a:pt x="162" y="11"/>
                    <a:pt x="162" y="12"/>
                  </a:cubicBezTo>
                  <a:cubicBezTo>
                    <a:pt x="162" y="12"/>
                    <a:pt x="162" y="12"/>
                    <a:pt x="162" y="12"/>
                  </a:cubicBezTo>
                  <a:cubicBezTo>
                    <a:pt x="161" y="12"/>
                    <a:pt x="161" y="11"/>
                    <a:pt x="160" y="11"/>
                  </a:cubicBezTo>
                  <a:close/>
                  <a:moveTo>
                    <a:pt x="163" y="14"/>
                  </a:moveTo>
                  <a:cubicBezTo>
                    <a:pt x="163" y="14"/>
                    <a:pt x="163" y="14"/>
                    <a:pt x="163" y="14"/>
                  </a:cubicBezTo>
                  <a:cubicBezTo>
                    <a:pt x="163" y="14"/>
                    <a:pt x="163" y="14"/>
                    <a:pt x="164" y="14"/>
                  </a:cubicBezTo>
                  <a:cubicBezTo>
                    <a:pt x="164" y="14"/>
                    <a:pt x="163" y="14"/>
                    <a:pt x="163" y="14"/>
                  </a:cubicBezTo>
                  <a:close/>
                  <a:moveTo>
                    <a:pt x="163" y="14"/>
                  </a:moveTo>
                  <a:cubicBezTo>
                    <a:pt x="163" y="13"/>
                    <a:pt x="162" y="13"/>
                    <a:pt x="162" y="12"/>
                  </a:cubicBezTo>
                  <a:cubicBezTo>
                    <a:pt x="162" y="12"/>
                    <a:pt x="162" y="12"/>
                    <a:pt x="163" y="12"/>
                  </a:cubicBezTo>
                  <a:cubicBezTo>
                    <a:pt x="163" y="12"/>
                    <a:pt x="164" y="13"/>
                    <a:pt x="164" y="14"/>
                  </a:cubicBezTo>
                  <a:cubicBezTo>
                    <a:pt x="164" y="14"/>
                    <a:pt x="164" y="14"/>
                    <a:pt x="164" y="14"/>
                  </a:cubicBezTo>
                  <a:cubicBezTo>
                    <a:pt x="163" y="14"/>
                    <a:pt x="163" y="14"/>
                    <a:pt x="163" y="14"/>
                  </a:cubicBezTo>
                  <a:close/>
                  <a:moveTo>
                    <a:pt x="164" y="16"/>
                  </a:moveTo>
                  <a:cubicBezTo>
                    <a:pt x="164" y="16"/>
                    <a:pt x="164" y="16"/>
                    <a:pt x="164" y="15"/>
                  </a:cubicBezTo>
                  <a:cubicBezTo>
                    <a:pt x="164" y="15"/>
                    <a:pt x="164" y="15"/>
                    <a:pt x="165" y="15"/>
                  </a:cubicBezTo>
                  <a:cubicBezTo>
                    <a:pt x="165" y="15"/>
                    <a:pt x="164" y="15"/>
                    <a:pt x="164" y="16"/>
                  </a:cubicBezTo>
                  <a:close/>
                  <a:moveTo>
                    <a:pt x="163" y="12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11"/>
                    <a:pt x="163" y="11"/>
                    <a:pt x="163" y="12"/>
                  </a:cubicBezTo>
                  <a:cubicBezTo>
                    <a:pt x="162" y="11"/>
                    <a:pt x="162" y="11"/>
                    <a:pt x="161" y="11"/>
                  </a:cubicBezTo>
                  <a:cubicBezTo>
                    <a:pt x="161" y="10"/>
                    <a:pt x="162" y="10"/>
                    <a:pt x="163" y="9"/>
                  </a:cubicBezTo>
                  <a:cubicBezTo>
                    <a:pt x="164" y="10"/>
                    <a:pt x="165" y="11"/>
                    <a:pt x="166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4" y="13"/>
                    <a:pt x="164" y="12"/>
                    <a:pt x="163" y="12"/>
                  </a:cubicBezTo>
                  <a:close/>
                  <a:moveTo>
                    <a:pt x="167" y="15"/>
                  </a:moveTo>
                  <a:cubicBezTo>
                    <a:pt x="167" y="15"/>
                    <a:pt x="166" y="15"/>
                    <a:pt x="166" y="15"/>
                  </a:cubicBezTo>
                  <a:cubicBezTo>
                    <a:pt x="166" y="15"/>
                    <a:pt x="166" y="14"/>
                    <a:pt x="166" y="14"/>
                  </a:cubicBezTo>
                  <a:cubicBezTo>
                    <a:pt x="166" y="14"/>
                    <a:pt x="166" y="14"/>
                    <a:pt x="166" y="13"/>
                  </a:cubicBezTo>
                  <a:cubicBezTo>
                    <a:pt x="167" y="14"/>
                    <a:pt x="167" y="15"/>
                    <a:pt x="167" y="15"/>
                  </a:cubicBezTo>
                  <a:cubicBezTo>
                    <a:pt x="167" y="15"/>
                    <a:pt x="167" y="15"/>
                    <a:pt x="167" y="15"/>
                  </a:cubicBezTo>
                  <a:close/>
                  <a:moveTo>
                    <a:pt x="163" y="9"/>
                  </a:moveTo>
                  <a:cubicBezTo>
                    <a:pt x="163" y="9"/>
                    <a:pt x="163" y="9"/>
                    <a:pt x="164" y="9"/>
                  </a:cubicBezTo>
                  <a:cubicBezTo>
                    <a:pt x="165" y="9"/>
                    <a:pt x="167" y="10"/>
                    <a:pt x="168" y="11"/>
                  </a:cubicBezTo>
                  <a:cubicBezTo>
                    <a:pt x="168" y="11"/>
                    <a:pt x="168" y="11"/>
                    <a:pt x="169" y="11"/>
                  </a:cubicBezTo>
                  <a:cubicBezTo>
                    <a:pt x="168" y="12"/>
                    <a:pt x="168" y="12"/>
                    <a:pt x="167" y="12"/>
                  </a:cubicBezTo>
                  <a:cubicBezTo>
                    <a:pt x="166" y="11"/>
                    <a:pt x="165" y="10"/>
                    <a:pt x="163" y="9"/>
                  </a:cubicBezTo>
                  <a:close/>
                  <a:moveTo>
                    <a:pt x="168" y="13"/>
                  </a:moveTo>
                  <a:cubicBezTo>
                    <a:pt x="168" y="12"/>
                    <a:pt x="169" y="12"/>
                    <a:pt x="169" y="12"/>
                  </a:cubicBezTo>
                  <a:cubicBezTo>
                    <a:pt x="169" y="12"/>
                    <a:pt x="169" y="13"/>
                    <a:pt x="170" y="13"/>
                  </a:cubicBezTo>
                  <a:cubicBezTo>
                    <a:pt x="169" y="13"/>
                    <a:pt x="169" y="14"/>
                    <a:pt x="169" y="14"/>
                  </a:cubicBezTo>
                  <a:cubicBezTo>
                    <a:pt x="168" y="13"/>
                    <a:pt x="168" y="13"/>
                    <a:pt x="168" y="13"/>
                  </a:cubicBezTo>
                  <a:close/>
                  <a:moveTo>
                    <a:pt x="169" y="15"/>
                  </a:moveTo>
                  <a:cubicBezTo>
                    <a:pt x="170" y="15"/>
                    <a:pt x="170" y="14"/>
                    <a:pt x="170" y="14"/>
                  </a:cubicBezTo>
                  <a:cubicBezTo>
                    <a:pt x="170" y="14"/>
                    <a:pt x="170" y="15"/>
                    <a:pt x="170" y="15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69" y="15"/>
                    <a:pt x="169" y="15"/>
                    <a:pt x="169" y="15"/>
                  </a:cubicBezTo>
                  <a:close/>
                  <a:moveTo>
                    <a:pt x="170" y="16"/>
                  </a:moveTo>
                  <a:cubicBezTo>
                    <a:pt x="170" y="15"/>
                    <a:pt x="170" y="15"/>
                    <a:pt x="170" y="15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70" y="15"/>
                    <a:pt x="170" y="16"/>
                    <a:pt x="170" y="16"/>
                  </a:cubicBezTo>
                  <a:close/>
                  <a:moveTo>
                    <a:pt x="170" y="15"/>
                  </a:moveTo>
                  <a:cubicBezTo>
                    <a:pt x="170" y="15"/>
                    <a:pt x="170" y="15"/>
                    <a:pt x="170" y="15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70" y="15"/>
                    <a:pt x="170" y="15"/>
                    <a:pt x="170" y="15"/>
                  </a:cubicBezTo>
                  <a:close/>
                  <a:moveTo>
                    <a:pt x="164" y="5"/>
                  </a:moveTo>
                  <a:cubicBezTo>
                    <a:pt x="164" y="5"/>
                    <a:pt x="164" y="5"/>
                    <a:pt x="164" y="5"/>
                  </a:cubicBezTo>
                  <a:cubicBezTo>
                    <a:pt x="165" y="5"/>
                    <a:pt x="165" y="5"/>
                    <a:pt x="165" y="4"/>
                  </a:cubicBezTo>
                  <a:cubicBezTo>
                    <a:pt x="169" y="6"/>
                    <a:pt x="171" y="8"/>
                    <a:pt x="171" y="10"/>
                  </a:cubicBezTo>
                  <a:cubicBezTo>
                    <a:pt x="171" y="10"/>
                    <a:pt x="170" y="10"/>
                    <a:pt x="170" y="10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2" y="10"/>
                    <a:pt x="172" y="10"/>
                    <a:pt x="172" y="10"/>
                  </a:cubicBezTo>
                  <a:cubicBezTo>
                    <a:pt x="171" y="10"/>
                    <a:pt x="171" y="11"/>
                    <a:pt x="171" y="11"/>
                  </a:cubicBezTo>
                  <a:cubicBezTo>
                    <a:pt x="169" y="9"/>
                    <a:pt x="167" y="7"/>
                    <a:pt x="164" y="5"/>
                  </a:cubicBezTo>
                  <a:close/>
                  <a:moveTo>
                    <a:pt x="171" y="11"/>
                  </a:moveTo>
                  <a:cubicBezTo>
                    <a:pt x="171" y="11"/>
                    <a:pt x="171" y="11"/>
                    <a:pt x="171" y="11"/>
                  </a:cubicBezTo>
                  <a:cubicBezTo>
                    <a:pt x="171" y="11"/>
                    <a:pt x="171" y="11"/>
                    <a:pt x="172" y="11"/>
                  </a:cubicBezTo>
                  <a:cubicBezTo>
                    <a:pt x="172" y="11"/>
                    <a:pt x="172" y="11"/>
                    <a:pt x="172" y="12"/>
                  </a:cubicBezTo>
                  <a:cubicBezTo>
                    <a:pt x="172" y="12"/>
                    <a:pt x="171" y="11"/>
                    <a:pt x="171" y="11"/>
                  </a:cubicBezTo>
                  <a:close/>
                  <a:moveTo>
                    <a:pt x="191" y="9"/>
                  </a:moveTo>
                  <a:cubicBezTo>
                    <a:pt x="191" y="9"/>
                    <a:pt x="191" y="8"/>
                    <a:pt x="190" y="8"/>
                  </a:cubicBezTo>
                  <a:cubicBezTo>
                    <a:pt x="191" y="8"/>
                    <a:pt x="191" y="8"/>
                    <a:pt x="192" y="9"/>
                  </a:cubicBezTo>
                  <a:cubicBezTo>
                    <a:pt x="192" y="9"/>
                    <a:pt x="192" y="9"/>
                    <a:pt x="191" y="9"/>
                  </a:cubicBezTo>
                  <a:close/>
                  <a:moveTo>
                    <a:pt x="194" y="9"/>
                  </a:moveTo>
                  <a:cubicBezTo>
                    <a:pt x="193" y="9"/>
                    <a:pt x="193" y="9"/>
                    <a:pt x="193" y="9"/>
                  </a:cubicBezTo>
                  <a:cubicBezTo>
                    <a:pt x="193" y="9"/>
                    <a:pt x="193" y="8"/>
                    <a:pt x="193" y="8"/>
                  </a:cubicBezTo>
                  <a:cubicBezTo>
                    <a:pt x="193" y="9"/>
                    <a:pt x="194" y="9"/>
                    <a:pt x="194" y="9"/>
                  </a:cubicBezTo>
                  <a:close/>
                  <a:moveTo>
                    <a:pt x="191" y="6"/>
                  </a:moveTo>
                  <a:cubicBezTo>
                    <a:pt x="192" y="7"/>
                    <a:pt x="193" y="8"/>
                    <a:pt x="193" y="8"/>
                  </a:cubicBezTo>
                  <a:cubicBezTo>
                    <a:pt x="193" y="8"/>
                    <a:pt x="193" y="9"/>
                    <a:pt x="192" y="9"/>
                  </a:cubicBezTo>
                  <a:cubicBezTo>
                    <a:pt x="191" y="8"/>
                    <a:pt x="191" y="8"/>
                    <a:pt x="190" y="7"/>
                  </a:cubicBezTo>
                  <a:cubicBezTo>
                    <a:pt x="190" y="7"/>
                    <a:pt x="190" y="7"/>
                    <a:pt x="190" y="7"/>
                  </a:cubicBezTo>
                  <a:cubicBezTo>
                    <a:pt x="190" y="7"/>
                    <a:pt x="191" y="7"/>
                    <a:pt x="191" y="6"/>
                  </a:cubicBezTo>
                  <a:close/>
                  <a:moveTo>
                    <a:pt x="189" y="11"/>
                  </a:moveTo>
                  <a:cubicBezTo>
                    <a:pt x="188" y="10"/>
                    <a:pt x="188" y="10"/>
                    <a:pt x="187" y="10"/>
                  </a:cubicBezTo>
                  <a:cubicBezTo>
                    <a:pt x="188" y="9"/>
                    <a:pt x="188" y="9"/>
                    <a:pt x="189" y="8"/>
                  </a:cubicBezTo>
                  <a:cubicBezTo>
                    <a:pt x="189" y="9"/>
                    <a:pt x="190" y="9"/>
                    <a:pt x="190" y="10"/>
                  </a:cubicBezTo>
                  <a:cubicBezTo>
                    <a:pt x="190" y="10"/>
                    <a:pt x="189" y="11"/>
                    <a:pt x="189" y="11"/>
                  </a:cubicBezTo>
                  <a:close/>
                  <a:moveTo>
                    <a:pt x="189" y="13"/>
                  </a:moveTo>
                  <a:cubicBezTo>
                    <a:pt x="189" y="13"/>
                    <a:pt x="188" y="13"/>
                    <a:pt x="188" y="13"/>
                  </a:cubicBezTo>
                  <a:cubicBezTo>
                    <a:pt x="188" y="13"/>
                    <a:pt x="188" y="13"/>
                    <a:pt x="188" y="13"/>
                  </a:cubicBezTo>
                  <a:cubicBezTo>
                    <a:pt x="188" y="13"/>
                    <a:pt x="189" y="13"/>
                    <a:pt x="189" y="13"/>
                  </a:cubicBezTo>
                  <a:close/>
                  <a:moveTo>
                    <a:pt x="189" y="5"/>
                  </a:moveTo>
                  <a:cubicBezTo>
                    <a:pt x="190" y="5"/>
                    <a:pt x="190" y="6"/>
                    <a:pt x="190" y="6"/>
                  </a:cubicBezTo>
                  <a:cubicBezTo>
                    <a:pt x="190" y="6"/>
                    <a:pt x="189" y="6"/>
                    <a:pt x="189" y="7"/>
                  </a:cubicBezTo>
                  <a:cubicBezTo>
                    <a:pt x="188" y="6"/>
                    <a:pt x="188" y="6"/>
                    <a:pt x="187" y="6"/>
                  </a:cubicBezTo>
                  <a:cubicBezTo>
                    <a:pt x="188" y="6"/>
                    <a:pt x="189" y="5"/>
                    <a:pt x="189" y="5"/>
                  </a:cubicBezTo>
                  <a:close/>
                  <a:moveTo>
                    <a:pt x="186" y="6"/>
                  </a:moveTo>
                  <a:cubicBezTo>
                    <a:pt x="187" y="7"/>
                    <a:pt x="187" y="7"/>
                    <a:pt x="188" y="7"/>
                  </a:cubicBezTo>
                  <a:cubicBezTo>
                    <a:pt x="187" y="8"/>
                    <a:pt x="186" y="8"/>
                    <a:pt x="186" y="9"/>
                  </a:cubicBezTo>
                  <a:cubicBezTo>
                    <a:pt x="185" y="9"/>
                    <a:pt x="185" y="8"/>
                    <a:pt x="184" y="8"/>
                  </a:cubicBezTo>
                  <a:cubicBezTo>
                    <a:pt x="185" y="7"/>
                    <a:pt x="186" y="7"/>
                    <a:pt x="186" y="6"/>
                  </a:cubicBezTo>
                  <a:close/>
                  <a:moveTo>
                    <a:pt x="184" y="8"/>
                  </a:moveTo>
                  <a:cubicBezTo>
                    <a:pt x="184" y="8"/>
                    <a:pt x="185" y="9"/>
                    <a:pt x="185" y="9"/>
                  </a:cubicBezTo>
                  <a:cubicBezTo>
                    <a:pt x="185" y="10"/>
                    <a:pt x="184" y="10"/>
                    <a:pt x="184" y="11"/>
                  </a:cubicBezTo>
                  <a:cubicBezTo>
                    <a:pt x="183" y="10"/>
                    <a:pt x="183" y="10"/>
                    <a:pt x="182" y="10"/>
                  </a:cubicBezTo>
                  <a:cubicBezTo>
                    <a:pt x="183" y="9"/>
                    <a:pt x="183" y="9"/>
                    <a:pt x="184" y="8"/>
                  </a:cubicBezTo>
                  <a:close/>
                  <a:moveTo>
                    <a:pt x="175" y="13"/>
                  </a:moveTo>
                  <a:cubicBezTo>
                    <a:pt x="175" y="13"/>
                    <a:pt x="175" y="13"/>
                    <a:pt x="175" y="13"/>
                  </a:cubicBezTo>
                  <a:cubicBezTo>
                    <a:pt x="175" y="13"/>
                    <a:pt x="175" y="13"/>
                    <a:pt x="174" y="13"/>
                  </a:cubicBezTo>
                  <a:cubicBezTo>
                    <a:pt x="174" y="13"/>
                    <a:pt x="174" y="12"/>
                    <a:pt x="174" y="11"/>
                  </a:cubicBezTo>
                  <a:cubicBezTo>
                    <a:pt x="174" y="11"/>
                    <a:pt x="174" y="11"/>
                    <a:pt x="174" y="11"/>
                  </a:cubicBezTo>
                  <a:cubicBezTo>
                    <a:pt x="175" y="11"/>
                    <a:pt x="175" y="11"/>
                    <a:pt x="176" y="12"/>
                  </a:cubicBezTo>
                  <a:cubicBezTo>
                    <a:pt x="176" y="12"/>
                    <a:pt x="175" y="13"/>
                    <a:pt x="175" y="13"/>
                  </a:cubicBezTo>
                  <a:close/>
                  <a:moveTo>
                    <a:pt x="176" y="11"/>
                  </a:moveTo>
                  <a:cubicBezTo>
                    <a:pt x="176" y="11"/>
                    <a:pt x="175" y="11"/>
                    <a:pt x="175" y="11"/>
                  </a:cubicBezTo>
                  <a:cubicBezTo>
                    <a:pt x="175" y="11"/>
                    <a:pt x="176" y="10"/>
                    <a:pt x="176" y="10"/>
                  </a:cubicBezTo>
                  <a:cubicBezTo>
                    <a:pt x="176" y="10"/>
                    <a:pt x="176" y="11"/>
                    <a:pt x="176" y="11"/>
                  </a:cubicBezTo>
                  <a:close/>
                  <a:moveTo>
                    <a:pt x="176" y="7"/>
                  </a:moveTo>
                  <a:cubicBezTo>
                    <a:pt x="177" y="8"/>
                    <a:pt x="178" y="8"/>
                    <a:pt x="178" y="9"/>
                  </a:cubicBezTo>
                  <a:cubicBezTo>
                    <a:pt x="178" y="9"/>
                    <a:pt x="178" y="9"/>
                    <a:pt x="177" y="9"/>
                  </a:cubicBezTo>
                  <a:cubicBezTo>
                    <a:pt x="177" y="8"/>
                    <a:pt x="177" y="8"/>
                    <a:pt x="176" y="7"/>
                  </a:cubicBezTo>
                  <a:close/>
                  <a:moveTo>
                    <a:pt x="178" y="14"/>
                  </a:moveTo>
                  <a:cubicBezTo>
                    <a:pt x="178" y="14"/>
                    <a:pt x="178" y="13"/>
                    <a:pt x="178" y="13"/>
                  </a:cubicBezTo>
                  <a:cubicBezTo>
                    <a:pt x="178" y="13"/>
                    <a:pt x="178" y="13"/>
                    <a:pt x="178" y="13"/>
                  </a:cubicBezTo>
                  <a:cubicBezTo>
                    <a:pt x="178" y="14"/>
                    <a:pt x="178" y="14"/>
                    <a:pt x="178" y="14"/>
                  </a:cubicBezTo>
                  <a:close/>
                  <a:moveTo>
                    <a:pt x="179" y="12"/>
                  </a:moveTo>
                  <a:cubicBezTo>
                    <a:pt x="179" y="12"/>
                    <a:pt x="178" y="12"/>
                    <a:pt x="178" y="12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78" y="12"/>
                    <a:pt x="179" y="12"/>
                    <a:pt x="179" y="12"/>
                  </a:cubicBezTo>
                  <a:cubicBezTo>
                    <a:pt x="179" y="12"/>
                    <a:pt x="179" y="12"/>
                    <a:pt x="179" y="12"/>
                  </a:cubicBezTo>
                  <a:close/>
                  <a:moveTo>
                    <a:pt x="179" y="12"/>
                  </a:moveTo>
                  <a:cubicBezTo>
                    <a:pt x="179" y="12"/>
                    <a:pt x="179" y="12"/>
                    <a:pt x="179" y="12"/>
                  </a:cubicBezTo>
                  <a:cubicBezTo>
                    <a:pt x="179" y="12"/>
                    <a:pt x="179" y="12"/>
                    <a:pt x="179" y="12"/>
                  </a:cubicBezTo>
                  <a:cubicBezTo>
                    <a:pt x="179" y="12"/>
                    <a:pt x="179" y="12"/>
                    <a:pt x="179" y="12"/>
                  </a:cubicBezTo>
                  <a:close/>
                  <a:moveTo>
                    <a:pt x="179" y="12"/>
                  </a:moveTo>
                  <a:cubicBezTo>
                    <a:pt x="179" y="12"/>
                    <a:pt x="179" y="12"/>
                    <a:pt x="179" y="12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78" y="12"/>
                    <a:pt x="178" y="11"/>
                    <a:pt x="178" y="11"/>
                  </a:cubicBezTo>
                  <a:cubicBezTo>
                    <a:pt x="178" y="11"/>
                    <a:pt x="179" y="11"/>
                    <a:pt x="179" y="12"/>
                  </a:cubicBezTo>
                  <a:cubicBezTo>
                    <a:pt x="179" y="12"/>
                    <a:pt x="179" y="12"/>
                    <a:pt x="179" y="12"/>
                  </a:cubicBezTo>
                  <a:close/>
                  <a:moveTo>
                    <a:pt x="179" y="12"/>
                  </a:moveTo>
                  <a:cubicBezTo>
                    <a:pt x="179" y="11"/>
                    <a:pt x="178" y="11"/>
                    <a:pt x="178" y="11"/>
                  </a:cubicBezTo>
                  <a:cubicBezTo>
                    <a:pt x="178" y="11"/>
                    <a:pt x="178" y="10"/>
                    <a:pt x="178" y="9"/>
                  </a:cubicBezTo>
                  <a:cubicBezTo>
                    <a:pt x="178" y="9"/>
                    <a:pt x="178" y="9"/>
                    <a:pt x="179" y="9"/>
                  </a:cubicBezTo>
                  <a:cubicBezTo>
                    <a:pt x="179" y="9"/>
                    <a:pt x="180" y="10"/>
                    <a:pt x="180" y="10"/>
                  </a:cubicBezTo>
                  <a:cubicBezTo>
                    <a:pt x="180" y="10"/>
                    <a:pt x="179" y="11"/>
                    <a:pt x="179" y="12"/>
                  </a:cubicBezTo>
                  <a:close/>
                  <a:moveTo>
                    <a:pt x="181" y="14"/>
                  </a:moveTo>
                  <a:cubicBezTo>
                    <a:pt x="181" y="14"/>
                    <a:pt x="181" y="14"/>
                    <a:pt x="181" y="14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81" y="13"/>
                    <a:pt x="182" y="13"/>
                    <a:pt x="182" y="13"/>
                  </a:cubicBezTo>
                  <a:cubicBezTo>
                    <a:pt x="182" y="13"/>
                    <a:pt x="181" y="14"/>
                    <a:pt x="181" y="14"/>
                  </a:cubicBezTo>
                  <a:close/>
                  <a:moveTo>
                    <a:pt x="182" y="13"/>
                  </a:moveTo>
                  <a:cubicBezTo>
                    <a:pt x="182" y="13"/>
                    <a:pt x="181" y="12"/>
                    <a:pt x="181" y="12"/>
                  </a:cubicBezTo>
                  <a:cubicBezTo>
                    <a:pt x="181" y="12"/>
                    <a:pt x="181" y="12"/>
                    <a:pt x="182" y="11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2" y="12"/>
                    <a:pt x="182" y="13"/>
                    <a:pt x="182" y="13"/>
                  </a:cubicBezTo>
                  <a:close/>
                  <a:moveTo>
                    <a:pt x="183" y="11"/>
                  </a:moveTo>
                  <a:cubicBezTo>
                    <a:pt x="183" y="11"/>
                    <a:pt x="183" y="11"/>
                    <a:pt x="182" y="10"/>
                  </a:cubicBezTo>
                  <a:cubicBezTo>
                    <a:pt x="182" y="10"/>
                    <a:pt x="182" y="10"/>
                    <a:pt x="182" y="10"/>
                  </a:cubicBezTo>
                  <a:cubicBezTo>
                    <a:pt x="183" y="10"/>
                    <a:pt x="183" y="11"/>
                    <a:pt x="184" y="11"/>
                  </a:cubicBezTo>
                  <a:cubicBezTo>
                    <a:pt x="183" y="11"/>
                    <a:pt x="183" y="11"/>
                    <a:pt x="183" y="11"/>
                  </a:cubicBezTo>
                  <a:close/>
                  <a:moveTo>
                    <a:pt x="184" y="15"/>
                  </a:moveTo>
                  <a:cubicBezTo>
                    <a:pt x="184" y="15"/>
                    <a:pt x="184" y="15"/>
                    <a:pt x="184" y="15"/>
                  </a:cubicBezTo>
                  <a:cubicBezTo>
                    <a:pt x="184" y="15"/>
                    <a:pt x="184" y="15"/>
                    <a:pt x="184" y="15"/>
                  </a:cubicBezTo>
                  <a:cubicBezTo>
                    <a:pt x="184" y="15"/>
                    <a:pt x="184" y="15"/>
                    <a:pt x="184" y="15"/>
                  </a:cubicBezTo>
                  <a:cubicBezTo>
                    <a:pt x="184" y="15"/>
                    <a:pt x="184" y="15"/>
                    <a:pt x="184" y="15"/>
                  </a:cubicBezTo>
                  <a:close/>
                  <a:moveTo>
                    <a:pt x="186" y="14"/>
                  </a:moveTo>
                  <a:cubicBezTo>
                    <a:pt x="185" y="13"/>
                    <a:pt x="185" y="13"/>
                    <a:pt x="185" y="13"/>
                  </a:cubicBezTo>
                  <a:cubicBezTo>
                    <a:pt x="185" y="13"/>
                    <a:pt x="185" y="13"/>
                    <a:pt x="185" y="12"/>
                  </a:cubicBezTo>
                  <a:cubicBezTo>
                    <a:pt x="185" y="13"/>
                    <a:pt x="185" y="13"/>
                    <a:pt x="186" y="14"/>
                  </a:cubicBezTo>
                  <a:cubicBezTo>
                    <a:pt x="186" y="14"/>
                    <a:pt x="186" y="14"/>
                    <a:pt x="186" y="14"/>
                  </a:cubicBezTo>
                  <a:close/>
                  <a:moveTo>
                    <a:pt x="187" y="12"/>
                  </a:moveTo>
                  <a:cubicBezTo>
                    <a:pt x="186" y="12"/>
                    <a:pt x="186" y="12"/>
                    <a:pt x="186" y="12"/>
                  </a:cubicBezTo>
                  <a:cubicBezTo>
                    <a:pt x="186" y="12"/>
                    <a:pt x="186" y="12"/>
                    <a:pt x="187" y="12"/>
                  </a:cubicBezTo>
                  <a:cubicBezTo>
                    <a:pt x="187" y="12"/>
                    <a:pt x="187" y="12"/>
                    <a:pt x="187" y="12"/>
                  </a:cubicBezTo>
                  <a:close/>
                  <a:moveTo>
                    <a:pt x="187" y="12"/>
                  </a:moveTo>
                  <a:cubicBezTo>
                    <a:pt x="186" y="12"/>
                    <a:pt x="186" y="12"/>
                    <a:pt x="185" y="12"/>
                  </a:cubicBezTo>
                  <a:cubicBezTo>
                    <a:pt x="186" y="11"/>
                    <a:pt x="186" y="11"/>
                    <a:pt x="187" y="10"/>
                  </a:cubicBezTo>
                  <a:cubicBezTo>
                    <a:pt x="187" y="11"/>
                    <a:pt x="187" y="11"/>
                    <a:pt x="188" y="12"/>
                  </a:cubicBezTo>
                  <a:cubicBezTo>
                    <a:pt x="187" y="12"/>
                    <a:pt x="187" y="12"/>
                    <a:pt x="187" y="12"/>
                  </a:cubicBezTo>
                  <a:close/>
                  <a:moveTo>
                    <a:pt x="188" y="14"/>
                  </a:moveTo>
                  <a:cubicBezTo>
                    <a:pt x="188" y="14"/>
                    <a:pt x="188" y="14"/>
                    <a:pt x="188" y="14"/>
                  </a:cubicBezTo>
                  <a:cubicBezTo>
                    <a:pt x="188" y="13"/>
                    <a:pt x="188" y="13"/>
                    <a:pt x="188" y="13"/>
                  </a:cubicBezTo>
                  <a:cubicBezTo>
                    <a:pt x="188" y="13"/>
                    <a:pt x="188" y="14"/>
                    <a:pt x="189" y="14"/>
                  </a:cubicBezTo>
                  <a:cubicBezTo>
                    <a:pt x="189" y="14"/>
                    <a:pt x="188" y="14"/>
                    <a:pt x="188" y="14"/>
                  </a:cubicBezTo>
                  <a:close/>
                  <a:moveTo>
                    <a:pt x="189" y="12"/>
                  </a:moveTo>
                  <a:cubicBezTo>
                    <a:pt x="190" y="11"/>
                    <a:pt x="190" y="11"/>
                    <a:pt x="190" y="10"/>
                  </a:cubicBezTo>
                  <a:cubicBezTo>
                    <a:pt x="191" y="11"/>
                    <a:pt x="191" y="11"/>
                    <a:pt x="191" y="12"/>
                  </a:cubicBezTo>
                  <a:cubicBezTo>
                    <a:pt x="191" y="12"/>
                    <a:pt x="191" y="12"/>
                    <a:pt x="190" y="13"/>
                  </a:cubicBezTo>
                  <a:cubicBezTo>
                    <a:pt x="190" y="12"/>
                    <a:pt x="190" y="12"/>
                    <a:pt x="189" y="12"/>
                  </a:cubicBezTo>
                  <a:close/>
                  <a:moveTo>
                    <a:pt x="192" y="14"/>
                  </a:moveTo>
                  <a:cubicBezTo>
                    <a:pt x="191" y="14"/>
                    <a:pt x="191" y="13"/>
                    <a:pt x="191" y="13"/>
                  </a:cubicBezTo>
                  <a:cubicBezTo>
                    <a:pt x="191" y="13"/>
                    <a:pt x="191" y="12"/>
                    <a:pt x="192" y="12"/>
                  </a:cubicBezTo>
                  <a:cubicBezTo>
                    <a:pt x="192" y="13"/>
                    <a:pt x="192" y="13"/>
                    <a:pt x="192" y="14"/>
                  </a:cubicBezTo>
                  <a:cubicBezTo>
                    <a:pt x="192" y="14"/>
                    <a:pt x="192" y="14"/>
                    <a:pt x="192" y="14"/>
                  </a:cubicBezTo>
                  <a:close/>
                </a:path>
              </a:pathLst>
            </a:custGeom>
            <a:solidFill>
              <a:srgbClr val="7CC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4814"/>
              <a:endParaRPr lang="zh-CN" altLang="en-US" sz="1400">
                <a:solidFill>
                  <a:prstClr val="black"/>
                </a:solidFill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ED3F-793D-428A-A97D-9FEBDC8AAF9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3678-DBB5-413B-AE09-240C1919F7A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 17"/>
          <p:cNvGrpSpPr>
            <a:grpSpLocks noChangeAspect="1"/>
          </p:cNvGrpSpPr>
          <p:nvPr userDrawn="1"/>
        </p:nvGrpSpPr>
        <p:grpSpPr bwMode="auto">
          <a:xfrm>
            <a:off x="1231451" y="271174"/>
            <a:ext cx="387319" cy="615439"/>
            <a:chOff x="3247" y="1213"/>
            <a:chExt cx="399" cy="634"/>
          </a:xfrm>
        </p:grpSpPr>
        <p:sp>
          <p:nvSpPr>
            <p:cNvPr id="11" name="Freeform 18"/>
            <p:cNvSpPr/>
            <p:nvPr/>
          </p:nvSpPr>
          <p:spPr bwMode="auto">
            <a:xfrm>
              <a:off x="3307" y="1552"/>
              <a:ext cx="65" cy="103"/>
            </a:xfrm>
            <a:custGeom>
              <a:avLst/>
              <a:gdLst>
                <a:gd name="T0" fmla="*/ 16 w 16"/>
                <a:gd name="T1" fmla="*/ 26 h 26"/>
                <a:gd name="T2" fmla="*/ 15 w 16"/>
                <a:gd name="T3" fmla="*/ 26 h 26"/>
                <a:gd name="T4" fmla="*/ 0 w 16"/>
                <a:gd name="T5" fmla="*/ 1 h 26"/>
                <a:gd name="T6" fmla="*/ 0 w 16"/>
                <a:gd name="T7" fmla="*/ 0 h 26"/>
                <a:gd name="T8" fmla="*/ 1 w 16"/>
                <a:gd name="T9" fmla="*/ 0 h 26"/>
                <a:gd name="T10" fmla="*/ 16 w 16"/>
                <a:gd name="T11" fmla="*/ 25 h 26"/>
                <a:gd name="T12" fmla="*/ 16 w 16"/>
                <a:gd name="T13" fmla="*/ 26 h 26"/>
                <a:gd name="T14" fmla="*/ 16 w 1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6">
                  <a:moveTo>
                    <a:pt x="16" y="26"/>
                  </a:moveTo>
                  <a:cubicBezTo>
                    <a:pt x="16" y="26"/>
                    <a:pt x="15" y="26"/>
                    <a:pt x="15" y="26"/>
                  </a:cubicBezTo>
                  <a:cubicBezTo>
                    <a:pt x="13" y="18"/>
                    <a:pt x="6" y="6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7" y="5"/>
                    <a:pt x="14" y="17"/>
                    <a:pt x="16" y="25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12" name="Freeform 19"/>
            <p:cNvSpPr/>
            <p:nvPr/>
          </p:nvSpPr>
          <p:spPr bwMode="auto">
            <a:xfrm>
              <a:off x="3368" y="1652"/>
              <a:ext cx="24" cy="79"/>
            </a:xfrm>
            <a:custGeom>
              <a:avLst/>
              <a:gdLst>
                <a:gd name="T0" fmla="*/ 5 w 6"/>
                <a:gd name="T1" fmla="*/ 20 h 20"/>
                <a:gd name="T2" fmla="*/ 5 w 6"/>
                <a:gd name="T3" fmla="*/ 20 h 20"/>
                <a:gd name="T4" fmla="*/ 0 w 6"/>
                <a:gd name="T5" fmla="*/ 1 h 20"/>
                <a:gd name="T6" fmla="*/ 1 w 6"/>
                <a:gd name="T7" fmla="*/ 0 h 20"/>
                <a:gd name="T8" fmla="*/ 1 w 6"/>
                <a:gd name="T9" fmla="*/ 0 h 20"/>
                <a:gd name="T10" fmla="*/ 6 w 6"/>
                <a:gd name="T11" fmla="*/ 20 h 20"/>
                <a:gd name="T12" fmla="*/ 5 w 6"/>
                <a:gd name="T13" fmla="*/ 20 h 20"/>
                <a:gd name="T14" fmla="*/ 5 w 6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0">
                  <a:moveTo>
                    <a:pt x="5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13" name="Freeform 20"/>
            <p:cNvSpPr/>
            <p:nvPr/>
          </p:nvSpPr>
          <p:spPr bwMode="auto">
            <a:xfrm>
              <a:off x="3396" y="1652"/>
              <a:ext cx="16" cy="79"/>
            </a:xfrm>
            <a:custGeom>
              <a:avLst/>
              <a:gdLst>
                <a:gd name="T0" fmla="*/ 4 w 4"/>
                <a:gd name="T1" fmla="*/ 20 h 20"/>
                <a:gd name="T2" fmla="*/ 3 w 4"/>
                <a:gd name="T3" fmla="*/ 20 h 20"/>
                <a:gd name="T4" fmla="*/ 0 w 4"/>
                <a:gd name="T5" fmla="*/ 1 h 20"/>
                <a:gd name="T6" fmla="*/ 1 w 4"/>
                <a:gd name="T7" fmla="*/ 0 h 20"/>
                <a:gd name="T8" fmla="*/ 2 w 4"/>
                <a:gd name="T9" fmla="*/ 1 h 20"/>
                <a:gd name="T10" fmla="*/ 4 w 4"/>
                <a:gd name="T11" fmla="*/ 20 h 20"/>
                <a:gd name="T12" fmla="*/ 4 w 4"/>
                <a:gd name="T13" fmla="*/ 20 h 20"/>
                <a:gd name="T14" fmla="*/ 4 w 4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0">
                  <a:moveTo>
                    <a:pt x="4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2" y="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14" name="Freeform 21"/>
            <p:cNvSpPr/>
            <p:nvPr/>
          </p:nvSpPr>
          <p:spPr bwMode="auto">
            <a:xfrm>
              <a:off x="3400" y="1831"/>
              <a:ext cx="8" cy="16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0 w 2"/>
                <a:gd name="T5" fmla="*/ 1 h 4"/>
                <a:gd name="T6" fmla="*/ 0 w 2"/>
                <a:gd name="T7" fmla="*/ 1 h 4"/>
                <a:gd name="T8" fmla="*/ 0 w 2"/>
                <a:gd name="T9" fmla="*/ 2 h 4"/>
                <a:gd name="T10" fmla="*/ 0 w 2"/>
                <a:gd name="T11" fmla="*/ 2 h 4"/>
                <a:gd name="T12" fmla="*/ 0 w 2"/>
                <a:gd name="T13" fmla="*/ 3 h 4"/>
                <a:gd name="T14" fmla="*/ 0 w 2"/>
                <a:gd name="T15" fmla="*/ 4 h 4"/>
                <a:gd name="T16" fmla="*/ 1 w 2"/>
                <a:gd name="T17" fmla="*/ 4 h 4"/>
                <a:gd name="T18" fmla="*/ 1 w 2"/>
                <a:gd name="T19" fmla="*/ 4 h 4"/>
                <a:gd name="T20" fmla="*/ 2 w 2"/>
                <a:gd name="T21" fmla="*/ 3 h 4"/>
                <a:gd name="T22" fmla="*/ 2 w 2"/>
                <a:gd name="T23" fmla="*/ 3 h 4"/>
                <a:gd name="T24" fmla="*/ 1 w 2"/>
                <a:gd name="T25" fmla="*/ 1 h 4"/>
                <a:gd name="T26" fmla="*/ 1 w 2"/>
                <a:gd name="T27" fmla="*/ 1 h 4"/>
                <a:gd name="T28" fmla="*/ 2 w 2"/>
                <a:gd name="T29" fmla="*/ 1 h 4"/>
                <a:gd name="T30" fmla="*/ 2 w 2"/>
                <a:gd name="T31" fmla="*/ 0 h 4"/>
                <a:gd name="T32" fmla="*/ 2 w 2"/>
                <a:gd name="T33" fmla="*/ 0 h 4"/>
                <a:gd name="T34" fmla="*/ 1 w 2"/>
                <a:gd name="T35" fmla="*/ 0 h 4"/>
                <a:gd name="T36" fmla="*/ 1 w 2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15" name="Freeform 22"/>
            <p:cNvSpPr/>
            <p:nvPr/>
          </p:nvSpPr>
          <p:spPr bwMode="auto">
            <a:xfrm>
              <a:off x="3428" y="1831"/>
              <a:ext cx="8" cy="16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0 w 2"/>
                <a:gd name="T5" fmla="*/ 1 h 4"/>
                <a:gd name="T6" fmla="*/ 0 w 2"/>
                <a:gd name="T7" fmla="*/ 1 h 4"/>
                <a:gd name="T8" fmla="*/ 0 w 2"/>
                <a:gd name="T9" fmla="*/ 2 h 4"/>
                <a:gd name="T10" fmla="*/ 0 w 2"/>
                <a:gd name="T11" fmla="*/ 2 h 4"/>
                <a:gd name="T12" fmla="*/ 0 w 2"/>
                <a:gd name="T13" fmla="*/ 3 h 4"/>
                <a:gd name="T14" fmla="*/ 0 w 2"/>
                <a:gd name="T15" fmla="*/ 4 h 4"/>
                <a:gd name="T16" fmla="*/ 1 w 2"/>
                <a:gd name="T17" fmla="*/ 4 h 4"/>
                <a:gd name="T18" fmla="*/ 1 w 2"/>
                <a:gd name="T19" fmla="*/ 4 h 4"/>
                <a:gd name="T20" fmla="*/ 2 w 2"/>
                <a:gd name="T21" fmla="*/ 3 h 4"/>
                <a:gd name="T22" fmla="*/ 2 w 2"/>
                <a:gd name="T23" fmla="*/ 3 h 4"/>
                <a:gd name="T24" fmla="*/ 1 w 2"/>
                <a:gd name="T25" fmla="*/ 1 h 4"/>
                <a:gd name="T26" fmla="*/ 1 w 2"/>
                <a:gd name="T27" fmla="*/ 1 h 4"/>
                <a:gd name="T28" fmla="*/ 2 w 2"/>
                <a:gd name="T29" fmla="*/ 1 h 4"/>
                <a:gd name="T30" fmla="*/ 2 w 2"/>
                <a:gd name="T31" fmla="*/ 0 h 4"/>
                <a:gd name="T32" fmla="*/ 2 w 2"/>
                <a:gd name="T33" fmla="*/ 0 h 4"/>
                <a:gd name="T34" fmla="*/ 1 w 2"/>
                <a:gd name="T35" fmla="*/ 0 h 4"/>
                <a:gd name="T36" fmla="*/ 1 w 2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16" name="Freeform 23"/>
            <p:cNvSpPr/>
            <p:nvPr/>
          </p:nvSpPr>
          <p:spPr bwMode="auto">
            <a:xfrm>
              <a:off x="3364" y="1552"/>
              <a:ext cx="40" cy="103"/>
            </a:xfrm>
            <a:custGeom>
              <a:avLst/>
              <a:gdLst>
                <a:gd name="T0" fmla="*/ 9 w 10"/>
                <a:gd name="T1" fmla="*/ 26 h 26"/>
                <a:gd name="T2" fmla="*/ 8 w 10"/>
                <a:gd name="T3" fmla="*/ 26 h 26"/>
                <a:gd name="T4" fmla="*/ 0 w 10"/>
                <a:gd name="T5" fmla="*/ 1 h 26"/>
                <a:gd name="T6" fmla="*/ 0 w 10"/>
                <a:gd name="T7" fmla="*/ 0 h 26"/>
                <a:gd name="T8" fmla="*/ 1 w 10"/>
                <a:gd name="T9" fmla="*/ 0 h 26"/>
                <a:gd name="T10" fmla="*/ 10 w 10"/>
                <a:gd name="T11" fmla="*/ 25 h 26"/>
                <a:gd name="T12" fmla="*/ 9 w 10"/>
                <a:gd name="T13" fmla="*/ 26 h 26"/>
                <a:gd name="T14" fmla="*/ 9 w 10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6">
                  <a:moveTo>
                    <a:pt x="9" y="26"/>
                  </a:moveTo>
                  <a:cubicBezTo>
                    <a:pt x="9" y="26"/>
                    <a:pt x="8" y="26"/>
                    <a:pt x="8" y="26"/>
                  </a:cubicBezTo>
                  <a:cubicBezTo>
                    <a:pt x="6" y="19"/>
                    <a:pt x="2" y="7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6"/>
                    <a:pt x="8" y="19"/>
                    <a:pt x="10" y="25"/>
                  </a:cubicBezTo>
                  <a:cubicBezTo>
                    <a:pt x="10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17" name="Freeform 24"/>
            <p:cNvSpPr/>
            <p:nvPr/>
          </p:nvSpPr>
          <p:spPr bwMode="auto">
            <a:xfrm>
              <a:off x="3428" y="1652"/>
              <a:ext cx="8" cy="79"/>
            </a:xfrm>
            <a:custGeom>
              <a:avLst/>
              <a:gdLst>
                <a:gd name="T0" fmla="*/ 2 w 2"/>
                <a:gd name="T1" fmla="*/ 20 h 20"/>
                <a:gd name="T2" fmla="*/ 1 w 2"/>
                <a:gd name="T3" fmla="*/ 20 h 20"/>
                <a:gd name="T4" fmla="*/ 0 w 2"/>
                <a:gd name="T5" fmla="*/ 1 h 20"/>
                <a:gd name="T6" fmla="*/ 1 w 2"/>
                <a:gd name="T7" fmla="*/ 0 h 20"/>
                <a:gd name="T8" fmla="*/ 1 w 2"/>
                <a:gd name="T9" fmla="*/ 0 h 20"/>
                <a:gd name="T10" fmla="*/ 2 w 2"/>
                <a:gd name="T11" fmla="*/ 1 h 20"/>
                <a:gd name="T12" fmla="*/ 2 w 2"/>
                <a:gd name="T13" fmla="*/ 20 h 20"/>
                <a:gd name="T14" fmla="*/ 2 w 2"/>
                <a:gd name="T15" fmla="*/ 20 h 20"/>
                <a:gd name="T16" fmla="*/ 2 w 2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0">
                  <a:moveTo>
                    <a:pt x="2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18" name="Freeform 25"/>
            <p:cNvSpPr/>
            <p:nvPr/>
          </p:nvSpPr>
          <p:spPr bwMode="auto">
            <a:xfrm>
              <a:off x="3521" y="1552"/>
              <a:ext cx="64" cy="103"/>
            </a:xfrm>
            <a:custGeom>
              <a:avLst/>
              <a:gdLst>
                <a:gd name="T0" fmla="*/ 1 w 16"/>
                <a:gd name="T1" fmla="*/ 26 h 26"/>
                <a:gd name="T2" fmla="*/ 0 w 16"/>
                <a:gd name="T3" fmla="*/ 26 h 26"/>
                <a:gd name="T4" fmla="*/ 0 w 16"/>
                <a:gd name="T5" fmla="*/ 25 h 26"/>
                <a:gd name="T6" fmla="*/ 15 w 16"/>
                <a:gd name="T7" fmla="*/ 0 h 26"/>
                <a:gd name="T8" fmla="*/ 16 w 16"/>
                <a:gd name="T9" fmla="*/ 0 h 26"/>
                <a:gd name="T10" fmla="*/ 16 w 16"/>
                <a:gd name="T11" fmla="*/ 1 h 26"/>
                <a:gd name="T12" fmla="*/ 1 w 16"/>
                <a:gd name="T13" fmla="*/ 26 h 26"/>
                <a:gd name="T14" fmla="*/ 1 w 1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6">
                  <a:moveTo>
                    <a:pt x="1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5"/>
                  </a:cubicBezTo>
                  <a:cubicBezTo>
                    <a:pt x="2" y="17"/>
                    <a:pt x="9" y="5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10" y="6"/>
                    <a:pt x="3" y="18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auto">
            <a:xfrm>
              <a:off x="3388" y="1731"/>
              <a:ext cx="117" cy="100"/>
            </a:xfrm>
            <a:custGeom>
              <a:avLst/>
              <a:gdLst>
                <a:gd name="T0" fmla="*/ 60 w 117"/>
                <a:gd name="T1" fmla="*/ 100 h 100"/>
                <a:gd name="T2" fmla="*/ 105 w 117"/>
                <a:gd name="T3" fmla="*/ 100 h 100"/>
                <a:gd name="T4" fmla="*/ 117 w 117"/>
                <a:gd name="T5" fmla="*/ 0 h 100"/>
                <a:gd name="T6" fmla="*/ 60 w 117"/>
                <a:gd name="T7" fmla="*/ 0 h 100"/>
                <a:gd name="T8" fmla="*/ 0 w 117"/>
                <a:gd name="T9" fmla="*/ 0 h 100"/>
                <a:gd name="T10" fmla="*/ 16 w 117"/>
                <a:gd name="T11" fmla="*/ 100 h 100"/>
                <a:gd name="T12" fmla="*/ 60 w 117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00">
                  <a:moveTo>
                    <a:pt x="60" y="100"/>
                  </a:moveTo>
                  <a:lnTo>
                    <a:pt x="105" y="100"/>
                  </a:lnTo>
                  <a:lnTo>
                    <a:pt x="117" y="0"/>
                  </a:lnTo>
                  <a:lnTo>
                    <a:pt x="60" y="0"/>
                  </a:lnTo>
                  <a:lnTo>
                    <a:pt x="0" y="0"/>
                  </a:lnTo>
                  <a:lnTo>
                    <a:pt x="16" y="100"/>
                  </a:lnTo>
                  <a:lnTo>
                    <a:pt x="60" y="100"/>
                  </a:lnTo>
                  <a:close/>
                </a:path>
              </a:pathLst>
            </a:custGeom>
            <a:solidFill>
              <a:srgbClr val="C2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20" name="Freeform 27"/>
            <p:cNvSpPr/>
            <p:nvPr/>
          </p:nvSpPr>
          <p:spPr bwMode="auto">
            <a:xfrm>
              <a:off x="3485" y="1831"/>
              <a:ext cx="12" cy="16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2 w 3"/>
                <a:gd name="T5" fmla="*/ 1 h 4"/>
                <a:gd name="T6" fmla="*/ 2 w 3"/>
                <a:gd name="T7" fmla="*/ 1 h 4"/>
                <a:gd name="T8" fmla="*/ 2 w 3"/>
                <a:gd name="T9" fmla="*/ 2 h 4"/>
                <a:gd name="T10" fmla="*/ 3 w 3"/>
                <a:gd name="T11" fmla="*/ 2 h 4"/>
                <a:gd name="T12" fmla="*/ 3 w 3"/>
                <a:gd name="T13" fmla="*/ 3 h 4"/>
                <a:gd name="T14" fmla="*/ 2 w 3"/>
                <a:gd name="T15" fmla="*/ 4 h 4"/>
                <a:gd name="T16" fmla="*/ 2 w 3"/>
                <a:gd name="T17" fmla="*/ 4 h 4"/>
                <a:gd name="T18" fmla="*/ 1 w 3"/>
                <a:gd name="T19" fmla="*/ 4 h 4"/>
                <a:gd name="T20" fmla="*/ 1 w 3"/>
                <a:gd name="T21" fmla="*/ 3 h 4"/>
                <a:gd name="T22" fmla="*/ 1 w 3"/>
                <a:gd name="T23" fmla="*/ 3 h 4"/>
                <a:gd name="T24" fmla="*/ 1 w 3"/>
                <a:gd name="T25" fmla="*/ 1 h 4"/>
                <a:gd name="T26" fmla="*/ 1 w 3"/>
                <a:gd name="T27" fmla="*/ 1 h 4"/>
                <a:gd name="T28" fmla="*/ 1 w 3"/>
                <a:gd name="T29" fmla="*/ 1 h 4"/>
                <a:gd name="T30" fmla="*/ 1 w 3"/>
                <a:gd name="T31" fmla="*/ 0 h 4"/>
                <a:gd name="T32" fmla="*/ 1 w 3"/>
                <a:gd name="T33" fmla="*/ 0 h 4"/>
                <a:gd name="T34" fmla="*/ 1 w 3"/>
                <a:gd name="T35" fmla="*/ 0 h 4"/>
                <a:gd name="T36" fmla="*/ 2 w 3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0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21" name="Freeform 28"/>
            <p:cNvSpPr/>
            <p:nvPr/>
          </p:nvSpPr>
          <p:spPr bwMode="auto">
            <a:xfrm>
              <a:off x="3460" y="1831"/>
              <a:ext cx="8" cy="16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1 w 2"/>
                <a:gd name="T5" fmla="*/ 1 h 4"/>
                <a:gd name="T6" fmla="*/ 1 w 2"/>
                <a:gd name="T7" fmla="*/ 1 h 4"/>
                <a:gd name="T8" fmla="*/ 1 w 2"/>
                <a:gd name="T9" fmla="*/ 2 h 4"/>
                <a:gd name="T10" fmla="*/ 2 w 2"/>
                <a:gd name="T11" fmla="*/ 2 h 4"/>
                <a:gd name="T12" fmla="*/ 2 w 2"/>
                <a:gd name="T13" fmla="*/ 3 h 4"/>
                <a:gd name="T14" fmla="*/ 1 w 2"/>
                <a:gd name="T15" fmla="*/ 4 h 4"/>
                <a:gd name="T16" fmla="*/ 1 w 2"/>
                <a:gd name="T17" fmla="*/ 4 h 4"/>
                <a:gd name="T18" fmla="*/ 0 w 2"/>
                <a:gd name="T19" fmla="*/ 4 h 4"/>
                <a:gd name="T20" fmla="*/ 0 w 2"/>
                <a:gd name="T21" fmla="*/ 3 h 4"/>
                <a:gd name="T22" fmla="*/ 0 w 2"/>
                <a:gd name="T23" fmla="*/ 3 h 4"/>
                <a:gd name="T24" fmla="*/ 0 w 2"/>
                <a:gd name="T25" fmla="*/ 1 h 4"/>
                <a:gd name="T26" fmla="*/ 0 w 2"/>
                <a:gd name="T27" fmla="*/ 1 h 4"/>
                <a:gd name="T28" fmla="*/ 0 w 2"/>
                <a:gd name="T29" fmla="*/ 1 h 4"/>
                <a:gd name="T30" fmla="*/ 0 w 2"/>
                <a:gd name="T31" fmla="*/ 0 h 4"/>
                <a:gd name="T32" fmla="*/ 0 w 2"/>
                <a:gd name="T33" fmla="*/ 0 h 4"/>
                <a:gd name="T34" fmla="*/ 0 w 2"/>
                <a:gd name="T35" fmla="*/ 0 h 4"/>
                <a:gd name="T36" fmla="*/ 1 w 2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22" name="Freeform 29"/>
            <p:cNvSpPr/>
            <p:nvPr/>
          </p:nvSpPr>
          <p:spPr bwMode="auto">
            <a:xfrm>
              <a:off x="3400" y="1823"/>
              <a:ext cx="97" cy="8"/>
            </a:xfrm>
            <a:custGeom>
              <a:avLst/>
              <a:gdLst>
                <a:gd name="T0" fmla="*/ 1 w 24"/>
                <a:gd name="T1" fmla="*/ 0 h 2"/>
                <a:gd name="T2" fmla="*/ 23 w 24"/>
                <a:gd name="T3" fmla="*/ 0 h 2"/>
                <a:gd name="T4" fmla="*/ 23 w 24"/>
                <a:gd name="T5" fmla="*/ 0 h 2"/>
                <a:gd name="T6" fmla="*/ 24 w 24"/>
                <a:gd name="T7" fmla="*/ 1 h 2"/>
                <a:gd name="T8" fmla="*/ 23 w 24"/>
                <a:gd name="T9" fmla="*/ 2 h 2"/>
                <a:gd name="T10" fmla="*/ 1 w 24"/>
                <a:gd name="T11" fmla="*/ 2 h 2"/>
                <a:gd name="T12" fmla="*/ 0 w 24"/>
                <a:gd name="T13" fmla="*/ 1 h 2"/>
                <a:gd name="T14" fmla="*/ 1 w 24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">
                  <a:moveTo>
                    <a:pt x="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4" y="1"/>
                    <a:pt x="24" y="1"/>
                  </a:cubicBezTo>
                  <a:cubicBezTo>
                    <a:pt x="24" y="2"/>
                    <a:pt x="23" y="2"/>
                    <a:pt x="23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23" name="Freeform 30"/>
            <p:cNvSpPr/>
            <p:nvPr/>
          </p:nvSpPr>
          <p:spPr bwMode="auto">
            <a:xfrm>
              <a:off x="3428" y="1731"/>
              <a:ext cx="12" cy="16"/>
            </a:xfrm>
            <a:custGeom>
              <a:avLst/>
              <a:gdLst>
                <a:gd name="T0" fmla="*/ 2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1 w 3"/>
                <a:gd name="T7" fmla="*/ 1 h 4"/>
                <a:gd name="T8" fmla="*/ 1 w 3"/>
                <a:gd name="T9" fmla="*/ 1 h 4"/>
                <a:gd name="T10" fmla="*/ 1 w 3"/>
                <a:gd name="T11" fmla="*/ 2 h 4"/>
                <a:gd name="T12" fmla="*/ 0 w 3"/>
                <a:gd name="T13" fmla="*/ 3 h 4"/>
                <a:gd name="T14" fmla="*/ 1 w 3"/>
                <a:gd name="T15" fmla="*/ 3 h 4"/>
                <a:gd name="T16" fmla="*/ 1 w 3"/>
                <a:gd name="T17" fmla="*/ 4 h 4"/>
                <a:gd name="T18" fmla="*/ 2 w 3"/>
                <a:gd name="T19" fmla="*/ 4 h 4"/>
                <a:gd name="T20" fmla="*/ 3 w 3"/>
                <a:gd name="T21" fmla="*/ 3 h 4"/>
                <a:gd name="T22" fmla="*/ 3 w 3"/>
                <a:gd name="T23" fmla="*/ 3 h 4"/>
                <a:gd name="T24" fmla="*/ 2 w 3"/>
                <a:gd name="T25" fmla="*/ 1 h 4"/>
                <a:gd name="T26" fmla="*/ 2 w 3"/>
                <a:gd name="T27" fmla="*/ 1 h 4"/>
                <a:gd name="T28" fmla="*/ 2 w 3"/>
                <a:gd name="T29" fmla="*/ 0 h 4"/>
                <a:gd name="T30" fmla="*/ 3 w 3"/>
                <a:gd name="T31" fmla="*/ 0 h 4"/>
                <a:gd name="T32" fmla="*/ 2 w 3"/>
                <a:gd name="T33" fmla="*/ 0 h 4"/>
                <a:gd name="T34" fmla="*/ 2 w 3"/>
                <a:gd name="T35" fmla="*/ 0 h 4"/>
                <a:gd name="T36" fmla="*/ 2 w 3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24" name="Freeform 31"/>
            <p:cNvSpPr/>
            <p:nvPr/>
          </p:nvSpPr>
          <p:spPr bwMode="auto">
            <a:xfrm>
              <a:off x="3505" y="1652"/>
              <a:ext cx="20" cy="79"/>
            </a:xfrm>
            <a:custGeom>
              <a:avLst/>
              <a:gdLst>
                <a:gd name="T0" fmla="*/ 0 w 5"/>
                <a:gd name="T1" fmla="*/ 20 h 20"/>
                <a:gd name="T2" fmla="*/ 0 w 5"/>
                <a:gd name="T3" fmla="*/ 20 h 20"/>
                <a:gd name="T4" fmla="*/ 0 w 5"/>
                <a:gd name="T5" fmla="*/ 20 h 20"/>
                <a:gd name="T6" fmla="*/ 4 w 5"/>
                <a:gd name="T7" fmla="*/ 0 h 20"/>
                <a:gd name="T8" fmla="*/ 5 w 5"/>
                <a:gd name="T9" fmla="*/ 0 h 20"/>
                <a:gd name="T10" fmla="*/ 5 w 5"/>
                <a:gd name="T11" fmla="*/ 1 h 20"/>
                <a:gd name="T12" fmla="*/ 1 w 5"/>
                <a:gd name="T13" fmla="*/ 20 h 20"/>
                <a:gd name="T14" fmla="*/ 0 w 5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0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0" y="20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25" name="Freeform 32"/>
            <p:cNvSpPr/>
            <p:nvPr/>
          </p:nvSpPr>
          <p:spPr bwMode="auto">
            <a:xfrm>
              <a:off x="3481" y="1652"/>
              <a:ext cx="16" cy="79"/>
            </a:xfrm>
            <a:custGeom>
              <a:avLst/>
              <a:gdLst>
                <a:gd name="T0" fmla="*/ 1 w 4"/>
                <a:gd name="T1" fmla="*/ 20 h 20"/>
                <a:gd name="T2" fmla="*/ 1 w 4"/>
                <a:gd name="T3" fmla="*/ 20 h 20"/>
                <a:gd name="T4" fmla="*/ 0 w 4"/>
                <a:gd name="T5" fmla="*/ 20 h 20"/>
                <a:gd name="T6" fmla="*/ 3 w 4"/>
                <a:gd name="T7" fmla="*/ 1 h 20"/>
                <a:gd name="T8" fmla="*/ 4 w 4"/>
                <a:gd name="T9" fmla="*/ 0 h 20"/>
                <a:gd name="T10" fmla="*/ 4 w 4"/>
                <a:gd name="T11" fmla="*/ 1 h 20"/>
                <a:gd name="T12" fmla="*/ 1 w 4"/>
                <a:gd name="T13" fmla="*/ 20 h 20"/>
                <a:gd name="T14" fmla="*/ 1 w 4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0"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26" name="Freeform 33"/>
            <p:cNvSpPr/>
            <p:nvPr/>
          </p:nvSpPr>
          <p:spPr bwMode="auto">
            <a:xfrm>
              <a:off x="3505" y="1727"/>
              <a:ext cx="8" cy="20"/>
            </a:xfrm>
            <a:custGeom>
              <a:avLst/>
              <a:gdLst>
                <a:gd name="T0" fmla="*/ 1 w 2"/>
                <a:gd name="T1" fmla="*/ 1 h 5"/>
                <a:gd name="T2" fmla="*/ 2 w 2"/>
                <a:gd name="T3" fmla="*/ 1 h 5"/>
                <a:gd name="T4" fmla="*/ 2 w 2"/>
                <a:gd name="T5" fmla="*/ 1 h 5"/>
                <a:gd name="T6" fmla="*/ 1 w 2"/>
                <a:gd name="T7" fmla="*/ 2 h 5"/>
                <a:gd name="T8" fmla="*/ 2 w 2"/>
                <a:gd name="T9" fmla="*/ 2 h 5"/>
                <a:gd name="T10" fmla="*/ 2 w 2"/>
                <a:gd name="T11" fmla="*/ 3 h 5"/>
                <a:gd name="T12" fmla="*/ 2 w 2"/>
                <a:gd name="T13" fmla="*/ 4 h 5"/>
                <a:gd name="T14" fmla="*/ 2 w 2"/>
                <a:gd name="T15" fmla="*/ 4 h 5"/>
                <a:gd name="T16" fmla="*/ 1 w 2"/>
                <a:gd name="T17" fmla="*/ 5 h 5"/>
                <a:gd name="T18" fmla="*/ 0 w 2"/>
                <a:gd name="T19" fmla="*/ 4 h 5"/>
                <a:gd name="T20" fmla="*/ 0 w 2"/>
                <a:gd name="T21" fmla="*/ 4 h 5"/>
                <a:gd name="T22" fmla="*/ 0 w 2"/>
                <a:gd name="T23" fmla="*/ 3 h 5"/>
                <a:gd name="T24" fmla="*/ 0 w 2"/>
                <a:gd name="T25" fmla="*/ 2 h 5"/>
                <a:gd name="T26" fmla="*/ 0 w 2"/>
                <a:gd name="T27" fmla="*/ 1 h 5"/>
                <a:gd name="T28" fmla="*/ 0 w 2"/>
                <a:gd name="T29" fmla="*/ 1 h 5"/>
                <a:gd name="T30" fmla="*/ 0 w 2"/>
                <a:gd name="T31" fmla="*/ 1 h 5"/>
                <a:gd name="T32" fmla="*/ 0 w 2"/>
                <a:gd name="T33" fmla="*/ 1 h 5"/>
                <a:gd name="T34" fmla="*/ 0 w 2"/>
                <a:gd name="T35" fmla="*/ 1 h 5"/>
                <a:gd name="T36" fmla="*/ 1 w 2"/>
                <a:gd name="T3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" h="5">
                  <a:moveTo>
                    <a:pt x="1" y="1"/>
                  </a:moveTo>
                  <a:cubicBezTo>
                    <a:pt x="1" y="1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27" name="Freeform 34"/>
            <p:cNvSpPr/>
            <p:nvPr/>
          </p:nvSpPr>
          <p:spPr bwMode="auto">
            <a:xfrm>
              <a:off x="3481" y="1731"/>
              <a:ext cx="8" cy="16"/>
            </a:xfrm>
            <a:custGeom>
              <a:avLst/>
              <a:gdLst>
                <a:gd name="T0" fmla="*/ 1 w 2"/>
                <a:gd name="T1" fmla="*/ 0 h 4"/>
                <a:gd name="T2" fmla="*/ 2 w 2"/>
                <a:gd name="T3" fmla="*/ 0 h 4"/>
                <a:gd name="T4" fmla="*/ 2 w 2"/>
                <a:gd name="T5" fmla="*/ 0 h 4"/>
                <a:gd name="T6" fmla="*/ 1 w 2"/>
                <a:gd name="T7" fmla="*/ 1 h 4"/>
                <a:gd name="T8" fmla="*/ 2 w 2"/>
                <a:gd name="T9" fmla="*/ 1 h 4"/>
                <a:gd name="T10" fmla="*/ 2 w 2"/>
                <a:gd name="T11" fmla="*/ 2 h 4"/>
                <a:gd name="T12" fmla="*/ 2 w 2"/>
                <a:gd name="T13" fmla="*/ 3 h 4"/>
                <a:gd name="T14" fmla="*/ 2 w 2"/>
                <a:gd name="T15" fmla="*/ 3 h 4"/>
                <a:gd name="T16" fmla="*/ 1 w 2"/>
                <a:gd name="T17" fmla="*/ 4 h 4"/>
                <a:gd name="T18" fmla="*/ 0 w 2"/>
                <a:gd name="T19" fmla="*/ 4 h 4"/>
                <a:gd name="T20" fmla="*/ 0 w 2"/>
                <a:gd name="T21" fmla="*/ 3 h 4"/>
                <a:gd name="T22" fmla="*/ 0 w 2"/>
                <a:gd name="T23" fmla="*/ 3 h 4"/>
                <a:gd name="T24" fmla="*/ 0 w 2"/>
                <a:gd name="T25" fmla="*/ 1 h 4"/>
                <a:gd name="T26" fmla="*/ 0 w 2"/>
                <a:gd name="T27" fmla="*/ 1 h 4"/>
                <a:gd name="T28" fmla="*/ 0 w 2"/>
                <a:gd name="T29" fmla="*/ 0 h 4"/>
                <a:gd name="T30" fmla="*/ 0 w 2"/>
                <a:gd name="T31" fmla="*/ 0 h 4"/>
                <a:gd name="T32" fmla="*/ 0 w 2"/>
                <a:gd name="T33" fmla="*/ 0 h 4"/>
                <a:gd name="T34" fmla="*/ 0 w 2"/>
                <a:gd name="T35" fmla="*/ 0 h 4"/>
                <a:gd name="T36" fmla="*/ 1 w 2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3456" y="1652"/>
              <a:ext cx="8" cy="79"/>
            </a:xfrm>
            <a:custGeom>
              <a:avLst/>
              <a:gdLst>
                <a:gd name="T0" fmla="*/ 1 w 2"/>
                <a:gd name="T1" fmla="*/ 20 h 20"/>
                <a:gd name="T2" fmla="*/ 1 w 2"/>
                <a:gd name="T3" fmla="*/ 20 h 20"/>
                <a:gd name="T4" fmla="*/ 0 w 2"/>
                <a:gd name="T5" fmla="*/ 20 h 20"/>
                <a:gd name="T6" fmla="*/ 1 w 2"/>
                <a:gd name="T7" fmla="*/ 1 h 20"/>
                <a:gd name="T8" fmla="*/ 1 w 2"/>
                <a:gd name="T9" fmla="*/ 0 h 20"/>
                <a:gd name="T10" fmla="*/ 2 w 2"/>
                <a:gd name="T11" fmla="*/ 1 h 20"/>
                <a:gd name="T12" fmla="*/ 1 w 2"/>
                <a:gd name="T13" fmla="*/ 20 h 20"/>
                <a:gd name="T14" fmla="*/ 1 w 2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0"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29" name="Freeform 36"/>
            <p:cNvSpPr/>
            <p:nvPr/>
          </p:nvSpPr>
          <p:spPr bwMode="auto">
            <a:xfrm>
              <a:off x="3460" y="1552"/>
              <a:ext cx="17" cy="103"/>
            </a:xfrm>
            <a:custGeom>
              <a:avLst/>
              <a:gdLst>
                <a:gd name="T0" fmla="*/ 0 w 4"/>
                <a:gd name="T1" fmla="*/ 26 h 26"/>
                <a:gd name="T2" fmla="*/ 0 w 4"/>
                <a:gd name="T3" fmla="*/ 26 h 26"/>
                <a:gd name="T4" fmla="*/ 0 w 4"/>
                <a:gd name="T5" fmla="*/ 26 h 26"/>
                <a:gd name="T6" fmla="*/ 3 w 4"/>
                <a:gd name="T7" fmla="*/ 0 h 26"/>
                <a:gd name="T8" fmla="*/ 4 w 4"/>
                <a:gd name="T9" fmla="*/ 0 h 26"/>
                <a:gd name="T10" fmla="*/ 4 w 4"/>
                <a:gd name="T11" fmla="*/ 0 h 26"/>
                <a:gd name="T12" fmla="*/ 1 w 4"/>
                <a:gd name="T13" fmla="*/ 26 h 26"/>
                <a:gd name="T14" fmla="*/ 0 w 4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6"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0" y="26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30" name="Oval 37"/>
            <p:cNvSpPr>
              <a:spLocks noChangeArrowheads="1"/>
            </p:cNvSpPr>
            <p:nvPr/>
          </p:nvSpPr>
          <p:spPr bwMode="auto">
            <a:xfrm>
              <a:off x="3247" y="1213"/>
              <a:ext cx="399" cy="395"/>
            </a:xfrm>
            <a:prstGeom prst="ellipse">
              <a:avLst/>
            </a:prstGeom>
            <a:solidFill>
              <a:srgbClr val="9AD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6000" tIns="36000" rIns="36000" bIns="36000" numCol="1" anchor="ctr" anchorCtr="0" compatLnSpc="1"/>
            <a:lstStyle/>
            <a:p>
              <a:pPr algn="ctr" defTabSz="684814"/>
              <a:endParaRPr lang="zh-CN" alt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Freeform 38"/>
            <p:cNvSpPr/>
            <p:nvPr/>
          </p:nvSpPr>
          <p:spPr bwMode="auto">
            <a:xfrm>
              <a:off x="3416" y="1552"/>
              <a:ext cx="20" cy="103"/>
            </a:xfrm>
            <a:custGeom>
              <a:avLst/>
              <a:gdLst>
                <a:gd name="T0" fmla="*/ 4 w 5"/>
                <a:gd name="T1" fmla="*/ 26 h 26"/>
                <a:gd name="T2" fmla="*/ 3 w 5"/>
                <a:gd name="T3" fmla="*/ 26 h 26"/>
                <a:gd name="T4" fmla="*/ 0 w 5"/>
                <a:gd name="T5" fmla="*/ 0 h 26"/>
                <a:gd name="T6" fmla="*/ 1 w 5"/>
                <a:gd name="T7" fmla="*/ 0 h 26"/>
                <a:gd name="T8" fmla="*/ 2 w 5"/>
                <a:gd name="T9" fmla="*/ 0 h 26"/>
                <a:gd name="T10" fmla="*/ 5 w 5"/>
                <a:gd name="T11" fmla="*/ 26 h 26"/>
                <a:gd name="T12" fmla="*/ 4 w 5"/>
                <a:gd name="T13" fmla="*/ 26 h 26"/>
                <a:gd name="T14" fmla="*/ 4 w 5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6">
                  <a:moveTo>
                    <a:pt x="4" y="26"/>
                  </a:moveTo>
                  <a:cubicBezTo>
                    <a:pt x="4" y="26"/>
                    <a:pt x="3" y="26"/>
                    <a:pt x="3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32" name="Freeform 39"/>
            <p:cNvSpPr/>
            <p:nvPr/>
          </p:nvSpPr>
          <p:spPr bwMode="auto">
            <a:xfrm>
              <a:off x="3493" y="1552"/>
              <a:ext cx="40" cy="103"/>
            </a:xfrm>
            <a:custGeom>
              <a:avLst/>
              <a:gdLst>
                <a:gd name="T0" fmla="*/ 0 w 10"/>
                <a:gd name="T1" fmla="*/ 26 h 26"/>
                <a:gd name="T2" fmla="*/ 0 w 10"/>
                <a:gd name="T3" fmla="*/ 26 h 26"/>
                <a:gd name="T4" fmla="*/ 0 w 10"/>
                <a:gd name="T5" fmla="*/ 25 h 26"/>
                <a:gd name="T6" fmla="*/ 8 w 10"/>
                <a:gd name="T7" fmla="*/ 0 h 26"/>
                <a:gd name="T8" fmla="*/ 9 w 10"/>
                <a:gd name="T9" fmla="*/ 0 h 26"/>
                <a:gd name="T10" fmla="*/ 10 w 10"/>
                <a:gd name="T11" fmla="*/ 1 h 26"/>
                <a:gd name="T12" fmla="*/ 1 w 10"/>
                <a:gd name="T13" fmla="*/ 26 h 26"/>
                <a:gd name="T14" fmla="*/ 0 w 10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6"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5"/>
                  </a:cubicBezTo>
                  <a:cubicBezTo>
                    <a:pt x="2" y="19"/>
                    <a:pt x="6" y="7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7" y="7"/>
                    <a:pt x="3" y="19"/>
                    <a:pt x="1" y="26"/>
                  </a:cubicBezTo>
                  <a:cubicBezTo>
                    <a:pt x="1" y="26"/>
                    <a:pt x="1" y="26"/>
                    <a:pt x="0" y="26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33" name="Freeform 40"/>
            <p:cNvSpPr/>
            <p:nvPr/>
          </p:nvSpPr>
          <p:spPr bwMode="auto">
            <a:xfrm>
              <a:off x="3380" y="1731"/>
              <a:ext cx="12" cy="16"/>
            </a:xfrm>
            <a:custGeom>
              <a:avLst/>
              <a:gdLst>
                <a:gd name="T0" fmla="*/ 2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1 w 3"/>
                <a:gd name="T7" fmla="*/ 1 h 4"/>
                <a:gd name="T8" fmla="*/ 1 w 3"/>
                <a:gd name="T9" fmla="*/ 1 h 4"/>
                <a:gd name="T10" fmla="*/ 1 w 3"/>
                <a:gd name="T11" fmla="*/ 2 h 4"/>
                <a:gd name="T12" fmla="*/ 0 w 3"/>
                <a:gd name="T13" fmla="*/ 3 h 4"/>
                <a:gd name="T14" fmla="*/ 1 w 3"/>
                <a:gd name="T15" fmla="*/ 3 h 4"/>
                <a:gd name="T16" fmla="*/ 1 w 3"/>
                <a:gd name="T17" fmla="*/ 4 h 4"/>
                <a:gd name="T18" fmla="*/ 2 w 3"/>
                <a:gd name="T19" fmla="*/ 4 h 4"/>
                <a:gd name="T20" fmla="*/ 3 w 3"/>
                <a:gd name="T21" fmla="*/ 3 h 4"/>
                <a:gd name="T22" fmla="*/ 3 w 3"/>
                <a:gd name="T23" fmla="*/ 3 h 4"/>
                <a:gd name="T24" fmla="*/ 2 w 3"/>
                <a:gd name="T25" fmla="*/ 1 h 4"/>
                <a:gd name="T26" fmla="*/ 2 w 3"/>
                <a:gd name="T27" fmla="*/ 1 h 4"/>
                <a:gd name="T28" fmla="*/ 2 w 3"/>
                <a:gd name="T29" fmla="*/ 0 h 4"/>
                <a:gd name="T30" fmla="*/ 2 w 3"/>
                <a:gd name="T31" fmla="*/ 0 h 4"/>
                <a:gd name="T32" fmla="*/ 2 w 3"/>
                <a:gd name="T33" fmla="*/ 0 h 4"/>
                <a:gd name="T34" fmla="*/ 2 w 3"/>
                <a:gd name="T35" fmla="*/ 0 h 4"/>
                <a:gd name="T36" fmla="*/ 2 w 3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34" name="Freeform 41"/>
            <p:cNvSpPr/>
            <p:nvPr/>
          </p:nvSpPr>
          <p:spPr bwMode="auto">
            <a:xfrm>
              <a:off x="3384" y="1723"/>
              <a:ext cx="129" cy="12"/>
            </a:xfrm>
            <a:custGeom>
              <a:avLst/>
              <a:gdLst>
                <a:gd name="T0" fmla="*/ 1 w 32"/>
                <a:gd name="T1" fmla="*/ 0 h 3"/>
                <a:gd name="T2" fmla="*/ 30 w 32"/>
                <a:gd name="T3" fmla="*/ 0 h 3"/>
                <a:gd name="T4" fmla="*/ 31 w 32"/>
                <a:gd name="T5" fmla="*/ 0 h 3"/>
                <a:gd name="T6" fmla="*/ 32 w 32"/>
                <a:gd name="T7" fmla="*/ 2 h 3"/>
                <a:gd name="T8" fmla="*/ 30 w 32"/>
                <a:gd name="T9" fmla="*/ 3 h 3"/>
                <a:gd name="T10" fmla="*/ 2 w 32"/>
                <a:gd name="T11" fmla="*/ 3 h 3"/>
                <a:gd name="T12" fmla="*/ 0 w 32"/>
                <a:gd name="T13" fmla="*/ 2 h 3"/>
                <a:gd name="T14" fmla="*/ 1 w 3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">
                  <a:moveTo>
                    <a:pt x="1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31" y="1"/>
                    <a:pt x="32" y="1"/>
                    <a:pt x="32" y="2"/>
                  </a:cubicBezTo>
                  <a:cubicBezTo>
                    <a:pt x="32" y="2"/>
                    <a:pt x="31" y="3"/>
                    <a:pt x="3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35" name="Freeform 42"/>
            <p:cNvSpPr/>
            <p:nvPr/>
          </p:nvSpPr>
          <p:spPr bwMode="auto">
            <a:xfrm>
              <a:off x="3529" y="1548"/>
              <a:ext cx="60" cy="28"/>
            </a:xfrm>
            <a:custGeom>
              <a:avLst/>
              <a:gdLst>
                <a:gd name="T0" fmla="*/ 8 w 15"/>
                <a:gd name="T1" fmla="*/ 7 h 7"/>
                <a:gd name="T2" fmla="*/ 8 w 15"/>
                <a:gd name="T3" fmla="*/ 7 h 7"/>
                <a:gd name="T4" fmla="*/ 0 w 15"/>
                <a:gd name="T5" fmla="*/ 1 h 7"/>
                <a:gd name="T6" fmla="*/ 0 w 15"/>
                <a:gd name="T7" fmla="*/ 0 h 7"/>
                <a:gd name="T8" fmla="*/ 8 w 15"/>
                <a:gd name="T9" fmla="*/ 5 h 7"/>
                <a:gd name="T10" fmla="*/ 15 w 15"/>
                <a:gd name="T11" fmla="*/ 0 h 7"/>
                <a:gd name="T12" fmla="*/ 15 w 15"/>
                <a:gd name="T13" fmla="*/ 1 h 7"/>
                <a:gd name="T14" fmla="*/ 8 w 15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7"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2" y="6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" y="5"/>
                    <a:pt x="8" y="5"/>
                  </a:cubicBezTo>
                  <a:cubicBezTo>
                    <a:pt x="12" y="6"/>
                    <a:pt x="15" y="0"/>
                    <a:pt x="15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3" y="7"/>
                    <a:pt x="8" y="7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36" name="Freeform 43"/>
            <p:cNvSpPr/>
            <p:nvPr/>
          </p:nvSpPr>
          <p:spPr bwMode="auto">
            <a:xfrm>
              <a:off x="3307" y="1548"/>
              <a:ext cx="113" cy="28"/>
            </a:xfrm>
            <a:custGeom>
              <a:avLst/>
              <a:gdLst>
                <a:gd name="T0" fmla="*/ 15 w 28"/>
                <a:gd name="T1" fmla="*/ 7 h 7"/>
                <a:gd name="T2" fmla="*/ 14 w 28"/>
                <a:gd name="T3" fmla="*/ 7 h 7"/>
                <a:gd name="T4" fmla="*/ 0 w 28"/>
                <a:gd name="T5" fmla="*/ 1 h 7"/>
                <a:gd name="T6" fmla="*/ 1 w 28"/>
                <a:gd name="T7" fmla="*/ 1 h 7"/>
                <a:gd name="T8" fmla="*/ 14 w 28"/>
                <a:gd name="T9" fmla="*/ 6 h 7"/>
                <a:gd name="T10" fmla="*/ 27 w 28"/>
                <a:gd name="T11" fmla="*/ 0 h 7"/>
                <a:gd name="T12" fmla="*/ 28 w 28"/>
                <a:gd name="T13" fmla="*/ 1 h 7"/>
                <a:gd name="T14" fmla="*/ 15 w 28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15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4" y="7"/>
                    <a:pt x="0" y="2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5" y="6"/>
                    <a:pt x="14" y="6"/>
                  </a:cubicBezTo>
                  <a:cubicBezTo>
                    <a:pt x="23" y="6"/>
                    <a:pt x="27" y="1"/>
                    <a:pt x="27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4" y="7"/>
                    <a:pt x="15" y="7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37" name="Freeform 44"/>
            <p:cNvSpPr/>
            <p:nvPr/>
          </p:nvSpPr>
          <p:spPr bwMode="auto">
            <a:xfrm>
              <a:off x="3416" y="1548"/>
              <a:ext cx="117" cy="28"/>
            </a:xfrm>
            <a:custGeom>
              <a:avLst/>
              <a:gdLst>
                <a:gd name="T0" fmla="*/ 15 w 29"/>
                <a:gd name="T1" fmla="*/ 7 h 7"/>
                <a:gd name="T2" fmla="*/ 15 w 29"/>
                <a:gd name="T3" fmla="*/ 7 h 7"/>
                <a:gd name="T4" fmla="*/ 0 w 29"/>
                <a:gd name="T5" fmla="*/ 1 h 7"/>
                <a:gd name="T6" fmla="*/ 1 w 29"/>
                <a:gd name="T7" fmla="*/ 1 h 7"/>
                <a:gd name="T8" fmla="*/ 15 w 29"/>
                <a:gd name="T9" fmla="*/ 6 h 7"/>
                <a:gd name="T10" fmla="*/ 28 w 29"/>
                <a:gd name="T11" fmla="*/ 0 h 7"/>
                <a:gd name="T12" fmla="*/ 29 w 29"/>
                <a:gd name="T13" fmla="*/ 1 h 7"/>
                <a:gd name="T14" fmla="*/ 15 w 29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7">
                  <a:moveTo>
                    <a:pt x="15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5" y="7"/>
                    <a:pt x="1" y="2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6" y="6"/>
                    <a:pt x="15" y="6"/>
                  </a:cubicBezTo>
                  <a:cubicBezTo>
                    <a:pt x="24" y="6"/>
                    <a:pt x="28" y="1"/>
                    <a:pt x="28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4" y="7"/>
                    <a:pt x="15" y="7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</p:grpSp>
      <p:sp>
        <p:nvSpPr>
          <p:cNvPr id="38" name="标题 1"/>
          <p:cNvSpPr>
            <a:spLocks noGrp="1"/>
          </p:cNvSpPr>
          <p:nvPr>
            <p:ph type="ctrTitle" hasCustomPrompt="1"/>
          </p:nvPr>
        </p:nvSpPr>
        <p:spPr>
          <a:xfrm>
            <a:off x="1702948" y="310037"/>
            <a:ext cx="5791925" cy="379068"/>
          </a:xfrm>
        </p:spPr>
        <p:txBody>
          <a:bodyPr anchor="b">
            <a:normAutofit/>
          </a:bodyPr>
          <a:lstStyle>
            <a:lvl1pPr algn="l">
              <a:defRPr sz="2100">
                <a:solidFill>
                  <a:srgbClr val="9AD700"/>
                </a:solidFill>
              </a:defRPr>
            </a:lvl1pPr>
          </a:lstStyle>
          <a:p>
            <a:r>
              <a:rPr lang="zh-CN" altLang="en-US" dirty="0"/>
              <a:t>欢迎关注木先生</a:t>
            </a:r>
            <a:r>
              <a:rPr lang="en-US" altLang="zh-CN" dirty="0" err="1"/>
              <a:t>iPPT</a:t>
            </a:r>
            <a:endParaRPr lang="zh-CN" altLang="en-US" dirty="0"/>
          </a:p>
        </p:txBody>
      </p:sp>
      <p:sp>
        <p:nvSpPr>
          <p:cNvPr id="39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702889" y="642798"/>
            <a:ext cx="5787333" cy="230249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rgbClr val="9A5C1F"/>
                </a:solidFill>
              </a:defRPr>
            </a:lvl1pPr>
            <a:lvl2pPr marL="342380" indent="0" algn="ctr">
              <a:buNone/>
              <a:defRPr sz="1500"/>
            </a:lvl2pPr>
            <a:lvl3pPr marL="684814" indent="0" algn="ctr">
              <a:buNone/>
              <a:defRPr sz="1400"/>
            </a:lvl3pPr>
            <a:lvl4pPr marL="1027221" indent="0" algn="ctr">
              <a:buNone/>
              <a:defRPr sz="1200"/>
            </a:lvl4pPr>
            <a:lvl5pPr marL="1369628" indent="0" algn="ctr">
              <a:buNone/>
              <a:defRPr sz="1200"/>
            </a:lvl5pPr>
            <a:lvl6pPr marL="1712063" indent="0" algn="ctr">
              <a:buNone/>
              <a:defRPr sz="1200"/>
            </a:lvl6pPr>
            <a:lvl7pPr marL="2054441" indent="0" algn="ctr">
              <a:buNone/>
              <a:defRPr sz="1200"/>
            </a:lvl7pPr>
            <a:lvl8pPr marL="2396820" indent="0" algn="ctr">
              <a:buNone/>
              <a:defRPr sz="1200"/>
            </a:lvl8pPr>
            <a:lvl9pPr marL="2739200" indent="0" algn="ctr">
              <a:buNone/>
              <a:defRPr sz="1200"/>
            </a:lvl9pPr>
          </a:lstStyle>
          <a:p>
            <a:r>
              <a:rPr lang="zh-CN" altLang="en-US" dirty="0"/>
              <a:t>微信公众号：</a:t>
            </a:r>
            <a:r>
              <a:rPr lang="en-US" altLang="zh-CN" dirty="0" err="1"/>
              <a:t>muippt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283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木先生iPPT07">
    <p:bg>
      <p:bgPr>
        <a:solidFill>
          <a:srgbClr val="FFF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-11904" y="4620817"/>
            <a:ext cx="9167813" cy="534590"/>
            <a:chOff x="-15875" y="6161088"/>
            <a:chExt cx="12223751" cy="712787"/>
          </a:xfrm>
        </p:grpSpPr>
        <p:sp>
          <p:nvSpPr>
            <p:cNvPr id="7" name="Freeform 55"/>
            <p:cNvSpPr>
              <a:spLocks noEditPoints="1"/>
            </p:cNvSpPr>
            <p:nvPr/>
          </p:nvSpPr>
          <p:spPr bwMode="auto">
            <a:xfrm>
              <a:off x="-15875" y="6161088"/>
              <a:ext cx="3484563" cy="712787"/>
            </a:xfrm>
            <a:custGeom>
              <a:avLst/>
              <a:gdLst>
                <a:gd name="T0" fmla="*/ 224 w 228"/>
                <a:gd name="T1" fmla="*/ 21 h 46"/>
                <a:gd name="T2" fmla="*/ 203 w 228"/>
                <a:gd name="T3" fmla="*/ 18 h 46"/>
                <a:gd name="T4" fmla="*/ 172 w 228"/>
                <a:gd name="T5" fmla="*/ 16 h 46"/>
                <a:gd name="T6" fmla="*/ 137 w 228"/>
                <a:gd name="T7" fmla="*/ 16 h 46"/>
                <a:gd name="T8" fmla="*/ 107 w 228"/>
                <a:gd name="T9" fmla="*/ 14 h 46"/>
                <a:gd name="T10" fmla="*/ 81 w 228"/>
                <a:gd name="T11" fmla="*/ 7 h 46"/>
                <a:gd name="T12" fmla="*/ 56 w 228"/>
                <a:gd name="T13" fmla="*/ 2 h 46"/>
                <a:gd name="T14" fmla="*/ 28 w 228"/>
                <a:gd name="T15" fmla="*/ 10 h 46"/>
                <a:gd name="T16" fmla="*/ 11 w 228"/>
                <a:gd name="T17" fmla="*/ 10 h 46"/>
                <a:gd name="T18" fmla="*/ 0 w 228"/>
                <a:gd name="T19" fmla="*/ 22 h 46"/>
                <a:gd name="T20" fmla="*/ 155 w 228"/>
                <a:gd name="T21" fmla="*/ 24 h 46"/>
                <a:gd name="T22" fmla="*/ 160 w 228"/>
                <a:gd name="T23" fmla="*/ 30 h 46"/>
                <a:gd name="T24" fmla="*/ 165 w 228"/>
                <a:gd name="T25" fmla="*/ 29 h 46"/>
                <a:gd name="T26" fmla="*/ 169 w 228"/>
                <a:gd name="T27" fmla="*/ 23 h 46"/>
                <a:gd name="T28" fmla="*/ 168 w 228"/>
                <a:gd name="T29" fmla="*/ 29 h 46"/>
                <a:gd name="T30" fmla="*/ 184 w 228"/>
                <a:gd name="T31" fmla="*/ 22 h 46"/>
                <a:gd name="T32" fmla="*/ 191 w 228"/>
                <a:gd name="T33" fmla="*/ 26 h 46"/>
                <a:gd name="T34" fmla="*/ 200 w 228"/>
                <a:gd name="T35" fmla="*/ 25 h 46"/>
                <a:gd name="T36" fmla="*/ 201 w 228"/>
                <a:gd name="T37" fmla="*/ 26 h 46"/>
                <a:gd name="T38" fmla="*/ 206 w 228"/>
                <a:gd name="T39" fmla="*/ 24 h 46"/>
                <a:gd name="T40" fmla="*/ 210 w 228"/>
                <a:gd name="T41" fmla="*/ 25 h 46"/>
                <a:gd name="T42" fmla="*/ 216 w 228"/>
                <a:gd name="T43" fmla="*/ 24 h 46"/>
                <a:gd name="T44" fmla="*/ 221 w 228"/>
                <a:gd name="T45" fmla="*/ 23 h 46"/>
                <a:gd name="T46" fmla="*/ 216 w 228"/>
                <a:gd name="T47" fmla="*/ 23 h 46"/>
                <a:gd name="T48" fmla="*/ 201 w 228"/>
                <a:gd name="T49" fmla="*/ 19 h 46"/>
                <a:gd name="T50" fmla="*/ 195 w 228"/>
                <a:gd name="T51" fmla="*/ 23 h 46"/>
                <a:gd name="T52" fmla="*/ 190 w 228"/>
                <a:gd name="T53" fmla="*/ 27 h 46"/>
                <a:gd name="T54" fmla="*/ 183 w 228"/>
                <a:gd name="T55" fmla="*/ 27 h 46"/>
                <a:gd name="T56" fmla="*/ 169 w 228"/>
                <a:gd name="T57" fmla="*/ 18 h 46"/>
                <a:gd name="T58" fmla="*/ 147 w 228"/>
                <a:gd name="T59" fmla="*/ 16 h 46"/>
                <a:gd name="T60" fmla="*/ 138 w 228"/>
                <a:gd name="T61" fmla="*/ 19 h 46"/>
                <a:gd name="T62" fmla="*/ 118 w 228"/>
                <a:gd name="T63" fmla="*/ 17 h 46"/>
                <a:gd name="T64" fmla="*/ 119 w 228"/>
                <a:gd name="T65" fmla="*/ 19 h 46"/>
                <a:gd name="T66" fmla="*/ 122 w 228"/>
                <a:gd name="T67" fmla="*/ 16 h 46"/>
                <a:gd name="T68" fmla="*/ 124 w 228"/>
                <a:gd name="T69" fmla="*/ 17 h 46"/>
                <a:gd name="T70" fmla="*/ 132 w 228"/>
                <a:gd name="T71" fmla="*/ 21 h 46"/>
                <a:gd name="T72" fmla="*/ 133 w 228"/>
                <a:gd name="T73" fmla="*/ 15 h 46"/>
                <a:gd name="T74" fmla="*/ 115 w 228"/>
                <a:gd name="T75" fmla="*/ 15 h 46"/>
                <a:gd name="T76" fmla="*/ 77 w 228"/>
                <a:gd name="T77" fmla="*/ 23 h 46"/>
                <a:gd name="T78" fmla="*/ 82 w 228"/>
                <a:gd name="T79" fmla="*/ 22 h 46"/>
                <a:gd name="T80" fmla="*/ 89 w 228"/>
                <a:gd name="T81" fmla="*/ 21 h 46"/>
                <a:gd name="T82" fmla="*/ 96 w 228"/>
                <a:gd name="T83" fmla="*/ 20 h 46"/>
                <a:gd name="T84" fmla="*/ 89 w 228"/>
                <a:gd name="T85" fmla="*/ 13 h 46"/>
                <a:gd name="T86" fmla="*/ 78 w 228"/>
                <a:gd name="T87" fmla="*/ 14 h 46"/>
                <a:gd name="T88" fmla="*/ 61 w 228"/>
                <a:gd name="T89" fmla="*/ 16 h 46"/>
                <a:gd name="T90" fmla="*/ 43 w 228"/>
                <a:gd name="T91" fmla="*/ 11 h 46"/>
                <a:gd name="T92" fmla="*/ 43 w 228"/>
                <a:gd name="T93" fmla="*/ 11 h 46"/>
                <a:gd name="T94" fmla="*/ 41 w 228"/>
                <a:gd name="T95" fmla="*/ 13 h 46"/>
                <a:gd name="T96" fmla="*/ 44 w 228"/>
                <a:gd name="T97" fmla="*/ 17 h 46"/>
                <a:gd name="T98" fmla="*/ 48 w 228"/>
                <a:gd name="T99" fmla="*/ 18 h 46"/>
                <a:gd name="T100" fmla="*/ 51 w 228"/>
                <a:gd name="T101" fmla="*/ 18 h 46"/>
                <a:gd name="T102" fmla="*/ 58 w 228"/>
                <a:gd name="T103" fmla="*/ 14 h 46"/>
                <a:gd name="T104" fmla="*/ 53 w 228"/>
                <a:gd name="T105" fmla="*/ 13 h 46"/>
                <a:gd name="T106" fmla="*/ 43 w 228"/>
                <a:gd name="T107" fmla="*/ 6 h 46"/>
                <a:gd name="T108" fmla="*/ 28 w 228"/>
                <a:gd name="T109" fmla="*/ 16 h 46"/>
                <a:gd name="T110" fmla="*/ 24 w 228"/>
                <a:gd name="T111" fmla="*/ 14 h 46"/>
                <a:gd name="T112" fmla="*/ 17 w 228"/>
                <a:gd name="T113" fmla="*/ 20 h 46"/>
                <a:gd name="T114" fmla="*/ 3 w 228"/>
                <a:gd name="T115" fmla="*/ 19 h 46"/>
                <a:gd name="T116" fmla="*/ 7 w 228"/>
                <a:gd name="T117" fmla="*/ 17 h 46"/>
                <a:gd name="T118" fmla="*/ 9 w 228"/>
                <a:gd name="T119" fmla="*/ 15 h 46"/>
                <a:gd name="T120" fmla="*/ 9 w 228"/>
                <a:gd name="T121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8" h="46">
                  <a:moveTo>
                    <a:pt x="0" y="22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7" y="39"/>
                    <a:pt x="227" y="29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5" y="26"/>
                  </a:cubicBezTo>
                  <a:cubicBezTo>
                    <a:pt x="225" y="25"/>
                    <a:pt x="226" y="25"/>
                    <a:pt x="226" y="25"/>
                  </a:cubicBezTo>
                  <a:cubicBezTo>
                    <a:pt x="226" y="24"/>
                    <a:pt x="226" y="24"/>
                    <a:pt x="226" y="24"/>
                  </a:cubicBezTo>
                  <a:cubicBezTo>
                    <a:pt x="225" y="25"/>
                    <a:pt x="225" y="25"/>
                    <a:pt x="225" y="25"/>
                  </a:cubicBezTo>
                  <a:cubicBezTo>
                    <a:pt x="224" y="25"/>
                    <a:pt x="224" y="25"/>
                    <a:pt x="224" y="25"/>
                  </a:cubicBezTo>
                  <a:cubicBezTo>
                    <a:pt x="224" y="24"/>
                    <a:pt x="225" y="23"/>
                    <a:pt x="225" y="22"/>
                  </a:cubicBezTo>
                  <a:cubicBezTo>
                    <a:pt x="225" y="22"/>
                    <a:pt x="225" y="22"/>
                    <a:pt x="226" y="22"/>
                  </a:cubicBezTo>
                  <a:cubicBezTo>
                    <a:pt x="225" y="22"/>
                    <a:pt x="225" y="21"/>
                    <a:pt x="225" y="21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5" y="21"/>
                    <a:pt x="225" y="21"/>
                    <a:pt x="224" y="21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5" y="21"/>
                    <a:pt x="224" y="21"/>
                    <a:pt x="224" y="21"/>
                  </a:cubicBezTo>
                  <a:cubicBezTo>
                    <a:pt x="224" y="21"/>
                    <a:pt x="224" y="21"/>
                    <a:pt x="223" y="21"/>
                  </a:cubicBezTo>
                  <a:cubicBezTo>
                    <a:pt x="223" y="21"/>
                    <a:pt x="224" y="21"/>
                    <a:pt x="224" y="21"/>
                  </a:cubicBezTo>
                  <a:cubicBezTo>
                    <a:pt x="223" y="21"/>
                    <a:pt x="222" y="22"/>
                    <a:pt x="221" y="22"/>
                  </a:cubicBezTo>
                  <a:cubicBezTo>
                    <a:pt x="222" y="21"/>
                    <a:pt x="223" y="20"/>
                    <a:pt x="224" y="19"/>
                  </a:cubicBezTo>
                  <a:cubicBezTo>
                    <a:pt x="224" y="19"/>
                    <a:pt x="225" y="19"/>
                    <a:pt x="225" y="19"/>
                  </a:cubicBezTo>
                  <a:cubicBezTo>
                    <a:pt x="225" y="19"/>
                    <a:pt x="225" y="19"/>
                    <a:pt x="225" y="18"/>
                  </a:cubicBezTo>
                  <a:cubicBezTo>
                    <a:pt x="225" y="18"/>
                    <a:pt x="225" y="18"/>
                    <a:pt x="224" y="18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25" y="18"/>
                    <a:pt x="225" y="17"/>
                    <a:pt x="225" y="17"/>
                  </a:cubicBezTo>
                  <a:cubicBezTo>
                    <a:pt x="225" y="17"/>
                    <a:pt x="225" y="17"/>
                    <a:pt x="225" y="17"/>
                  </a:cubicBezTo>
                  <a:cubicBezTo>
                    <a:pt x="224" y="17"/>
                    <a:pt x="223" y="17"/>
                    <a:pt x="223" y="17"/>
                  </a:cubicBezTo>
                  <a:cubicBezTo>
                    <a:pt x="223" y="17"/>
                    <a:pt x="223" y="17"/>
                    <a:pt x="224" y="16"/>
                  </a:cubicBezTo>
                  <a:cubicBezTo>
                    <a:pt x="224" y="16"/>
                    <a:pt x="223" y="17"/>
                    <a:pt x="222" y="17"/>
                  </a:cubicBezTo>
                  <a:cubicBezTo>
                    <a:pt x="222" y="17"/>
                    <a:pt x="222" y="17"/>
                    <a:pt x="221" y="17"/>
                  </a:cubicBezTo>
                  <a:cubicBezTo>
                    <a:pt x="221" y="17"/>
                    <a:pt x="222" y="17"/>
                    <a:pt x="222" y="17"/>
                  </a:cubicBezTo>
                  <a:cubicBezTo>
                    <a:pt x="222" y="17"/>
                    <a:pt x="222" y="17"/>
                    <a:pt x="222" y="17"/>
                  </a:cubicBezTo>
                  <a:cubicBezTo>
                    <a:pt x="219" y="16"/>
                    <a:pt x="217" y="15"/>
                    <a:pt x="214" y="14"/>
                  </a:cubicBezTo>
                  <a:cubicBezTo>
                    <a:pt x="214" y="14"/>
                    <a:pt x="215" y="14"/>
                    <a:pt x="215" y="14"/>
                  </a:cubicBezTo>
                  <a:cubicBezTo>
                    <a:pt x="214" y="14"/>
                    <a:pt x="214" y="14"/>
                    <a:pt x="214" y="14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3" y="14"/>
                    <a:pt x="213" y="14"/>
                    <a:pt x="214" y="14"/>
                  </a:cubicBezTo>
                  <a:cubicBezTo>
                    <a:pt x="209" y="15"/>
                    <a:pt x="206" y="17"/>
                    <a:pt x="203" y="18"/>
                  </a:cubicBezTo>
                  <a:cubicBezTo>
                    <a:pt x="203" y="18"/>
                    <a:pt x="202" y="18"/>
                    <a:pt x="202" y="18"/>
                  </a:cubicBezTo>
                  <a:cubicBezTo>
                    <a:pt x="204" y="17"/>
                    <a:pt x="205" y="17"/>
                    <a:pt x="205" y="17"/>
                  </a:cubicBezTo>
                  <a:cubicBezTo>
                    <a:pt x="203" y="17"/>
                    <a:pt x="202" y="17"/>
                    <a:pt x="201" y="17"/>
                  </a:cubicBezTo>
                  <a:cubicBezTo>
                    <a:pt x="200" y="17"/>
                    <a:pt x="198" y="17"/>
                    <a:pt x="196" y="16"/>
                  </a:cubicBezTo>
                  <a:cubicBezTo>
                    <a:pt x="196" y="16"/>
                    <a:pt x="198" y="17"/>
                    <a:pt x="200" y="18"/>
                  </a:cubicBezTo>
                  <a:cubicBezTo>
                    <a:pt x="200" y="18"/>
                    <a:pt x="199" y="18"/>
                    <a:pt x="199" y="18"/>
                  </a:cubicBezTo>
                  <a:cubicBezTo>
                    <a:pt x="196" y="16"/>
                    <a:pt x="192" y="15"/>
                    <a:pt x="187" y="13"/>
                  </a:cubicBezTo>
                  <a:cubicBezTo>
                    <a:pt x="187" y="13"/>
                    <a:pt x="193" y="15"/>
                    <a:pt x="198" y="18"/>
                  </a:cubicBezTo>
                  <a:cubicBezTo>
                    <a:pt x="195" y="19"/>
                    <a:pt x="193" y="20"/>
                    <a:pt x="191" y="21"/>
                  </a:cubicBezTo>
                  <a:cubicBezTo>
                    <a:pt x="190" y="21"/>
                    <a:pt x="188" y="20"/>
                    <a:pt x="186" y="20"/>
                  </a:cubicBezTo>
                  <a:cubicBezTo>
                    <a:pt x="186" y="20"/>
                    <a:pt x="188" y="21"/>
                    <a:pt x="191" y="22"/>
                  </a:cubicBezTo>
                  <a:cubicBezTo>
                    <a:pt x="191" y="22"/>
                    <a:pt x="191" y="22"/>
                    <a:pt x="190" y="22"/>
                  </a:cubicBezTo>
                  <a:cubicBezTo>
                    <a:pt x="188" y="21"/>
                    <a:pt x="185" y="20"/>
                    <a:pt x="182" y="18"/>
                  </a:cubicBezTo>
                  <a:cubicBezTo>
                    <a:pt x="181" y="17"/>
                    <a:pt x="179" y="15"/>
                    <a:pt x="178" y="15"/>
                  </a:cubicBezTo>
                  <a:cubicBezTo>
                    <a:pt x="182" y="13"/>
                    <a:pt x="185" y="12"/>
                    <a:pt x="185" y="12"/>
                  </a:cubicBezTo>
                  <a:cubicBezTo>
                    <a:pt x="182" y="13"/>
                    <a:pt x="180" y="14"/>
                    <a:pt x="178" y="14"/>
                  </a:cubicBezTo>
                  <a:cubicBezTo>
                    <a:pt x="178" y="14"/>
                    <a:pt x="178" y="14"/>
                    <a:pt x="178" y="14"/>
                  </a:cubicBezTo>
                  <a:cubicBezTo>
                    <a:pt x="178" y="14"/>
                    <a:pt x="178" y="14"/>
                    <a:pt x="178" y="14"/>
                  </a:cubicBezTo>
                  <a:cubicBezTo>
                    <a:pt x="176" y="15"/>
                    <a:pt x="174" y="16"/>
                    <a:pt x="173" y="17"/>
                  </a:cubicBezTo>
                  <a:cubicBezTo>
                    <a:pt x="173" y="16"/>
                    <a:pt x="172" y="16"/>
                    <a:pt x="172" y="16"/>
                  </a:cubicBezTo>
                  <a:cubicBezTo>
                    <a:pt x="173" y="16"/>
                    <a:pt x="174" y="16"/>
                    <a:pt x="174" y="16"/>
                  </a:cubicBezTo>
                  <a:cubicBezTo>
                    <a:pt x="173" y="16"/>
                    <a:pt x="173" y="16"/>
                    <a:pt x="172" y="16"/>
                  </a:cubicBezTo>
                  <a:cubicBezTo>
                    <a:pt x="169" y="14"/>
                    <a:pt x="167" y="14"/>
                    <a:pt x="167" y="14"/>
                  </a:cubicBezTo>
                  <a:cubicBezTo>
                    <a:pt x="169" y="15"/>
                    <a:pt x="170" y="15"/>
                    <a:pt x="171" y="16"/>
                  </a:cubicBezTo>
                  <a:cubicBezTo>
                    <a:pt x="170" y="16"/>
                    <a:pt x="169" y="16"/>
                    <a:pt x="169" y="17"/>
                  </a:cubicBezTo>
                  <a:cubicBezTo>
                    <a:pt x="166" y="15"/>
                    <a:pt x="164" y="13"/>
                    <a:pt x="160" y="11"/>
                  </a:cubicBezTo>
                  <a:cubicBezTo>
                    <a:pt x="161" y="11"/>
                    <a:pt x="162" y="10"/>
                    <a:pt x="163" y="10"/>
                  </a:cubicBezTo>
                  <a:cubicBezTo>
                    <a:pt x="162" y="10"/>
                    <a:pt x="161" y="11"/>
                    <a:pt x="160" y="11"/>
                  </a:cubicBezTo>
                  <a:cubicBezTo>
                    <a:pt x="160" y="11"/>
                    <a:pt x="159" y="10"/>
                    <a:pt x="158" y="10"/>
                  </a:cubicBezTo>
                  <a:cubicBezTo>
                    <a:pt x="160" y="10"/>
                    <a:pt x="161" y="10"/>
                    <a:pt x="161" y="10"/>
                  </a:cubicBezTo>
                  <a:cubicBezTo>
                    <a:pt x="160" y="10"/>
                    <a:pt x="159" y="10"/>
                    <a:pt x="158" y="10"/>
                  </a:cubicBezTo>
                  <a:cubicBezTo>
                    <a:pt x="158" y="9"/>
                    <a:pt x="157" y="9"/>
                    <a:pt x="156" y="9"/>
                  </a:cubicBezTo>
                  <a:cubicBezTo>
                    <a:pt x="156" y="9"/>
                    <a:pt x="157" y="9"/>
                    <a:pt x="158" y="10"/>
                  </a:cubicBezTo>
                  <a:cubicBezTo>
                    <a:pt x="151" y="11"/>
                    <a:pt x="148" y="13"/>
                    <a:pt x="145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4" y="16"/>
                    <a:pt x="143" y="17"/>
                    <a:pt x="143" y="18"/>
                  </a:cubicBezTo>
                  <a:cubicBezTo>
                    <a:pt x="143" y="18"/>
                    <a:pt x="142" y="18"/>
                    <a:pt x="142" y="18"/>
                  </a:cubicBezTo>
                  <a:cubicBezTo>
                    <a:pt x="142" y="17"/>
                    <a:pt x="142" y="16"/>
                    <a:pt x="141" y="15"/>
                  </a:cubicBezTo>
                  <a:cubicBezTo>
                    <a:pt x="145" y="13"/>
                    <a:pt x="148" y="12"/>
                    <a:pt x="148" y="12"/>
                  </a:cubicBezTo>
                  <a:cubicBezTo>
                    <a:pt x="146" y="13"/>
                    <a:pt x="143" y="14"/>
                    <a:pt x="141" y="15"/>
                  </a:cubicBezTo>
                  <a:cubicBezTo>
                    <a:pt x="139" y="10"/>
                    <a:pt x="135" y="7"/>
                    <a:pt x="135" y="7"/>
                  </a:cubicBezTo>
                  <a:cubicBezTo>
                    <a:pt x="138" y="10"/>
                    <a:pt x="140" y="13"/>
                    <a:pt x="140" y="15"/>
                  </a:cubicBezTo>
                  <a:cubicBezTo>
                    <a:pt x="139" y="16"/>
                    <a:pt x="138" y="16"/>
                    <a:pt x="137" y="16"/>
                  </a:cubicBezTo>
                  <a:cubicBezTo>
                    <a:pt x="137" y="16"/>
                    <a:pt x="137" y="16"/>
                    <a:pt x="136" y="16"/>
                  </a:cubicBezTo>
                  <a:cubicBezTo>
                    <a:pt x="136" y="16"/>
                    <a:pt x="136" y="16"/>
                    <a:pt x="136" y="16"/>
                  </a:cubicBezTo>
                  <a:cubicBezTo>
                    <a:pt x="138" y="15"/>
                    <a:pt x="139" y="15"/>
                    <a:pt x="139" y="15"/>
                  </a:cubicBezTo>
                  <a:cubicBezTo>
                    <a:pt x="138" y="15"/>
                    <a:pt x="137" y="15"/>
                    <a:pt x="136" y="16"/>
                  </a:cubicBezTo>
                  <a:cubicBezTo>
                    <a:pt x="134" y="12"/>
                    <a:pt x="130" y="9"/>
                    <a:pt x="128" y="8"/>
                  </a:cubicBezTo>
                  <a:cubicBezTo>
                    <a:pt x="133" y="6"/>
                    <a:pt x="137" y="5"/>
                    <a:pt x="137" y="5"/>
                  </a:cubicBezTo>
                  <a:cubicBezTo>
                    <a:pt x="133" y="6"/>
                    <a:pt x="130" y="7"/>
                    <a:pt x="127" y="8"/>
                  </a:cubicBezTo>
                  <a:cubicBezTo>
                    <a:pt x="127" y="8"/>
                    <a:pt x="126" y="8"/>
                    <a:pt x="126" y="8"/>
                  </a:cubicBezTo>
                  <a:cubicBezTo>
                    <a:pt x="127" y="8"/>
                    <a:pt x="127" y="7"/>
                    <a:pt x="127" y="7"/>
                  </a:cubicBezTo>
                  <a:cubicBezTo>
                    <a:pt x="127" y="8"/>
                    <a:pt x="127" y="8"/>
                    <a:pt x="126" y="8"/>
                  </a:cubicBezTo>
                  <a:cubicBezTo>
                    <a:pt x="125" y="7"/>
                    <a:pt x="124" y="7"/>
                    <a:pt x="124" y="7"/>
                  </a:cubicBezTo>
                  <a:cubicBezTo>
                    <a:pt x="125" y="7"/>
                    <a:pt x="125" y="7"/>
                    <a:pt x="126" y="8"/>
                  </a:cubicBezTo>
                  <a:cubicBezTo>
                    <a:pt x="125" y="8"/>
                    <a:pt x="124" y="8"/>
                    <a:pt x="123" y="8"/>
                  </a:cubicBezTo>
                  <a:cubicBezTo>
                    <a:pt x="121" y="6"/>
                    <a:pt x="117" y="5"/>
                    <a:pt x="113" y="3"/>
                  </a:cubicBezTo>
                  <a:cubicBezTo>
                    <a:pt x="113" y="3"/>
                    <a:pt x="118" y="5"/>
                    <a:pt x="123" y="8"/>
                  </a:cubicBezTo>
                  <a:cubicBezTo>
                    <a:pt x="119" y="9"/>
                    <a:pt x="117" y="10"/>
                    <a:pt x="115" y="11"/>
                  </a:cubicBezTo>
                  <a:cubicBezTo>
                    <a:pt x="112" y="9"/>
                    <a:pt x="110" y="8"/>
                    <a:pt x="110" y="8"/>
                  </a:cubicBezTo>
                  <a:cubicBezTo>
                    <a:pt x="112" y="9"/>
                    <a:pt x="113" y="10"/>
                    <a:pt x="115" y="11"/>
                  </a:cubicBezTo>
                  <a:cubicBezTo>
                    <a:pt x="112" y="13"/>
                    <a:pt x="111" y="14"/>
                    <a:pt x="110" y="16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8" y="9"/>
                    <a:pt x="101" y="6"/>
                    <a:pt x="101" y="6"/>
                  </a:cubicBezTo>
                  <a:cubicBezTo>
                    <a:pt x="106" y="9"/>
                    <a:pt x="107" y="12"/>
                    <a:pt x="107" y="14"/>
                  </a:cubicBezTo>
                  <a:cubicBezTo>
                    <a:pt x="105" y="13"/>
                    <a:pt x="104" y="13"/>
                    <a:pt x="104" y="13"/>
                  </a:cubicBezTo>
                  <a:cubicBezTo>
                    <a:pt x="105" y="13"/>
                    <a:pt x="106" y="14"/>
                    <a:pt x="107" y="14"/>
                  </a:cubicBezTo>
                  <a:cubicBezTo>
                    <a:pt x="106" y="15"/>
                    <a:pt x="106" y="15"/>
                    <a:pt x="106" y="16"/>
                  </a:cubicBezTo>
                  <a:cubicBezTo>
                    <a:pt x="105" y="15"/>
                    <a:pt x="104" y="15"/>
                    <a:pt x="103" y="14"/>
                  </a:cubicBezTo>
                  <a:cubicBezTo>
                    <a:pt x="102" y="12"/>
                    <a:pt x="101" y="11"/>
                    <a:pt x="100" y="10"/>
                  </a:cubicBezTo>
                  <a:cubicBezTo>
                    <a:pt x="102" y="9"/>
                    <a:pt x="103" y="8"/>
                    <a:pt x="103" y="8"/>
                  </a:cubicBezTo>
                  <a:cubicBezTo>
                    <a:pt x="102" y="9"/>
                    <a:pt x="101" y="9"/>
                    <a:pt x="100" y="10"/>
                  </a:cubicBezTo>
                  <a:cubicBezTo>
                    <a:pt x="96" y="6"/>
                    <a:pt x="91" y="5"/>
                    <a:pt x="91" y="5"/>
                  </a:cubicBezTo>
                  <a:cubicBezTo>
                    <a:pt x="95" y="7"/>
                    <a:pt x="97" y="8"/>
                    <a:pt x="99" y="10"/>
                  </a:cubicBezTo>
                  <a:cubicBezTo>
                    <a:pt x="98" y="10"/>
                    <a:pt x="97" y="10"/>
                    <a:pt x="97" y="11"/>
                  </a:cubicBezTo>
                  <a:cubicBezTo>
                    <a:pt x="97" y="11"/>
                    <a:pt x="96" y="10"/>
                    <a:pt x="96" y="10"/>
                  </a:cubicBezTo>
                  <a:cubicBezTo>
                    <a:pt x="93" y="8"/>
                    <a:pt x="88" y="4"/>
                    <a:pt x="80" y="1"/>
                  </a:cubicBezTo>
                  <a:cubicBezTo>
                    <a:pt x="81" y="2"/>
                    <a:pt x="90" y="5"/>
                    <a:pt x="95" y="11"/>
                  </a:cubicBezTo>
                  <a:cubicBezTo>
                    <a:pt x="94" y="12"/>
                    <a:pt x="93" y="12"/>
                    <a:pt x="93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1" y="11"/>
                    <a:pt x="90" y="11"/>
                    <a:pt x="89" y="10"/>
                  </a:cubicBezTo>
                  <a:cubicBezTo>
                    <a:pt x="89" y="10"/>
                    <a:pt x="90" y="11"/>
                    <a:pt x="92" y="12"/>
                  </a:cubicBezTo>
                  <a:cubicBezTo>
                    <a:pt x="90" y="12"/>
                    <a:pt x="89" y="13"/>
                    <a:pt x="88" y="13"/>
                  </a:cubicBezTo>
                  <a:cubicBezTo>
                    <a:pt x="85" y="11"/>
                    <a:pt x="81" y="9"/>
                    <a:pt x="79" y="7"/>
                  </a:cubicBezTo>
                  <a:cubicBezTo>
                    <a:pt x="80" y="7"/>
                    <a:pt x="81" y="7"/>
                    <a:pt x="81" y="7"/>
                  </a:cubicBezTo>
                  <a:cubicBezTo>
                    <a:pt x="80" y="7"/>
                    <a:pt x="80" y="7"/>
                    <a:pt x="79" y="7"/>
                  </a:cubicBezTo>
                  <a:cubicBezTo>
                    <a:pt x="78" y="7"/>
                    <a:pt x="78" y="7"/>
                    <a:pt x="77" y="6"/>
                  </a:cubicBezTo>
                  <a:cubicBezTo>
                    <a:pt x="78" y="6"/>
                    <a:pt x="79" y="6"/>
                    <a:pt x="79" y="6"/>
                  </a:cubicBezTo>
                  <a:cubicBezTo>
                    <a:pt x="78" y="6"/>
                    <a:pt x="78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0" y="7"/>
                    <a:pt x="66" y="10"/>
                    <a:pt x="64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3" y="13"/>
                    <a:pt x="62" y="14"/>
                    <a:pt x="62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4"/>
                    <a:pt x="60" y="13"/>
                    <a:pt x="60" y="12"/>
                  </a:cubicBezTo>
                  <a:cubicBezTo>
                    <a:pt x="64" y="10"/>
                    <a:pt x="67" y="9"/>
                    <a:pt x="67" y="9"/>
                  </a:cubicBezTo>
                  <a:cubicBezTo>
                    <a:pt x="64" y="10"/>
                    <a:pt x="62" y="11"/>
                    <a:pt x="60" y="12"/>
                  </a:cubicBezTo>
                  <a:cubicBezTo>
                    <a:pt x="60" y="11"/>
                    <a:pt x="59" y="10"/>
                    <a:pt x="59" y="9"/>
                  </a:cubicBezTo>
                  <a:cubicBezTo>
                    <a:pt x="59" y="9"/>
                    <a:pt x="60" y="9"/>
                    <a:pt x="60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6" y="6"/>
                    <a:pt x="53" y="4"/>
                    <a:pt x="53" y="4"/>
                  </a:cubicBezTo>
                  <a:cubicBezTo>
                    <a:pt x="56" y="6"/>
                    <a:pt x="57" y="8"/>
                    <a:pt x="58" y="10"/>
                  </a:cubicBezTo>
                  <a:cubicBezTo>
                    <a:pt x="57" y="10"/>
                    <a:pt x="55" y="11"/>
                    <a:pt x="54" y="11"/>
                  </a:cubicBezTo>
                  <a:cubicBezTo>
                    <a:pt x="52" y="8"/>
                    <a:pt x="49" y="6"/>
                    <a:pt x="47" y="5"/>
                  </a:cubicBezTo>
                  <a:cubicBezTo>
                    <a:pt x="51" y="3"/>
                    <a:pt x="56" y="2"/>
                    <a:pt x="56" y="2"/>
                  </a:cubicBezTo>
                  <a:cubicBezTo>
                    <a:pt x="52" y="3"/>
                    <a:pt x="49" y="4"/>
                    <a:pt x="46" y="5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4" y="4"/>
                    <a:pt x="43" y="4"/>
                    <a:pt x="43" y="4"/>
                  </a:cubicBezTo>
                  <a:cubicBezTo>
                    <a:pt x="43" y="4"/>
                    <a:pt x="44" y="5"/>
                    <a:pt x="44" y="5"/>
                  </a:cubicBezTo>
                  <a:cubicBezTo>
                    <a:pt x="44" y="5"/>
                    <a:pt x="43" y="5"/>
                    <a:pt x="42" y="5"/>
                  </a:cubicBezTo>
                  <a:cubicBezTo>
                    <a:pt x="40" y="4"/>
                    <a:pt x="36" y="2"/>
                    <a:pt x="32" y="0"/>
                  </a:cubicBezTo>
                  <a:cubicBezTo>
                    <a:pt x="32" y="0"/>
                    <a:pt x="37" y="2"/>
                    <a:pt x="41" y="5"/>
                  </a:cubicBezTo>
                  <a:cubicBezTo>
                    <a:pt x="38" y="6"/>
                    <a:pt x="36" y="7"/>
                    <a:pt x="34" y="8"/>
                  </a:cubicBezTo>
                  <a:cubicBezTo>
                    <a:pt x="31" y="6"/>
                    <a:pt x="29" y="5"/>
                    <a:pt x="29" y="5"/>
                  </a:cubicBezTo>
                  <a:cubicBezTo>
                    <a:pt x="31" y="7"/>
                    <a:pt x="32" y="7"/>
                    <a:pt x="34" y="8"/>
                  </a:cubicBezTo>
                  <a:cubicBezTo>
                    <a:pt x="32" y="10"/>
                    <a:pt x="30" y="11"/>
                    <a:pt x="30" y="12"/>
                  </a:cubicBezTo>
                  <a:cubicBezTo>
                    <a:pt x="29" y="12"/>
                    <a:pt x="29" y="13"/>
                    <a:pt x="28" y="13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9" y="12"/>
                    <a:pt x="29" y="11"/>
                  </a:cubicBezTo>
                  <a:cubicBezTo>
                    <a:pt x="29" y="11"/>
                    <a:pt x="30" y="12"/>
                    <a:pt x="30" y="1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1"/>
                    <a:pt x="28" y="10"/>
                    <a:pt x="28" y="10"/>
                  </a:cubicBezTo>
                  <a:cubicBezTo>
                    <a:pt x="31" y="9"/>
                    <a:pt x="33" y="8"/>
                    <a:pt x="33" y="8"/>
                  </a:cubicBezTo>
                  <a:cubicBezTo>
                    <a:pt x="31" y="9"/>
                    <a:pt x="29" y="9"/>
                    <a:pt x="28" y="10"/>
                  </a:cubicBezTo>
                  <a:cubicBezTo>
                    <a:pt x="27" y="10"/>
                    <a:pt x="27" y="10"/>
                    <a:pt x="27" y="9"/>
                  </a:cubicBezTo>
                  <a:cubicBezTo>
                    <a:pt x="25" y="7"/>
                    <a:pt x="23" y="5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3" y="6"/>
                    <a:pt x="25" y="7"/>
                    <a:pt x="25" y="9"/>
                  </a:cubicBezTo>
                  <a:cubicBezTo>
                    <a:pt x="24" y="8"/>
                    <a:pt x="22" y="8"/>
                    <a:pt x="21" y="7"/>
                  </a:cubicBezTo>
                  <a:cubicBezTo>
                    <a:pt x="21" y="7"/>
                    <a:pt x="23" y="8"/>
                    <a:pt x="25" y="9"/>
                  </a:cubicBezTo>
                  <a:cubicBezTo>
                    <a:pt x="25" y="10"/>
                    <a:pt x="26" y="10"/>
                    <a:pt x="26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4" y="11"/>
                    <a:pt x="24" y="11"/>
                  </a:cubicBezTo>
                  <a:cubicBezTo>
                    <a:pt x="24" y="12"/>
                    <a:pt x="23" y="12"/>
                    <a:pt x="23" y="12"/>
                  </a:cubicBezTo>
                  <a:cubicBezTo>
                    <a:pt x="23" y="12"/>
                    <a:pt x="23" y="12"/>
                    <a:pt x="22" y="12"/>
                  </a:cubicBezTo>
                  <a:cubicBezTo>
                    <a:pt x="22" y="11"/>
                    <a:pt x="22" y="11"/>
                    <a:pt x="21" y="10"/>
                  </a:cubicBezTo>
                  <a:cubicBezTo>
                    <a:pt x="21" y="11"/>
                    <a:pt x="21" y="12"/>
                    <a:pt x="21" y="13"/>
                  </a:cubicBezTo>
                  <a:cubicBezTo>
                    <a:pt x="19" y="12"/>
                    <a:pt x="18" y="12"/>
                    <a:pt x="18" y="12"/>
                  </a:cubicBezTo>
                  <a:cubicBezTo>
                    <a:pt x="19" y="12"/>
                    <a:pt x="20" y="13"/>
                    <a:pt x="21" y="14"/>
                  </a:cubicBezTo>
                  <a:cubicBezTo>
                    <a:pt x="21" y="14"/>
                    <a:pt x="21" y="14"/>
                    <a:pt x="21" y="15"/>
                  </a:cubicBezTo>
                  <a:cubicBezTo>
                    <a:pt x="21" y="15"/>
                    <a:pt x="21" y="15"/>
                    <a:pt x="20" y="15"/>
                  </a:cubicBezTo>
                  <a:cubicBezTo>
                    <a:pt x="19" y="16"/>
                    <a:pt x="18" y="16"/>
                    <a:pt x="17" y="17"/>
                  </a:cubicBezTo>
                  <a:cubicBezTo>
                    <a:pt x="15" y="14"/>
                    <a:pt x="13" y="12"/>
                    <a:pt x="12" y="11"/>
                  </a:cubicBezTo>
                  <a:cubicBezTo>
                    <a:pt x="16" y="9"/>
                    <a:pt x="19" y="7"/>
                    <a:pt x="19" y="7"/>
                  </a:cubicBezTo>
                  <a:cubicBezTo>
                    <a:pt x="16" y="8"/>
                    <a:pt x="13" y="9"/>
                    <a:pt x="11" y="10"/>
                  </a:cubicBezTo>
                  <a:cubicBezTo>
                    <a:pt x="11" y="10"/>
                    <a:pt x="10" y="10"/>
                    <a:pt x="10" y="10"/>
                  </a:cubicBezTo>
                  <a:cubicBezTo>
                    <a:pt x="11" y="10"/>
                    <a:pt x="11" y="10"/>
                    <a:pt x="11" y="11"/>
                  </a:cubicBezTo>
                  <a:cubicBezTo>
                    <a:pt x="10" y="11"/>
                    <a:pt x="8" y="12"/>
                    <a:pt x="7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9" y="11"/>
                    <a:pt x="11" y="10"/>
                    <a:pt x="11" y="10"/>
                  </a:cubicBezTo>
                  <a:cubicBezTo>
                    <a:pt x="9" y="11"/>
                    <a:pt x="7" y="11"/>
                    <a:pt x="5" y="12"/>
                  </a:cubicBezTo>
                  <a:cubicBezTo>
                    <a:pt x="3" y="10"/>
                    <a:pt x="1" y="10"/>
                    <a:pt x="1" y="10"/>
                  </a:cubicBezTo>
                  <a:cubicBezTo>
                    <a:pt x="3" y="11"/>
                    <a:pt x="4" y="11"/>
                    <a:pt x="5" y="12"/>
                  </a:cubicBezTo>
                  <a:cubicBezTo>
                    <a:pt x="4" y="12"/>
                    <a:pt x="4" y="12"/>
                    <a:pt x="3" y="12"/>
                  </a:cubicBezTo>
                  <a:cubicBezTo>
                    <a:pt x="2" y="12"/>
                    <a:pt x="1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1" y="12"/>
                    <a:pt x="2" y="13"/>
                  </a:cubicBezTo>
                  <a:cubicBezTo>
                    <a:pt x="1" y="13"/>
                    <a:pt x="1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1" y="17"/>
                    <a:pt x="1" y="17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lose/>
                  <a:moveTo>
                    <a:pt x="148" y="24"/>
                  </a:moveTo>
                  <a:cubicBezTo>
                    <a:pt x="148" y="22"/>
                    <a:pt x="149" y="20"/>
                    <a:pt x="149" y="19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48" y="22"/>
                    <a:pt x="148" y="24"/>
                    <a:pt x="148" y="24"/>
                  </a:cubicBezTo>
                  <a:close/>
                  <a:moveTo>
                    <a:pt x="150" y="18"/>
                  </a:moveTo>
                  <a:cubicBezTo>
                    <a:pt x="151" y="17"/>
                    <a:pt x="152" y="16"/>
                    <a:pt x="153" y="15"/>
                  </a:cubicBezTo>
                  <a:cubicBezTo>
                    <a:pt x="154" y="16"/>
                    <a:pt x="154" y="16"/>
                    <a:pt x="155" y="17"/>
                  </a:cubicBezTo>
                  <a:cubicBezTo>
                    <a:pt x="153" y="18"/>
                    <a:pt x="152" y="19"/>
                    <a:pt x="151" y="20"/>
                  </a:cubicBezTo>
                  <a:cubicBezTo>
                    <a:pt x="151" y="19"/>
                    <a:pt x="150" y="19"/>
                    <a:pt x="150" y="18"/>
                  </a:cubicBezTo>
                  <a:close/>
                  <a:moveTo>
                    <a:pt x="152" y="22"/>
                  </a:moveTo>
                  <a:cubicBezTo>
                    <a:pt x="152" y="22"/>
                    <a:pt x="152" y="22"/>
                    <a:pt x="152" y="22"/>
                  </a:cubicBezTo>
                  <a:cubicBezTo>
                    <a:pt x="153" y="20"/>
                    <a:pt x="154" y="19"/>
                    <a:pt x="156" y="17"/>
                  </a:cubicBezTo>
                  <a:cubicBezTo>
                    <a:pt x="156" y="18"/>
                    <a:pt x="157" y="18"/>
                    <a:pt x="157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9"/>
                    <a:pt x="156" y="18"/>
                    <a:pt x="155" y="18"/>
                  </a:cubicBezTo>
                  <a:cubicBezTo>
                    <a:pt x="155" y="18"/>
                    <a:pt x="156" y="18"/>
                    <a:pt x="157" y="19"/>
                  </a:cubicBezTo>
                  <a:cubicBezTo>
                    <a:pt x="154" y="20"/>
                    <a:pt x="153" y="21"/>
                    <a:pt x="152" y="22"/>
                  </a:cubicBezTo>
                  <a:close/>
                  <a:moveTo>
                    <a:pt x="157" y="19"/>
                  </a:moveTo>
                  <a:cubicBezTo>
                    <a:pt x="158" y="19"/>
                    <a:pt x="158" y="20"/>
                    <a:pt x="159" y="20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7" y="22"/>
                    <a:pt x="156" y="23"/>
                    <a:pt x="155" y="24"/>
                  </a:cubicBezTo>
                  <a:cubicBezTo>
                    <a:pt x="153" y="22"/>
                    <a:pt x="155" y="20"/>
                    <a:pt x="157" y="19"/>
                  </a:cubicBezTo>
                  <a:close/>
                  <a:moveTo>
                    <a:pt x="157" y="19"/>
                  </a:moveTo>
                  <a:cubicBezTo>
                    <a:pt x="157" y="19"/>
                    <a:pt x="157" y="19"/>
                    <a:pt x="158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8" y="19"/>
                    <a:pt x="158" y="19"/>
                    <a:pt x="157" y="19"/>
                  </a:cubicBezTo>
                  <a:close/>
                  <a:moveTo>
                    <a:pt x="158" y="27"/>
                  </a:moveTo>
                  <a:cubicBezTo>
                    <a:pt x="157" y="27"/>
                    <a:pt x="157" y="28"/>
                    <a:pt x="156" y="28"/>
                  </a:cubicBezTo>
                  <a:cubicBezTo>
                    <a:pt x="156" y="28"/>
                    <a:pt x="156" y="27"/>
                    <a:pt x="156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7" y="27"/>
                    <a:pt x="157" y="27"/>
                    <a:pt x="157" y="26"/>
                  </a:cubicBezTo>
                  <a:cubicBezTo>
                    <a:pt x="157" y="27"/>
                    <a:pt x="158" y="27"/>
                    <a:pt x="158" y="27"/>
                  </a:cubicBezTo>
                  <a:cubicBezTo>
                    <a:pt x="158" y="27"/>
                    <a:pt x="158" y="27"/>
                    <a:pt x="158" y="27"/>
                  </a:cubicBezTo>
                  <a:close/>
                  <a:moveTo>
                    <a:pt x="159" y="25"/>
                  </a:moveTo>
                  <a:cubicBezTo>
                    <a:pt x="159" y="26"/>
                    <a:pt x="159" y="26"/>
                    <a:pt x="158" y="26"/>
                  </a:cubicBezTo>
                  <a:cubicBezTo>
                    <a:pt x="158" y="26"/>
                    <a:pt x="157" y="26"/>
                    <a:pt x="157" y="26"/>
                  </a:cubicBezTo>
                  <a:cubicBezTo>
                    <a:pt x="158" y="24"/>
                    <a:pt x="159" y="23"/>
                    <a:pt x="160" y="21"/>
                  </a:cubicBezTo>
                  <a:cubicBezTo>
                    <a:pt x="161" y="22"/>
                    <a:pt x="161" y="23"/>
                    <a:pt x="162" y="23"/>
                  </a:cubicBezTo>
                  <a:cubicBezTo>
                    <a:pt x="161" y="24"/>
                    <a:pt x="160" y="25"/>
                    <a:pt x="159" y="25"/>
                  </a:cubicBezTo>
                  <a:cubicBezTo>
                    <a:pt x="159" y="25"/>
                    <a:pt x="159" y="25"/>
                    <a:pt x="159" y="25"/>
                  </a:cubicBezTo>
                  <a:cubicBezTo>
                    <a:pt x="159" y="25"/>
                    <a:pt x="159" y="25"/>
                    <a:pt x="159" y="25"/>
                  </a:cubicBezTo>
                  <a:close/>
                  <a:moveTo>
                    <a:pt x="160" y="30"/>
                  </a:move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1" y="30"/>
                    <a:pt x="161" y="30"/>
                  </a:cubicBezTo>
                  <a:cubicBezTo>
                    <a:pt x="161" y="30"/>
                    <a:pt x="161" y="30"/>
                    <a:pt x="160" y="30"/>
                  </a:cubicBezTo>
                  <a:close/>
                  <a:moveTo>
                    <a:pt x="164" y="27"/>
                  </a:moveTo>
                  <a:cubicBezTo>
                    <a:pt x="163" y="27"/>
                    <a:pt x="163" y="27"/>
                    <a:pt x="163" y="26"/>
                  </a:cubicBezTo>
                  <a:cubicBezTo>
                    <a:pt x="163" y="26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2" y="28"/>
                    <a:pt x="162" y="28"/>
                  </a:cubicBezTo>
                  <a:cubicBezTo>
                    <a:pt x="162" y="28"/>
                    <a:pt x="161" y="27"/>
                    <a:pt x="161" y="27"/>
                  </a:cubicBezTo>
                  <a:cubicBezTo>
                    <a:pt x="161" y="27"/>
                    <a:pt x="162" y="27"/>
                    <a:pt x="162" y="26"/>
                  </a:cubicBezTo>
                  <a:cubicBezTo>
                    <a:pt x="163" y="26"/>
                    <a:pt x="163" y="26"/>
                    <a:pt x="164" y="26"/>
                  </a:cubicBezTo>
                  <a:cubicBezTo>
                    <a:pt x="164" y="26"/>
                    <a:pt x="164" y="26"/>
                    <a:pt x="164" y="26"/>
                  </a:cubicBezTo>
                  <a:cubicBezTo>
                    <a:pt x="164" y="27"/>
                    <a:pt x="164" y="27"/>
                    <a:pt x="164" y="27"/>
                  </a:cubicBezTo>
                  <a:close/>
                  <a:moveTo>
                    <a:pt x="162" y="26"/>
                  </a:moveTo>
                  <a:cubicBezTo>
                    <a:pt x="163" y="25"/>
                    <a:pt x="163" y="25"/>
                    <a:pt x="163" y="25"/>
                  </a:cubicBezTo>
                  <a:cubicBezTo>
                    <a:pt x="163" y="25"/>
                    <a:pt x="163" y="25"/>
                    <a:pt x="164" y="25"/>
                  </a:cubicBezTo>
                  <a:cubicBezTo>
                    <a:pt x="163" y="26"/>
                    <a:pt x="163" y="26"/>
                    <a:pt x="162" y="26"/>
                  </a:cubicBezTo>
                  <a:close/>
                  <a:moveTo>
                    <a:pt x="165" y="30"/>
                  </a:moveTo>
                  <a:cubicBezTo>
                    <a:pt x="165" y="30"/>
                    <a:pt x="165" y="31"/>
                    <a:pt x="164" y="31"/>
                  </a:cubicBezTo>
                  <a:cubicBezTo>
                    <a:pt x="164" y="31"/>
                    <a:pt x="164" y="30"/>
                    <a:pt x="164" y="30"/>
                  </a:cubicBezTo>
                  <a:cubicBezTo>
                    <a:pt x="164" y="30"/>
                    <a:pt x="165" y="29"/>
                    <a:pt x="165" y="28"/>
                  </a:cubicBezTo>
                  <a:cubicBezTo>
                    <a:pt x="165" y="28"/>
                    <a:pt x="165" y="29"/>
                    <a:pt x="165" y="29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5" y="30"/>
                    <a:pt x="165" y="30"/>
                    <a:pt x="165" y="30"/>
                  </a:cubicBezTo>
                  <a:close/>
                  <a:moveTo>
                    <a:pt x="166" y="25"/>
                  </a:moveTo>
                  <a:cubicBezTo>
                    <a:pt x="166" y="25"/>
                    <a:pt x="165" y="25"/>
                    <a:pt x="165" y="25"/>
                  </a:cubicBezTo>
                  <a:cubicBezTo>
                    <a:pt x="165" y="25"/>
                    <a:pt x="164" y="24"/>
                    <a:pt x="164" y="24"/>
                  </a:cubicBezTo>
                  <a:cubicBezTo>
                    <a:pt x="164" y="24"/>
                    <a:pt x="164" y="24"/>
                    <a:pt x="164" y="24"/>
                  </a:cubicBezTo>
                  <a:cubicBezTo>
                    <a:pt x="165" y="24"/>
                    <a:pt x="165" y="25"/>
                    <a:pt x="166" y="25"/>
                  </a:cubicBezTo>
                  <a:cubicBezTo>
                    <a:pt x="166" y="25"/>
                    <a:pt x="166" y="25"/>
                    <a:pt x="166" y="25"/>
                  </a:cubicBezTo>
                  <a:close/>
                  <a:moveTo>
                    <a:pt x="170" y="25"/>
                  </a:moveTo>
                  <a:cubicBezTo>
                    <a:pt x="170" y="25"/>
                    <a:pt x="170" y="25"/>
                    <a:pt x="170" y="26"/>
                  </a:cubicBezTo>
                  <a:cubicBezTo>
                    <a:pt x="170" y="26"/>
                    <a:pt x="169" y="26"/>
                    <a:pt x="169" y="26"/>
                  </a:cubicBezTo>
                  <a:cubicBezTo>
                    <a:pt x="169" y="26"/>
                    <a:pt x="168" y="26"/>
                    <a:pt x="168" y="26"/>
                  </a:cubicBezTo>
                  <a:cubicBezTo>
                    <a:pt x="169" y="25"/>
                    <a:pt x="169" y="25"/>
                    <a:pt x="170" y="25"/>
                  </a:cubicBezTo>
                  <a:close/>
                  <a:moveTo>
                    <a:pt x="168" y="25"/>
                  </a:moveTo>
                  <a:cubicBezTo>
                    <a:pt x="168" y="25"/>
                    <a:pt x="169" y="24"/>
                    <a:pt x="169" y="24"/>
                  </a:cubicBezTo>
                  <a:cubicBezTo>
                    <a:pt x="169" y="24"/>
                    <a:pt x="169" y="24"/>
                    <a:pt x="169" y="25"/>
                  </a:cubicBezTo>
                  <a:cubicBezTo>
                    <a:pt x="169" y="25"/>
                    <a:pt x="168" y="25"/>
                    <a:pt x="168" y="25"/>
                  </a:cubicBezTo>
                  <a:close/>
                  <a:moveTo>
                    <a:pt x="170" y="23"/>
                  </a:moveTo>
                  <a:cubicBezTo>
                    <a:pt x="171" y="23"/>
                    <a:pt x="171" y="22"/>
                    <a:pt x="172" y="22"/>
                  </a:cubicBezTo>
                  <a:cubicBezTo>
                    <a:pt x="172" y="22"/>
                    <a:pt x="173" y="23"/>
                    <a:pt x="173" y="23"/>
                  </a:cubicBezTo>
                  <a:cubicBezTo>
                    <a:pt x="172" y="24"/>
                    <a:pt x="171" y="24"/>
                    <a:pt x="170" y="24"/>
                  </a:cubicBezTo>
                  <a:cubicBezTo>
                    <a:pt x="170" y="24"/>
                    <a:pt x="170" y="24"/>
                    <a:pt x="170" y="23"/>
                  </a:cubicBezTo>
                  <a:close/>
                  <a:moveTo>
                    <a:pt x="169" y="23"/>
                  </a:moveTo>
                  <a:cubicBezTo>
                    <a:pt x="168" y="22"/>
                    <a:pt x="168" y="22"/>
                    <a:pt x="167" y="21"/>
                  </a:cubicBezTo>
                  <a:cubicBezTo>
                    <a:pt x="168" y="21"/>
                    <a:pt x="169" y="20"/>
                    <a:pt x="170" y="19"/>
                  </a:cubicBezTo>
                  <a:cubicBezTo>
                    <a:pt x="170" y="20"/>
                    <a:pt x="171" y="21"/>
                    <a:pt x="172" y="22"/>
                  </a:cubicBezTo>
                  <a:cubicBezTo>
                    <a:pt x="171" y="22"/>
                    <a:pt x="170" y="23"/>
                    <a:pt x="169" y="23"/>
                  </a:cubicBezTo>
                  <a:close/>
                  <a:moveTo>
                    <a:pt x="168" y="23"/>
                  </a:moveTo>
                  <a:cubicBezTo>
                    <a:pt x="167" y="22"/>
                    <a:pt x="167" y="22"/>
                    <a:pt x="166" y="22"/>
                  </a:cubicBezTo>
                  <a:cubicBezTo>
                    <a:pt x="166" y="22"/>
                    <a:pt x="166" y="22"/>
                    <a:pt x="167" y="21"/>
                  </a:cubicBezTo>
                  <a:cubicBezTo>
                    <a:pt x="167" y="22"/>
                    <a:pt x="167" y="22"/>
                    <a:pt x="168" y="23"/>
                  </a:cubicBezTo>
                  <a:close/>
                  <a:moveTo>
                    <a:pt x="168" y="23"/>
                  </a:moveTo>
                  <a:cubicBezTo>
                    <a:pt x="168" y="24"/>
                    <a:pt x="167" y="24"/>
                    <a:pt x="167" y="24"/>
                  </a:cubicBezTo>
                  <a:cubicBezTo>
                    <a:pt x="166" y="24"/>
                    <a:pt x="165" y="24"/>
                    <a:pt x="165" y="23"/>
                  </a:cubicBezTo>
                  <a:cubicBezTo>
                    <a:pt x="165" y="23"/>
                    <a:pt x="165" y="22"/>
                    <a:pt x="166" y="22"/>
                  </a:cubicBezTo>
                  <a:cubicBezTo>
                    <a:pt x="167" y="23"/>
                    <a:pt x="168" y="23"/>
                    <a:pt x="168" y="23"/>
                  </a:cubicBezTo>
                  <a:close/>
                  <a:moveTo>
                    <a:pt x="166" y="27"/>
                  </a:moveTo>
                  <a:cubicBezTo>
                    <a:pt x="166" y="26"/>
                    <a:pt x="166" y="26"/>
                    <a:pt x="167" y="26"/>
                  </a:cubicBezTo>
                  <a:cubicBezTo>
                    <a:pt x="167" y="26"/>
                    <a:pt x="167" y="26"/>
                    <a:pt x="167" y="26"/>
                  </a:cubicBezTo>
                  <a:cubicBezTo>
                    <a:pt x="167" y="26"/>
                    <a:pt x="168" y="27"/>
                    <a:pt x="168" y="27"/>
                  </a:cubicBezTo>
                  <a:cubicBezTo>
                    <a:pt x="168" y="27"/>
                    <a:pt x="167" y="28"/>
                    <a:pt x="167" y="28"/>
                  </a:cubicBezTo>
                  <a:cubicBezTo>
                    <a:pt x="167" y="27"/>
                    <a:pt x="167" y="27"/>
                    <a:pt x="166" y="27"/>
                  </a:cubicBezTo>
                  <a:close/>
                  <a:moveTo>
                    <a:pt x="169" y="31"/>
                  </a:moveTo>
                  <a:cubicBezTo>
                    <a:pt x="169" y="31"/>
                    <a:pt x="169" y="31"/>
                    <a:pt x="169" y="31"/>
                  </a:cubicBezTo>
                  <a:cubicBezTo>
                    <a:pt x="168" y="30"/>
                    <a:pt x="168" y="29"/>
                    <a:pt x="168" y="29"/>
                  </a:cubicBezTo>
                  <a:cubicBezTo>
                    <a:pt x="168" y="28"/>
                    <a:pt x="168" y="28"/>
                    <a:pt x="168" y="28"/>
                  </a:cubicBezTo>
                  <a:cubicBezTo>
                    <a:pt x="168" y="28"/>
                    <a:pt x="169" y="28"/>
                    <a:pt x="169" y="28"/>
                  </a:cubicBezTo>
                  <a:cubicBezTo>
                    <a:pt x="169" y="29"/>
                    <a:pt x="169" y="30"/>
                    <a:pt x="169" y="31"/>
                  </a:cubicBezTo>
                  <a:close/>
                  <a:moveTo>
                    <a:pt x="169" y="27"/>
                  </a:moveTo>
                  <a:cubicBezTo>
                    <a:pt x="170" y="27"/>
                    <a:pt x="170" y="26"/>
                    <a:pt x="170" y="26"/>
                  </a:cubicBezTo>
                  <a:cubicBezTo>
                    <a:pt x="171" y="27"/>
                    <a:pt x="171" y="28"/>
                    <a:pt x="172" y="29"/>
                  </a:cubicBezTo>
                  <a:cubicBezTo>
                    <a:pt x="171" y="28"/>
                    <a:pt x="170" y="28"/>
                    <a:pt x="169" y="27"/>
                  </a:cubicBezTo>
                  <a:close/>
                  <a:moveTo>
                    <a:pt x="175" y="32"/>
                  </a:moveTo>
                  <a:cubicBezTo>
                    <a:pt x="175" y="32"/>
                    <a:pt x="175" y="32"/>
                    <a:pt x="175" y="32"/>
                  </a:cubicBezTo>
                  <a:cubicBezTo>
                    <a:pt x="175" y="29"/>
                    <a:pt x="173" y="27"/>
                    <a:pt x="172" y="25"/>
                  </a:cubicBezTo>
                  <a:cubicBezTo>
                    <a:pt x="172" y="25"/>
                    <a:pt x="173" y="24"/>
                    <a:pt x="173" y="24"/>
                  </a:cubicBezTo>
                  <a:cubicBezTo>
                    <a:pt x="172" y="25"/>
                    <a:pt x="172" y="25"/>
                    <a:pt x="171" y="25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1" y="25"/>
                    <a:pt x="171" y="24"/>
                    <a:pt x="171" y="24"/>
                  </a:cubicBezTo>
                  <a:cubicBezTo>
                    <a:pt x="171" y="24"/>
                    <a:pt x="172" y="24"/>
                    <a:pt x="173" y="23"/>
                  </a:cubicBezTo>
                  <a:cubicBezTo>
                    <a:pt x="175" y="26"/>
                    <a:pt x="176" y="29"/>
                    <a:pt x="176" y="32"/>
                  </a:cubicBezTo>
                  <a:cubicBezTo>
                    <a:pt x="176" y="32"/>
                    <a:pt x="176" y="32"/>
                    <a:pt x="175" y="32"/>
                  </a:cubicBezTo>
                  <a:close/>
                  <a:moveTo>
                    <a:pt x="184" y="22"/>
                  </a:moveTo>
                  <a:cubicBezTo>
                    <a:pt x="185" y="23"/>
                    <a:pt x="186" y="24"/>
                    <a:pt x="187" y="24"/>
                  </a:cubicBezTo>
                  <a:cubicBezTo>
                    <a:pt x="187" y="24"/>
                    <a:pt x="186" y="25"/>
                    <a:pt x="186" y="25"/>
                  </a:cubicBezTo>
                  <a:cubicBezTo>
                    <a:pt x="185" y="25"/>
                    <a:pt x="185" y="24"/>
                    <a:pt x="185" y="24"/>
                  </a:cubicBezTo>
                  <a:cubicBezTo>
                    <a:pt x="185" y="24"/>
                    <a:pt x="184" y="23"/>
                    <a:pt x="184" y="22"/>
                  </a:cubicBezTo>
                  <a:close/>
                  <a:moveTo>
                    <a:pt x="186" y="28"/>
                  </a:moveTo>
                  <a:cubicBezTo>
                    <a:pt x="186" y="28"/>
                    <a:pt x="185" y="28"/>
                    <a:pt x="185" y="29"/>
                  </a:cubicBezTo>
                  <a:cubicBezTo>
                    <a:pt x="185" y="28"/>
                    <a:pt x="185" y="27"/>
                    <a:pt x="185" y="26"/>
                  </a:cubicBezTo>
                  <a:cubicBezTo>
                    <a:pt x="185" y="26"/>
                    <a:pt x="186" y="26"/>
                    <a:pt x="186" y="26"/>
                  </a:cubicBezTo>
                  <a:cubicBezTo>
                    <a:pt x="186" y="26"/>
                    <a:pt x="186" y="27"/>
                    <a:pt x="186" y="27"/>
                  </a:cubicBezTo>
                  <a:cubicBezTo>
                    <a:pt x="186" y="27"/>
                    <a:pt x="186" y="28"/>
                    <a:pt x="186" y="28"/>
                  </a:cubicBezTo>
                  <a:close/>
                  <a:moveTo>
                    <a:pt x="187" y="25"/>
                  </a:moveTo>
                  <a:cubicBezTo>
                    <a:pt x="187" y="25"/>
                    <a:pt x="187" y="25"/>
                    <a:pt x="187" y="25"/>
                  </a:cubicBezTo>
                  <a:cubicBezTo>
                    <a:pt x="187" y="25"/>
                    <a:pt x="187" y="25"/>
                    <a:pt x="187" y="25"/>
                  </a:cubicBezTo>
                  <a:cubicBezTo>
                    <a:pt x="187" y="26"/>
                    <a:pt x="187" y="26"/>
                    <a:pt x="187" y="26"/>
                  </a:cubicBezTo>
                  <a:cubicBezTo>
                    <a:pt x="187" y="26"/>
                    <a:pt x="187" y="26"/>
                    <a:pt x="186" y="26"/>
                  </a:cubicBezTo>
                  <a:cubicBezTo>
                    <a:pt x="187" y="25"/>
                    <a:pt x="187" y="25"/>
                    <a:pt x="187" y="25"/>
                  </a:cubicBezTo>
                  <a:cubicBezTo>
                    <a:pt x="187" y="25"/>
                    <a:pt x="187" y="25"/>
                    <a:pt x="188" y="25"/>
                  </a:cubicBezTo>
                  <a:cubicBezTo>
                    <a:pt x="188" y="25"/>
                    <a:pt x="187" y="25"/>
                    <a:pt x="187" y="25"/>
                  </a:cubicBezTo>
                  <a:close/>
                  <a:moveTo>
                    <a:pt x="188" y="30"/>
                  </a:moveTo>
                  <a:cubicBezTo>
                    <a:pt x="188" y="30"/>
                    <a:pt x="188" y="30"/>
                    <a:pt x="188" y="29"/>
                  </a:cubicBezTo>
                  <a:cubicBezTo>
                    <a:pt x="188" y="30"/>
                    <a:pt x="189" y="30"/>
                    <a:pt x="189" y="30"/>
                  </a:cubicBezTo>
                  <a:cubicBezTo>
                    <a:pt x="188" y="30"/>
                    <a:pt x="188" y="30"/>
                    <a:pt x="188" y="30"/>
                  </a:cubicBezTo>
                  <a:close/>
                  <a:moveTo>
                    <a:pt x="191" y="27"/>
                  </a:moveTo>
                  <a:cubicBezTo>
                    <a:pt x="191" y="27"/>
                    <a:pt x="191" y="27"/>
                    <a:pt x="191" y="27"/>
                  </a:cubicBezTo>
                  <a:cubicBezTo>
                    <a:pt x="191" y="27"/>
                    <a:pt x="191" y="26"/>
                    <a:pt x="190" y="26"/>
                  </a:cubicBezTo>
                  <a:cubicBezTo>
                    <a:pt x="190" y="26"/>
                    <a:pt x="191" y="26"/>
                    <a:pt x="191" y="26"/>
                  </a:cubicBezTo>
                  <a:cubicBezTo>
                    <a:pt x="191" y="26"/>
                    <a:pt x="191" y="26"/>
                    <a:pt x="192" y="26"/>
                  </a:cubicBezTo>
                  <a:cubicBezTo>
                    <a:pt x="192" y="27"/>
                    <a:pt x="191" y="27"/>
                    <a:pt x="191" y="27"/>
                  </a:cubicBezTo>
                  <a:close/>
                  <a:moveTo>
                    <a:pt x="192" y="26"/>
                  </a:moveTo>
                  <a:cubicBezTo>
                    <a:pt x="192" y="26"/>
                    <a:pt x="191" y="26"/>
                    <a:pt x="191" y="26"/>
                  </a:cubicBezTo>
                  <a:cubicBezTo>
                    <a:pt x="192" y="25"/>
                    <a:pt x="192" y="25"/>
                    <a:pt x="193" y="24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3" y="25"/>
                    <a:pt x="192" y="26"/>
                    <a:pt x="192" y="26"/>
                  </a:cubicBezTo>
                  <a:close/>
                  <a:moveTo>
                    <a:pt x="193" y="29"/>
                  </a:moveTo>
                  <a:cubicBezTo>
                    <a:pt x="193" y="29"/>
                    <a:pt x="193" y="29"/>
                    <a:pt x="193" y="29"/>
                  </a:cubicBezTo>
                  <a:cubicBezTo>
                    <a:pt x="193" y="29"/>
                    <a:pt x="193" y="28"/>
                    <a:pt x="193" y="28"/>
                  </a:cubicBezTo>
                  <a:cubicBezTo>
                    <a:pt x="194" y="28"/>
                    <a:pt x="194" y="29"/>
                    <a:pt x="195" y="29"/>
                  </a:cubicBezTo>
                  <a:cubicBezTo>
                    <a:pt x="194" y="29"/>
                    <a:pt x="194" y="29"/>
                    <a:pt x="193" y="29"/>
                  </a:cubicBezTo>
                  <a:close/>
                  <a:moveTo>
                    <a:pt x="194" y="27"/>
                  </a:moveTo>
                  <a:cubicBezTo>
                    <a:pt x="194" y="27"/>
                    <a:pt x="194" y="27"/>
                    <a:pt x="195" y="26"/>
                  </a:cubicBezTo>
                  <a:cubicBezTo>
                    <a:pt x="195" y="27"/>
                    <a:pt x="195" y="27"/>
                    <a:pt x="195" y="28"/>
                  </a:cubicBezTo>
                  <a:cubicBezTo>
                    <a:pt x="195" y="28"/>
                    <a:pt x="194" y="27"/>
                    <a:pt x="194" y="27"/>
                  </a:cubicBezTo>
                  <a:close/>
                  <a:moveTo>
                    <a:pt x="196" y="28"/>
                  </a:moveTo>
                  <a:cubicBezTo>
                    <a:pt x="196" y="27"/>
                    <a:pt x="195" y="27"/>
                    <a:pt x="195" y="26"/>
                  </a:cubicBezTo>
                  <a:cubicBezTo>
                    <a:pt x="196" y="26"/>
                    <a:pt x="196" y="27"/>
                    <a:pt x="197" y="27"/>
                  </a:cubicBezTo>
                  <a:cubicBezTo>
                    <a:pt x="197" y="28"/>
                    <a:pt x="196" y="28"/>
                    <a:pt x="196" y="28"/>
                  </a:cubicBezTo>
                  <a:close/>
                  <a:moveTo>
                    <a:pt x="201" y="24"/>
                  </a:moveTo>
                  <a:cubicBezTo>
                    <a:pt x="201" y="25"/>
                    <a:pt x="200" y="25"/>
                    <a:pt x="200" y="25"/>
                  </a:cubicBezTo>
                  <a:cubicBezTo>
                    <a:pt x="199" y="25"/>
                    <a:pt x="198" y="24"/>
                    <a:pt x="197" y="24"/>
                  </a:cubicBezTo>
                  <a:cubicBezTo>
                    <a:pt x="198" y="23"/>
                    <a:pt x="199" y="22"/>
                    <a:pt x="200" y="21"/>
                  </a:cubicBezTo>
                  <a:cubicBezTo>
                    <a:pt x="201" y="22"/>
                    <a:pt x="202" y="23"/>
                    <a:pt x="203" y="24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201" y="24"/>
                    <a:pt x="200" y="23"/>
                    <a:pt x="199" y="23"/>
                  </a:cubicBezTo>
                  <a:cubicBezTo>
                    <a:pt x="199" y="23"/>
                    <a:pt x="200" y="23"/>
                    <a:pt x="201" y="24"/>
                  </a:cubicBezTo>
                  <a:close/>
                  <a:moveTo>
                    <a:pt x="199" y="26"/>
                  </a:moveTo>
                  <a:cubicBezTo>
                    <a:pt x="199" y="26"/>
                    <a:pt x="198" y="26"/>
                    <a:pt x="198" y="27"/>
                  </a:cubicBezTo>
                  <a:cubicBezTo>
                    <a:pt x="197" y="26"/>
                    <a:pt x="196" y="26"/>
                    <a:pt x="196" y="25"/>
                  </a:cubicBezTo>
                  <a:cubicBezTo>
                    <a:pt x="196" y="25"/>
                    <a:pt x="196" y="24"/>
                    <a:pt x="197" y="24"/>
                  </a:cubicBezTo>
                  <a:cubicBezTo>
                    <a:pt x="197" y="25"/>
                    <a:pt x="198" y="25"/>
                    <a:pt x="199" y="26"/>
                  </a:cubicBezTo>
                  <a:close/>
                  <a:moveTo>
                    <a:pt x="198" y="29"/>
                  </a:moveTo>
                  <a:cubicBezTo>
                    <a:pt x="198" y="28"/>
                    <a:pt x="198" y="28"/>
                    <a:pt x="198" y="28"/>
                  </a:cubicBezTo>
                  <a:cubicBezTo>
                    <a:pt x="198" y="28"/>
                    <a:pt x="198" y="28"/>
                    <a:pt x="198" y="28"/>
                  </a:cubicBezTo>
                  <a:cubicBezTo>
                    <a:pt x="198" y="29"/>
                    <a:pt x="198" y="29"/>
                    <a:pt x="198" y="29"/>
                  </a:cubicBezTo>
                  <a:close/>
                  <a:moveTo>
                    <a:pt x="201" y="28"/>
                  </a:moveTo>
                  <a:cubicBezTo>
                    <a:pt x="200" y="28"/>
                    <a:pt x="200" y="28"/>
                    <a:pt x="200" y="28"/>
                  </a:cubicBezTo>
                  <a:cubicBezTo>
                    <a:pt x="200" y="28"/>
                    <a:pt x="199" y="28"/>
                    <a:pt x="199" y="27"/>
                  </a:cubicBezTo>
                  <a:cubicBezTo>
                    <a:pt x="199" y="27"/>
                    <a:pt x="199" y="27"/>
                    <a:pt x="200" y="26"/>
                  </a:cubicBezTo>
                  <a:cubicBezTo>
                    <a:pt x="200" y="27"/>
                    <a:pt x="201" y="27"/>
                    <a:pt x="201" y="28"/>
                  </a:cubicBezTo>
                  <a:cubicBezTo>
                    <a:pt x="201" y="28"/>
                    <a:pt x="201" y="28"/>
                    <a:pt x="201" y="28"/>
                  </a:cubicBezTo>
                  <a:close/>
                  <a:moveTo>
                    <a:pt x="201" y="26"/>
                  </a:moveTo>
                  <a:cubicBezTo>
                    <a:pt x="201" y="25"/>
                    <a:pt x="201" y="25"/>
                    <a:pt x="202" y="25"/>
                  </a:cubicBezTo>
                  <a:cubicBezTo>
                    <a:pt x="203" y="25"/>
                    <a:pt x="203" y="26"/>
                    <a:pt x="204" y="26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2" y="27"/>
                    <a:pt x="201" y="26"/>
                    <a:pt x="201" y="26"/>
                  </a:cubicBezTo>
                  <a:close/>
                  <a:moveTo>
                    <a:pt x="204" y="28"/>
                  </a:moveTo>
                  <a:cubicBezTo>
                    <a:pt x="204" y="28"/>
                    <a:pt x="203" y="28"/>
                    <a:pt x="203" y="28"/>
                  </a:cubicBezTo>
                  <a:cubicBezTo>
                    <a:pt x="203" y="28"/>
                    <a:pt x="204" y="27"/>
                    <a:pt x="204" y="27"/>
                  </a:cubicBezTo>
                  <a:cubicBezTo>
                    <a:pt x="204" y="28"/>
                    <a:pt x="204" y="28"/>
                    <a:pt x="204" y="28"/>
                  </a:cubicBezTo>
                  <a:close/>
                  <a:moveTo>
                    <a:pt x="202" y="24"/>
                  </a:moveTo>
                  <a:cubicBezTo>
                    <a:pt x="202" y="24"/>
                    <a:pt x="203" y="24"/>
                    <a:pt x="203" y="24"/>
                  </a:cubicBezTo>
                  <a:cubicBezTo>
                    <a:pt x="204" y="24"/>
                    <a:pt x="204" y="25"/>
                    <a:pt x="205" y="26"/>
                  </a:cubicBezTo>
                  <a:cubicBezTo>
                    <a:pt x="205" y="26"/>
                    <a:pt x="205" y="26"/>
                    <a:pt x="204" y="26"/>
                  </a:cubicBezTo>
                  <a:cubicBezTo>
                    <a:pt x="204" y="26"/>
                    <a:pt x="203" y="25"/>
                    <a:pt x="202" y="24"/>
                  </a:cubicBezTo>
                  <a:close/>
                  <a:moveTo>
                    <a:pt x="205" y="27"/>
                  </a:moveTo>
                  <a:cubicBezTo>
                    <a:pt x="205" y="27"/>
                    <a:pt x="205" y="27"/>
                    <a:pt x="205" y="27"/>
                  </a:cubicBezTo>
                  <a:cubicBezTo>
                    <a:pt x="205" y="27"/>
                    <a:pt x="205" y="26"/>
                    <a:pt x="205" y="26"/>
                  </a:cubicBezTo>
                  <a:cubicBezTo>
                    <a:pt x="205" y="27"/>
                    <a:pt x="205" y="27"/>
                    <a:pt x="205" y="27"/>
                  </a:cubicBezTo>
                  <a:close/>
                  <a:moveTo>
                    <a:pt x="206" y="25"/>
                  </a:moveTo>
                  <a:cubicBezTo>
                    <a:pt x="205" y="24"/>
                    <a:pt x="204" y="24"/>
                    <a:pt x="204" y="23"/>
                  </a:cubicBezTo>
                  <a:cubicBezTo>
                    <a:pt x="203" y="23"/>
                    <a:pt x="201" y="22"/>
                    <a:pt x="200" y="21"/>
                  </a:cubicBezTo>
                  <a:cubicBezTo>
                    <a:pt x="200" y="21"/>
                    <a:pt x="201" y="21"/>
                    <a:pt x="202" y="20"/>
                  </a:cubicBezTo>
                  <a:cubicBezTo>
                    <a:pt x="203" y="21"/>
                    <a:pt x="205" y="23"/>
                    <a:pt x="206" y="24"/>
                  </a:cubicBezTo>
                  <a:cubicBezTo>
                    <a:pt x="206" y="24"/>
                    <a:pt x="206" y="25"/>
                    <a:pt x="206" y="25"/>
                  </a:cubicBezTo>
                  <a:close/>
                  <a:moveTo>
                    <a:pt x="208" y="27"/>
                  </a:moveTo>
                  <a:cubicBezTo>
                    <a:pt x="208" y="26"/>
                    <a:pt x="207" y="26"/>
                    <a:pt x="207" y="26"/>
                  </a:cubicBezTo>
                  <a:cubicBezTo>
                    <a:pt x="207" y="26"/>
                    <a:pt x="207" y="26"/>
                    <a:pt x="208" y="25"/>
                  </a:cubicBezTo>
                  <a:cubicBezTo>
                    <a:pt x="208" y="26"/>
                    <a:pt x="208" y="26"/>
                    <a:pt x="208" y="26"/>
                  </a:cubicBezTo>
                  <a:cubicBezTo>
                    <a:pt x="208" y="26"/>
                    <a:pt x="208" y="27"/>
                    <a:pt x="208" y="27"/>
                  </a:cubicBezTo>
                  <a:close/>
                  <a:moveTo>
                    <a:pt x="207" y="25"/>
                  </a:moveTo>
                  <a:cubicBezTo>
                    <a:pt x="207" y="25"/>
                    <a:pt x="207" y="25"/>
                    <a:pt x="207" y="24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7" y="25"/>
                    <a:pt x="207" y="25"/>
                    <a:pt x="207" y="25"/>
                  </a:cubicBezTo>
                  <a:close/>
                  <a:moveTo>
                    <a:pt x="209" y="28"/>
                  </a:moveTo>
                  <a:cubicBezTo>
                    <a:pt x="209" y="28"/>
                    <a:pt x="209" y="28"/>
                    <a:pt x="209" y="27"/>
                  </a:cubicBezTo>
                  <a:cubicBezTo>
                    <a:pt x="209" y="27"/>
                    <a:pt x="209" y="27"/>
                    <a:pt x="209" y="27"/>
                  </a:cubicBezTo>
                  <a:cubicBezTo>
                    <a:pt x="209" y="27"/>
                    <a:pt x="209" y="28"/>
                    <a:pt x="209" y="28"/>
                  </a:cubicBezTo>
                  <a:cubicBezTo>
                    <a:pt x="209" y="28"/>
                    <a:pt x="209" y="28"/>
                    <a:pt x="209" y="28"/>
                  </a:cubicBezTo>
                  <a:close/>
                  <a:moveTo>
                    <a:pt x="208" y="23"/>
                  </a:moveTo>
                  <a:cubicBezTo>
                    <a:pt x="208" y="23"/>
                    <a:pt x="208" y="23"/>
                    <a:pt x="208" y="22"/>
                  </a:cubicBezTo>
                  <a:cubicBezTo>
                    <a:pt x="209" y="23"/>
                    <a:pt x="210" y="24"/>
                    <a:pt x="210" y="25"/>
                  </a:cubicBezTo>
                  <a:cubicBezTo>
                    <a:pt x="210" y="25"/>
                    <a:pt x="210" y="25"/>
                    <a:pt x="209" y="25"/>
                  </a:cubicBezTo>
                  <a:cubicBezTo>
                    <a:pt x="209" y="24"/>
                    <a:pt x="208" y="24"/>
                    <a:pt x="208" y="23"/>
                  </a:cubicBezTo>
                  <a:close/>
                  <a:moveTo>
                    <a:pt x="210" y="25"/>
                  </a:moveTo>
                  <a:cubicBezTo>
                    <a:pt x="210" y="25"/>
                    <a:pt x="210" y="25"/>
                    <a:pt x="210" y="25"/>
                  </a:cubicBezTo>
                  <a:cubicBezTo>
                    <a:pt x="210" y="25"/>
                    <a:pt x="211" y="25"/>
                    <a:pt x="211" y="25"/>
                  </a:cubicBezTo>
                  <a:cubicBezTo>
                    <a:pt x="210" y="25"/>
                    <a:pt x="210" y="25"/>
                    <a:pt x="210" y="25"/>
                  </a:cubicBezTo>
                  <a:cubicBezTo>
                    <a:pt x="210" y="25"/>
                    <a:pt x="210" y="25"/>
                    <a:pt x="210" y="25"/>
                  </a:cubicBezTo>
                  <a:close/>
                  <a:moveTo>
                    <a:pt x="211" y="26"/>
                  </a:moveTo>
                  <a:cubicBezTo>
                    <a:pt x="211" y="26"/>
                    <a:pt x="211" y="26"/>
                    <a:pt x="211" y="26"/>
                  </a:cubicBezTo>
                  <a:cubicBezTo>
                    <a:pt x="211" y="26"/>
                    <a:pt x="211" y="26"/>
                    <a:pt x="211" y="26"/>
                  </a:cubicBezTo>
                  <a:cubicBezTo>
                    <a:pt x="211" y="26"/>
                    <a:pt x="211" y="26"/>
                    <a:pt x="211" y="26"/>
                  </a:cubicBezTo>
                  <a:cubicBezTo>
                    <a:pt x="211" y="26"/>
                    <a:pt x="211" y="26"/>
                    <a:pt x="211" y="26"/>
                  </a:cubicBezTo>
                  <a:close/>
                  <a:moveTo>
                    <a:pt x="212" y="24"/>
                  </a:moveTo>
                  <a:cubicBezTo>
                    <a:pt x="212" y="24"/>
                    <a:pt x="212" y="24"/>
                    <a:pt x="212" y="24"/>
                  </a:cubicBezTo>
                  <a:cubicBezTo>
                    <a:pt x="212" y="24"/>
                    <a:pt x="212" y="24"/>
                    <a:pt x="212" y="24"/>
                  </a:cubicBezTo>
                  <a:cubicBezTo>
                    <a:pt x="212" y="24"/>
                    <a:pt x="212" y="24"/>
                    <a:pt x="213" y="24"/>
                  </a:cubicBezTo>
                  <a:cubicBezTo>
                    <a:pt x="212" y="24"/>
                    <a:pt x="212" y="24"/>
                    <a:pt x="212" y="24"/>
                  </a:cubicBezTo>
                  <a:close/>
                  <a:moveTo>
                    <a:pt x="214" y="22"/>
                  </a:moveTo>
                  <a:cubicBezTo>
                    <a:pt x="214" y="23"/>
                    <a:pt x="215" y="23"/>
                    <a:pt x="215" y="23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4" y="23"/>
                    <a:pt x="214" y="23"/>
                    <a:pt x="214" y="22"/>
                  </a:cubicBezTo>
                  <a:close/>
                  <a:moveTo>
                    <a:pt x="216" y="25"/>
                  </a:moveTo>
                  <a:cubicBezTo>
                    <a:pt x="216" y="25"/>
                    <a:pt x="216" y="25"/>
                    <a:pt x="216" y="25"/>
                  </a:cubicBezTo>
                  <a:cubicBezTo>
                    <a:pt x="215" y="25"/>
                    <a:pt x="215" y="24"/>
                    <a:pt x="214" y="24"/>
                  </a:cubicBezTo>
                  <a:cubicBezTo>
                    <a:pt x="215" y="24"/>
                    <a:pt x="215" y="23"/>
                    <a:pt x="216" y="23"/>
                  </a:cubicBezTo>
                  <a:cubicBezTo>
                    <a:pt x="216" y="23"/>
                    <a:pt x="216" y="24"/>
                    <a:pt x="216" y="24"/>
                  </a:cubicBezTo>
                  <a:cubicBezTo>
                    <a:pt x="216" y="24"/>
                    <a:pt x="216" y="25"/>
                    <a:pt x="216" y="25"/>
                  </a:cubicBezTo>
                  <a:cubicBezTo>
                    <a:pt x="216" y="25"/>
                    <a:pt x="216" y="25"/>
                    <a:pt x="216" y="25"/>
                  </a:cubicBezTo>
                  <a:close/>
                  <a:moveTo>
                    <a:pt x="219" y="24"/>
                  </a:moveTo>
                  <a:cubicBezTo>
                    <a:pt x="218" y="24"/>
                    <a:pt x="218" y="24"/>
                    <a:pt x="218" y="24"/>
                  </a:cubicBezTo>
                  <a:cubicBezTo>
                    <a:pt x="218" y="24"/>
                    <a:pt x="218" y="23"/>
                    <a:pt x="218" y="23"/>
                  </a:cubicBezTo>
                  <a:cubicBezTo>
                    <a:pt x="218" y="23"/>
                    <a:pt x="218" y="23"/>
                    <a:pt x="219" y="23"/>
                  </a:cubicBezTo>
                  <a:cubicBezTo>
                    <a:pt x="219" y="23"/>
                    <a:pt x="219" y="23"/>
                    <a:pt x="219" y="24"/>
                  </a:cubicBezTo>
                  <a:close/>
                  <a:moveTo>
                    <a:pt x="221" y="26"/>
                  </a:moveTo>
                  <a:cubicBezTo>
                    <a:pt x="221" y="26"/>
                    <a:pt x="221" y="26"/>
                    <a:pt x="221" y="26"/>
                  </a:cubicBezTo>
                  <a:cubicBezTo>
                    <a:pt x="221" y="26"/>
                    <a:pt x="221" y="25"/>
                    <a:pt x="220" y="25"/>
                  </a:cubicBezTo>
                  <a:cubicBezTo>
                    <a:pt x="220" y="25"/>
                    <a:pt x="221" y="24"/>
                    <a:pt x="221" y="24"/>
                  </a:cubicBezTo>
                  <a:cubicBezTo>
                    <a:pt x="221" y="24"/>
                    <a:pt x="221" y="24"/>
                    <a:pt x="222" y="25"/>
                  </a:cubicBezTo>
                  <a:cubicBezTo>
                    <a:pt x="222" y="25"/>
                    <a:pt x="222" y="25"/>
                    <a:pt x="221" y="26"/>
                  </a:cubicBezTo>
                  <a:close/>
                  <a:moveTo>
                    <a:pt x="224" y="26"/>
                  </a:moveTo>
                  <a:cubicBezTo>
                    <a:pt x="224" y="26"/>
                    <a:pt x="224" y="26"/>
                    <a:pt x="223" y="26"/>
                  </a:cubicBezTo>
                  <a:cubicBezTo>
                    <a:pt x="223" y="26"/>
                    <a:pt x="223" y="26"/>
                    <a:pt x="223" y="26"/>
                  </a:cubicBezTo>
                  <a:cubicBezTo>
                    <a:pt x="224" y="26"/>
                    <a:pt x="224" y="26"/>
                    <a:pt x="224" y="26"/>
                  </a:cubicBezTo>
                  <a:close/>
                  <a:moveTo>
                    <a:pt x="224" y="21"/>
                  </a:moveTo>
                  <a:cubicBezTo>
                    <a:pt x="224" y="21"/>
                    <a:pt x="225" y="21"/>
                    <a:pt x="225" y="22"/>
                  </a:cubicBezTo>
                  <a:cubicBezTo>
                    <a:pt x="224" y="22"/>
                    <a:pt x="223" y="23"/>
                    <a:pt x="222" y="24"/>
                  </a:cubicBezTo>
                  <a:cubicBezTo>
                    <a:pt x="222" y="24"/>
                    <a:pt x="221" y="24"/>
                    <a:pt x="221" y="24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2" y="22"/>
                    <a:pt x="223" y="22"/>
                    <a:pt x="224" y="21"/>
                  </a:cubicBezTo>
                  <a:close/>
                  <a:moveTo>
                    <a:pt x="223" y="17"/>
                  </a:moveTo>
                  <a:cubicBezTo>
                    <a:pt x="223" y="17"/>
                    <a:pt x="224" y="17"/>
                    <a:pt x="224" y="17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23" y="18"/>
                    <a:pt x="223" y="17"/>
                    <a:pt x="222" y="17"/>
                  </a:cubicBezTo>
                  <a:cubicBezTo>
                    <a:pt x="222" y="17"/>
                    <a:pt x="223" y="17"/>
                    <a:pt x="223" y="17"/>
                  </a:cubicBezTo>
                  <a:close/>
                  <a:moveTo>
                    <a:pt x="223" y="18"/>
                  </a:moveTo>
                  <a:cubicBezTo>
                    <a:pt x="221" y="20"/>
                    <a:pt x="220" y="22"/>
                    <a:pt x="219" y="23"/>
                  </a:cubicBezTo>
                  <a:cubicBezTo>
                    <a:pt x="219" y="23"/>
                    <a:pt x="218" y="23"/>
                    <a:pt x="218" y="23"/>
                  </a:cubicBezTo>
                  <a:cubicBezTo>
                    <a:pt x="218" y="23"/>
                    <a:pt x="218" y="23"/>
                    <a:pt x="218" y="22"/>
                  </a:cubicBezTo>
                  <a:cubicBezTo>
                    <a:pt x="218" y="22"/>
                    <a:pt x="218" y="22"/>
                    <a:pt x="219" y="22"/>
                  </a:cubicBezTo>
                  <a:cubicBezTo>
                    <a:pt x="219" y="22"/>
                    <a:pt x="219" y="22"/>
                    <a:pt x="218" y="22"/>
                  </a:cubicBezTo>
                  <a:cubicBezTo>
                    <a:pt x="218" y="22"/>
                    <a:pt x="219" y="22"/>
                    <a:pt x="219" y="22"/>
                  </a:cubicBezTo>
                  <a:cubicBezTo>
                    <a:pt x="218" y="22"/>
                    <a:pt x="218" y="22"/>
                    <a:pt x="218" y="22"/>
                  </a:cubicBezTo>
                  <a:cubicBezTo>
                    <a:pt x="218" y="22"/>
                    <a:pt x="218" y="22"/>
                    <a:pt x="218" y="22"/>
                  </a:cubicBezTo>
                  <a:cubicBezTo>
                    <a:pt x="218" y="21"/>
                    <a:pt x="219" y="19"/>
                    <a:pt x="222" y="17"/>
                  </a:cubicBezTo>
                  <a:cubicBezTo>
                    <a:pt x="222" y="18"/>
                    <a:pt x="223" y="18"/>
                    <a:pt x="223" y="18"/>
                  </a:cubicBezTo>
                  <a:close/>
                  <a:moveTo>
                    <a:pt x="214" y="14"/>
                  </a:moveTo>
                  <a:cubicBezTo>
                    <a:pt x="215" y="14"/>
                    <a:pt x="218" y="15"/>
                    <a:pt x="221" y="17"/>
                  </a:cubicBezTo>
                  <a:cubicBezTo>
                    <a:pt x="219" y="18"/>
                    <a:pt x="217" y="19"/>
                    <a:pt x="216" y="22"/>
                  </a:cubicBezTo>
                  <a:cubicBezTo>
                    <a:pt x="216" y="22"/>
                    <a:pt x="215" y="22"/>
                    <a:pt x="214" y="22"/>
                  </a:cubicBezTo>
                  <a:cubicBezTo>
                    <a:pt x="214" y="22"/>
                    <a:pt x="215" y="22"/>
                    <a:pt x="216" y="23"/>
                  </a:cubicBezTo>
                  <a:cubicBezTo>
                    <a:pt x="216" y="23"/>
                    <a:pt x="216" y="23"/>
                    <a:pt x="216" y="23"/>
                  </a:cubicBezTo>
                  <a:cubicBezTo>
                    <a:pt x="216" y="23"/>
                    <a:pt x="216" y="23"/>
                    <a:pt x="216" y="23"/>
                  </a:cubicBezTo>
                  <a:cubicBezTo>
                    <a:pt x="215" y="23"/>
                    <a:pt x="214" y="22"/>
                    <a:pt x="214" y="22"/>
                  </a:cubicBezTo>
                  <a:cubicBezTo>
                    <a:pt x="213" y="20"/>
                    <a:pt x="213" y="18"/>
                    <a:pt x="216" y="16"/>
                  </a:cubicBezTo>
                  <a:cubicBezTo>
                    <a:pt x="216" y="16"/>
                    <a:pt x="213" y="18"/>
                    <a:pt x="212" y="21"/>
                  </a:cubicBezTo>
                  <a:cubicBezTo>
                    <a:pt x="210" y="21"/>
                    <a:pt x="208" y="20"/>
                    <a:pt x="206" y="19"/>
                  </a:cubicBezTo>
                  <a:cubicBezTo>
                    <a:pt x="206" y="19"/>
                    <a:pt x="209" y="20"/>
                    <a:pt x="212" y="22"/>
                  </a:cubicBezTo>
                  <a:cubicBezTo>
                    <a:pt x="212" y="22"/>
                    <a:pt x="212" y="23"/>
                    <a:pt x="212" y="24"/>
                  </a:cubicBezTo>
                  <a:cubicBezTo>
                    <a:pt x="212" y="24"/>
                    <a:pt x="212" y="24"/>
                    <a:pt x="212" y="24"/>
                  </a:cubicBezTo>
                  <a:cubicBezTo>
                    <a:pt x="211" y="23"/>
                    <a:pt x="210" y="22"/>
                    <a:pt x="209" y="21"/>
                  </a:cubicBezTo>
                  <a:cubicBezTo>
                    <a:pt x="209" y="21"/>
                    <a:pt x="209" y="21"/>
                    <a:pt x="209" y="21"/>
                  </a:cubicBezTo>
                  <a:cubicBezTo>
                    <a:pt x="209" y="21"/>
                    <a:pt x="209" y="21"/>
                    <a:pt x="209" y="21"/>
                  </a:cubicBezTo>
                  <a:cubicBezTo>
                    <a:pt x="208" y="20"/>
                    <a:pt x="206" y="19"/>
                    <a:pt x="204" y="19"/>
                  </a:cubicBezTo>
                  <a:cubicBezTo>
                    <a:pt x="208" y="16"/>
                    <a:pt x="212" y="15"/>
                    <a:pt x="214" y="14"/>
                  </a:cubicBezTo>
                  <a:close/>
                  <a:moveTo>
                    <a:pt x="203" y="19"/>
                  </a:moveTo>
                  <a:cubicBezTo>
                    <a:pt x="205" y="20"/>
                    <a:pt x="207" y="21"/>
                    <a:pt x="208" y="22"/>
                  </a:cubicBezTo>
                  <a:cubicBezTo>
                    <a:pt x="208" y="22"/>
                    <a:pt x="208" y="23"/>
                    <a:pt x="207" y="23"/>
                  </a:cubicBezTo>
                  <a:cubicBezTo>
                    <a:pt x="206" y="22"/>
                    <a:pt x="204" y="21"/>
                    <a:pt x="202" y="20"/>
                  </a:cubicBezTo>
                  <a:cubicBezTo>
                    <a:pt x="203" y="19"/>
                    <a:pt x="203" y="19"/>
                    <a:pt x="203" y="19"/>
                  </a:cubicBezTo>
                  <a:close/>
                  <a:moveTo>
                    <a:pt x="201" y="18"/>
                  </a:moveTo>
                  <a:cubicBezTo>
                    <a:pt x="202" y="18"/>
                    <a:pt x="202" y="18"/>
                    <a:pt x="203" y="18"/>
                  </a:cubicBezTo>
                  <a:cubicBezTo>
                    <a:pt x="202" y="19"/>
                    <a:pt x="202" y="19"/>
                    <a:pt x="201" y="19"/>
                  </a:cubicBezTo>
                  <a:cubicBezTo>
                    <a:pt x="201" y="19"/>
                    <a:pt x="200" y="19"/>
                    <a:pt x="200" y="18"/>
                  </a:cubicBezTo>
                  <a:cubicBezTo>
                    <a:pt x="200" y="18"/>
                    <a:pt x="201" y="18"/>
                    <a:pt x="201" y="18"/>
                  </a:cubicBezTo>
                  <a:close/>
                  <a:moveTo>
                    <a:pt x="199" y="19"/>
                  </a:moveTo>
                  <a:cubicBezTo>
                    <a:pt x="199" y="19"/>
                    <a:pt x="200" y="19"/>
                    <a:pt x="201" y="20"/>
                  </a:cubicBezTo>
                  <a:cubicBezTo>
                    <a:pt x="200" y="20"/>
                    <a:pt x="199" y="20"/>
                    <a:pt x="199" y="21"/>
                  </a:cubicBezTo>
                  <a:cubicBezTo>
                    <a:pt x="198" y="21"/>
                    <a:pt x="198" y="20"/>
                    <a:pt x="198" y="20"/>
                  </a:cubicBezTo>
                  <a:cubicBezTo>
                    <a:pt x="198" y="20"/>
                    <a:pt x="198" y="20"/>
                    <a:pt x="198" y="21"/>
                  </a:cubicBezTo>
                  <a:cubicBezTo>
                    <a:pt x="197" y="21"/>
                    <a:pt x="196" y="22"/>
                    <a:pt x="196" y="23"/>
                  </a:cubicBezTo>
                  <a:cubicBezTo>
                    <a:pt x="195" y="23"/>
                    <a:pt x="195" y="22"/>
                    <a:pt x="194" y="22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5" y="22"/>
                    <a:pt x="194" y="22"/>
                    <a:pt x="194" y="22"/>
                  </a:cubicBezTo>
                  <a:cubicBezTo>
                    <a:pt x="194" y="22"/>
                    <a:pt x="193" y="22"/>
                    <a:pt x="193" y="22"/>
                  </a:cubicBezTo>
                  <a:cubicBezTo>
                    <a:pt x="195" y="20"/>
                    <a:pt x="197" y="19"/>
                    <a:pt x="199" y="19"/>
                  </a:cubicBezTo>
                  <a:close/>
                  <a:moveTo>
                    <a:pt x="193" y="22"/>
                  </a:moveTo>
                  <a:cubicBezTo>
                    <a:pt x="193" y="22"/>
                    <a:pt x="193" y="22"/>
                    <a:pt x="193" y="22"/>
                  </a:cubicBezTo>
                  <a:cubicBezTo>
                    <a:pt x="193" y="22"/>
                    <a:pt x="193" y="22"/>
                    <a:pt x="192" y="22"/>
                  </a:cubicBezTo>
                  <a:cubicBezTo>
                    <a:pt x="192" y="22"/>
                    <a:pt x="193" y="22"/>
                    <a:pt x="193" y="22"/>
                  </a:cubicBezTo>
                  <a:close/>
                  <a:moveTo>
                    <a:pt x="193" y="22"/>
                  </a:moveTo>
                  <a:cubicBezTo>
                    <a:pt x="194" y="23"/>
                    <a:pt x="194" y="23"/>
                    <a:pt x="195" y="23"/>
                  </a:cubicBezTo>
                  <a:cubicBezTo>
                    <a:pt x="195" y="23"/>
                    <a:pt x="195" y="23"/>
                    <a:pt x="195" y="23"/>
                  </a:cubicBezTo>
                  <a:cubicBezTo>
                    <a:pt x="195" y="23"/>
                    <a:pt x="195" y="23"/>
                    <a:pt x="195" y="24"/>
                  </a:cubicBezTo>
                  <a:cubicBezTo>
                    <a:pt x="195" y="23"/>
                    <a:pt x="195" y="23"/>
                    <a:pt x="195" y="23"/>
                  </a:cubicBezTo>
                  <a:cubicBezTo>
                    <a:pt x="195" y="24"/>
                    <a:pt x="194" y="24"/>
                    <a:pt x="194" y="24"/>
                  </a:cubicBezTo>
                  <a:cubicBezTo>
                    <a:pt x="194" y="24"/>
                    <a:pt x="194" y="24"/>
                    <a:pt x="194" y="24"/>
                  </a:cubicBezTo>
                  <a:cubicBezTo>
                    <a:pt x="194" y="24"/>
                    <a:pt x="194" y="24"/>
                    <a:pt x="195" y="24"/>
                  </a:cubicBezTo>
                  <a:cubicBezTo>
                    <a:pt x="194" y="24"/>
                    <a:pt x="194" y="24"/>
                    <a:pt x="194" y="24"/>
                  </a:cubicBezTo>
                  <a:cubicBezTo>
                    <a:pt x="193" y="24"/>
                    <a:pt x="193" y="24"/>
                    <a:pt x="193" y="24"/>
                  </a:cubicBezTo>
                  <a:cubicBezTo>
                    <a:pt x="193" y="23"/>
                    <a:pt x="192" y="23"/>
                    <a:pt x="192" y="23"/>
                  </a:cubicBezTo>
                  <a:cubicBezTo>
                    <a:pt x="193" y="23"/>
                    <a:pt x="193" y="23"/>
                    <a:pt x="193" y="22"/>
                  </a:cubicBezTo>
                  <a:close/>
                  <a:moveTo>
                    <a:pt x="192" y="23"/>
                  </a:moveTo>
                  <a:cubicBezTo>
                    <a:pt x="192" y="23"/>
                    <a:pt x="192" y="23"/>
                    <a:pt x="193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2" y="23"/>
                    <a:pt x="192" y="23"/>
                    <a:pt x="192" y="23"/>
                  </a:cubicBezTo>
                  <a:close/>
                  <a:moveTo>
                    <a:pt x="191" y="23"/>
                  </a:moveTo>
                  <a:cubicBezTo>
                    <a:pt x="192" y="24"/>
                    <a:pt x="192" y="24"/>
                    <a:pt x="193" y="24"/>
                  </a:cubicBezTo>
                  <a:cubicBezTo>
                    <a:pt x="192" y="25"/>
                    <a:pt x="191" y="25"/>
                    <a:pt x="191" y="2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90" y="25"/>
                    <a:pt x="191" y="24"/>
                    <a:pt x="191" y="23"/>
                  </a:cubicBezTo>
                  <a:close/>
                  <a:moveTo>
                    <a:pt x="190" y="25"/>
                  </a:moveTo>
                  <a:cubicBezTo>
                    <a:pt x="190" y="25"/>
                    <a:pt x="190" y="25"/>
                    <a:pt x="190" y="26"/>
                  </a:cubicBezTo>
                  <a:cubicBezTo>
                    <a:pt x="190" y="26"/>
                    <a:pt x="190" y="26"/>
                    <a:pt x="190" y="26"/>
                  </a:cubicBezTo>
                  <a:cubicBezTo>
                    <a:pt x="190" y="26"/>
                    <a:pt x="190" y="26"/>
                    <a:pt x="190" y="26"/>
                  </a:cubicBezTo>
                  <a:cubicBezTo>
                    <a:pt x="190" y="25"/>
                    <a:pt x="190" y="25"/>
                    <a:pt x="190" y="25"/>
                  </a:cubicBezTo>
                  <a:close/>
                  <a:moveTo>
                    <a:pt x="190" y="27"/>
                  </a:moveTo>
                  <a:cubicBezTo>
                    <a:pt x="190" y="27"/>
                    <a:pt x="190" y="27"/>
                    <a:pt x="191" y="28"/>
                  </a:cubicBezTo>
                  <a:cubicBezTo>
                    <a:pt x="190" y="27"/>
                    <a:pt x="190" y="27"/>
                    <a:pt x="190" y="27"/>
                  </a:cubicBezTo>
                  <a:cubicBezTo>
                    <a:pt x="190" y="27"/>
                    <a:pt x="190" y="27"/>
                    <a:pt x="191" y="28"/>
                  </a:cubicBezTo>
                  <a:cubicBezTo>
                    <a:pt x="190" y="28"/>
                    <a:pt x="190" y="28"/>
                    <a:pt x="190" y="29"/>
                  </a:cubicBezTo>
                  <a:cubicBezTo>
                    <a:pt x="189" y="29"/>
                    <a:pt x="189" y="28"/>
                    <a:pt x="189" y="28"/>
                  </a:cubicBezTo>
                  <a:cubicBezTo>
                    <a:pt x="189" y="28"/>
                    <a:pt x="189" y="27"/>
                    <a:pt x="189" y="27"/>
                  </a:cubicBezTo>
                  <a:cubicBezTo>
                    <a:pt x="189" y="27"/>
                    <a:pt x="189" y="27"/>
                    <a:pt x="190" y="26"/>
                  </a:cubicBezTo>
                  <a:cubicBezTo>
                    <a:pt x="190" y="26"/>
                    <a:pt x="190" y="27"/>
                    <a:pt x="190" y="27"/>
                  </a:cubicBezTo>
                  <a:close/>
                  <a:moveTo>
                    <a:pt x="190" y="23"/>
                  </a:moveTo>
                  <a:cubicBezTo>
                    <a:pt x="189" y="23"/>
                    <a:pt x="189" y="23"/>
                    <a:pt x="189" y="24"/>
                  </a:cubicBezTo>
                  <a:cubicBezTo>
                    <a:pt x="188" y="24"/>
                    <a:pt x="188" y="24"/>
                    <a:pt x="188" y="24"/>
                  </a:cubicBezTo>
                  <a:cubicBezTo>
                    <a:pt x="186" y="23"/>
                    <a:pt x="185" y="22"/>
                    <a:pt x="184" y="22"/>
                  </a:cubicBezTo>
                  <a:cubicBezTo>
                    <a:pt x="184" y="21"/>
                    <a:pt x="183" y="20"/>
                    <a:pt x="182" y="19"/>
                  </a:cubicBezTo>
                  <a:cubicBezTo>
                    <a:pt x="184" y="20"/>
                    <a:pt x="187" y="21"/>
                    <a:pt x="190" y="23"/>
                  </a:cubicBezTo>
                  <a:close/>
                  <a:moveTo>
                    <a:pt x="178" y="15"/>
                  </a:moveTo>
                  <a:cubicBezTo>
                    <a:pt x="180" y="16"/>
                    <a:pt x="180" y="17"/>
                    <a:pt x="181" y="18"/>
                  </a:cubicBezTo>
                  <a:cubicBezTo>
                    <a:pt x="180" y="18"/>
                    <a:pt x="179" y="17"/>
                    <a:pt x="177" y="17"/>
                  </a:cubicBezTo>
                  <a:cubicBezTo>
                    <a:pt x="177" y="17"/>
                    <a:pt x="179" y="17"/>
                    <a:pt x="181" y="18"/>
                  </a:cubicBezTo>
                  <a:cubicBezTo>
                    <a:pt x="182" y="20"/>
                    <a:pt x="183" y="21"/>
                    <a:pt x="183" y="23"/>
                  </a:cubicBezTo>
                  <a:cubicBezTo>
                    <a:pt x="181" y="21"/>
                    <a:pt x="179" y="20"/>
                    <a:pt x="176" y="18"/>
                  </a:cubicBezTo>
                  <a:cubicBezTo>
                    <a:pt x="176" y="18"/>
                    <a:pt x="179" y="20"/>
                    <a:pt x="183" y="23"/>
                  </a:cubicBezTo>
                  <a:cubicBezTo>
                    <a:pt x="183" y="25"/>
                    <a:pt x="183" y="26"/>
                    <a:pt x="183" y="27"/>
                  </a:cubicBezTo>
                  <a:cubicBezTo>
                    <a:pt x="183" y="27"/>
                    <a:pt x="183" y="27"/>
                    <a:pt x="182" y="27"/>
                  </a:cubicBezTo>
                  <a:cubicBezTo>
                    <a:pt x="182" y="27"/>
                    <a:pt x="183" y="27"/>
                    <a:pt x="183" y="27"/>
                  </a:cubicBezTo>
                  <a:cubicBezTo>
                    <a:pt x="182" y="27"/>
                    <a:pt x="182" y="27"/>
                    <a:pt x="182" y="28"/>
                  </a:cubicBezTo>
                  <a:cubicBezTo>
                    <a:pt x="182" y="28"/>
                    <a:pt x="181" y="28"/>
                    <a:pt x="181" y="29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80" y="23"/>
                    <a:pt x="177" y="19"/>
                    <a:pt x="174" y="17"/>
                  </a:cubicBezTo>
                  <a:cubicBezTo>
                    <a:pt x="175" y="16"/>
                    <a:pt x="177" y="15"/>
                    <a:pt x="178" y="15"/>
                  </a:cubicBezTo>
                  <a:close/>
                  <a:moveTo>
                    <a:pt x="173" y="17"/>
                  </a:moveTo>
                  <a:cubicBezTo>
                    <a:pt x="176" y="20"/>
                    <a:pt x="178" y="23"/>
                    <a:pt x="178" y="26"/>
                  </a:cubicBezTo>
                  <a:cubicBezTo>
                    <a:pt x="178" y="26"/>
                    <a:pt x="178" y="26"/>
                    <a:pt x="177" y="26"/>
                  </a:cubicBezTo>
                  <a:cubicBezTo>
                    <a:pt x="177" y="24"/>
                    <a:pt x="176" y="23"/>
                    <a:pt x="175" y="23"/>
                  </a:cubicBezTo>
                  <a:cubicBezTo>
                    <a:pt x="176" y="22"/>
                    <a:pt x="176" y="22"/>
                    <a:pt x="176" y="22"/>
                  </a:cubicBezTo>
                  <a:cubicBezTo>
                    <a:pt x="176" y="22"/>
                    <a:pt x="175" y="23"/>
                    <a:pt x="175" y="23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4" y="21"/>
                    <a:pt x="172" y="20"/>
                    <a:pt x="171" y="19"/>
                  </a:cubicBezTo>
                  <a:cubicBezTo>
                    <a:pt x="172" y="18"/>
                    <a:pt x="172" y="18"/>
                    <a:pt x="173" y="17"/>
                  </a:cubicBezTo>
                  <a:close/>
                  <a:moveTo>
                    <a:pt x="171" y="16"/>
                  </a:moveTo>
                  <a:cubicBezTo>
                    <a:pt x="172" y="16"/>
                    <a:pt x="172" y="17"/>
                    <a:pt x="172" y="17"/>
                  </a:cubicBezTo>
                  <a:cubicBezTo>
                    <a:pt x="171" y="17"/>
                    <a:pt x="171" y="18"/>
                    <a:pt x="170" y="18"/>
                  </a:cubicBezTo>
                  <a:cubicBezTo>
                    <a:pt x="170" y="18"/>
                    <a:pt x="169" y="17"/>
                    <a:pt x="169" y="17"/>
                  </a:cubicBezTo>
                  <a:cubicBezTo>
                    <a:pt x="170" y="17"/>
                    <a:pt x="171" y="16"/>
                    <a:pt x="171" y="16"/>
                  </a:cubicBezTo>
                  <a:close/>
                  <a:moveTo>
                    <a:pt x="169" y="18"/>
                  </a:moveTo>
                  <a:cubicBezTo>
                    <a:pt x="168" y="19"/>
                    <a:pt x="167" y="20"/>
                    <a:pt x="166" y="20"/>
                  </a:cubicBezTo>
                  <a:cubicBezTo>
                    <a:pt x="166" y="20"/>
                    <a:pt x="165" y="20"/>
                    <a:pt x="165" y="20"/>
                  </a:cubicBezTo>
                  <a:cubicBezTo>
                    <a:pt x="165" y="20"/>
                    <a:pt x="165" y="20"/>
                    <a:pt x="166" y="20"/>
                  </a:cubicBezTo>
                  <a:cubicBezTo>
                    <a:pt x="165" y="21"/>
                    <a:pt x="164" y="22"/>
                    <a:pt x="163" y="22"/>
                  </a:cubicBezTo>
                  <a:cubicBezTo>
                    <a:pt x="163" y="22"/>
                    <a:pt x="162" y="21"/>
                    <a:pt x="161" y="21"/>
                  </a:cubicBezTo>
                  <a:cubicBezTo>
                    <a:pt x="163" y="19"/>
                    <a:pt x="166" y="18"/>
                    <a:pt x="168" y="17"/>
                  </a:cubicBezTo>
                  <a:cubicBezTo>
                    <a:pt x="168" y="18"/>
                    <a:pt x="169" y="18"/>
                    <a:pt x="169" y="18"/>
                  </a:cubicBezTo>
                  <a:close/>
                  <a:moveTo>
                    <a:pt x="167" y="17"/>
                  </a:moveTo>
                  <a:cubicBezTo>
                    <a:pt x="164" y="18"/>
                    <a:pt x="162" y="19"/>
                    <a:pt x="160" y="20"/>
                  </a:cubicBezTo>
                  <a:cubicBezTo>
                    <a:pt x="159" y="19"/>
                    <a:pt x="159" y="19"/>
                    <a:pt x="158" y="19"/>
                  </a:cubicBezTo>
                  <a:cubicBezTo>
                    <a:pt x="159" y="18"/>
                    <a:pt x="160" y="18"/>
                    <a:pt x="160" y="18"/>
                  </a:cubicBezTo>
                  <a:cubicBezTo>
                    <a:pt x="159" y="18"/>
                    <a:pt x="158" y="18"/>
                    <a:pt x="158" y="18"/>
                  </a:cubicBezTo>
                  <a:cubicBezTo>
                    <a:pt x="157" y="18"/>
                    <a:pt x="157" y="17"/>
                    <a:pt x="156" y="17"/>
                  </a:cubicBezTo>
                  <a:cubicBezTo>
                    <a:pt x="158" y="16"/>
                    <a:pt x="160" y="15"/>
                    <a:pt x="160" y="15"/>
                  </a:cubicBezTo>
                  <a:cubicBezTo>
                    <a:pt x="158" y="15"/>
                    <a:pt x="157" y="16"/>
                    <a:pt x="155" y="17"/>
                  </a:cubicBezTo>
                  <a:cubicBezTo>
                    <a:pt x="154" y="16"/>
                    <a:pt x="153" y="15"/>
                    <a:pt x="153" y="15"/>
                  </a:cubicBezTo>
                  <a:cubicBezTo>
                    <a:pt x="155" y="13"/>
                    <a:pt x="158" y="12"/>
                    <a:pt x="160" y="11"/>
                  </a:cubicBezTo>
                  <a:cubicBezTo>
                    <a:pt x="162" y="12"/>
                    <a:pt x="165" y="14"/>
                    <a:pt x="167" y="17"/>
                  </a:cubicBezTo>
                  <a:close/>
                  <a:moveTo>
                    <a:pt x="158" y="10"/>
                  </a:moveTo>
                  <a:cubicBezTo>
                    <a:pt x="159" y="10"/>
                    <a:pt x="159" y="11"/>
                    <a:pt x="160" y="11"/>
                  </a:cubicBezTo>
                  <a:cubicBezTo>
                    <a:pt x="154" y="13"/>
                    <a:pt x="150" y="15"/>
                    <a:pt x="148" y="17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50" y="12"/>
                    <a:pt x="155" y="11"/>
                    <a:pt x="158" y="10"/>
                  </a:cubicBezTo>
                  <a:close/>
                  <a:moveTo>
                    <a:pt x="147" y="16"/>
                  </a:moveTo>
                  <a:cubicBezTo>
                    <a:pt x="147" y="16"/>
                    <a:pt x="147" y="17"/>
                    <a:pt x="148" y="17"/>
                  </a:cubicBezTo>
                  <a:cubicBezTo>
                    <a:pt x="146" y="18"/>
                    <a:pt x="145" y="19"/>
                    <a:pt x="145" y="20"/>
                  </a:cubicBezTo>
                  <a:cubicBezTo>
                    <a:pt x="145" y="18"/>
                    <a:pt x="146" y="17"/>
                    <a:pt x="147" y="16"/>
                  </a:cubicBezTo>
                  <a:close/>
                  <a:moveTo>
                    <a:pt x="143" y="18"/>
                  </a:moveTo>
                  <a:cubicBezTo>
                    <a:pt x="143" y="18"/>
                    <a:pt x="143" y="19"/>
                    <a:pt x="142" y="19"/>
                  </a:cubicBezTo>
                  <a:cubicBezTo>
                    <a:pt x="142" y="19"/>
                    <a:pt x="142" y="19"/>
                    <a:pt x="142" y="18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2" y="18"/>
                    <a:pt x="143" y="18"/>
                    <a:pt x="143" y="18"/>
                  </a:cubicBezTo>
                  <a:close/>
                  <a:moveTo>
                    <a:pt x="142" y="20"/>
                  </a:moveTo>
                  <a:cubicBezTo>
                    <a:pt x="142" y="20"/>
                    <a:pt x="142" y="20"/>
                    <a:pt x="142" y="20"/>
                  </a:cubicBezTo>
                  <a:cubicBezTo>
                    <a:pt x="142" y="20"/>
                    <a:pt x="142" y="20"/>
                    <a:pt x="142" y="20"/>
                  </a:cubicBezTo>
                  <a:cubicBezTo>
                    <a:pt x="142" y="20"/>
                    <a:pt x="142" y="20"/>
                    <a:pt x="142" y="20"/>
                  </a:cubicBezTo>
                  <a:close/>
                  <a:moveTo>
                    <a:pt x="140" y="16"/>
                  </a:moveTo>
                  <a:cubicBezTo>
                    <a:pt x="140" y="16"/>
                    <a:pt x="140" y="17"/>
                    <a:pt x="139" y="17"/>
                  </a:cubicBezTo>
                  <a:cubicBezTo>
                    <a:pt x="139" y="17"/>
                    <a:pt x="139" y="17"/>
                    <a:pt x="138" y="16"/>
                  </a:cubicBezTo>
                  <a:cubicBezTo>
                    <a:pt x="139" y="16"/>
                    <a:pt x="139" y="16"/>
                    <a:pt x="140" y="16"/>
                  </a:cubicBezTo>
                  <a:close/>
                  <a:moveTo>
                    <a:pt x="138" y="17"/>
                  </a:moveTo>
                  <a:cubicBezTo>
                    <a:pt x="138" y="17"/>
                    <a:pt x="139" y="17"/>
                    <a:pt x="139" y="18"/>
                  </a:cubicBezTo>
                  <a:cubicBezTo>
                    <a:pt x="139" y="18"/>
                    <a:pt x="139" y="19"/>
                    <a:pt x="138" y="19"/>
                  </a:cubicBezTo>
                  <a:cubicBezTo>
                    <a:pt x="138" y="19"/>
                    <a:pt x="138" y="19"/>
                    <a:pt x="138" y="19"/>
                  </a:cubicBezTo>
                  <a:cubicBezTo>
                    <a:pt x="138" y="19"/>
                    <a:pt x="138" y="19"/>
                    <a:pt x="138" y="19"/>
                  </a:cubicBezTo>
                  <a:cubicBezTo>
                    <a:pt x="137" y="18"/>
                    <a:pt x="137" y="18"/>
                    <a:pt x="137" y="17"/>
                  </a:cubicBezTo>
                  <a:cubicBezTo>
                    <a:pt x="137" y="17"/>
                    <a:pt x="137" y="17"/>
                    <a:pt x="138" y="17"/>
                  </a:cubicBezTo>
                  <a:close/>
                  <a:moveTo>
                    <a:pt x="137" y="16"/>
                  </a:moveTo>
                  <a:cubicBezTo>
                    <a:pt x="137" y="16"/>
                    <a:pt x="137" y="16"/>
                    <a:pt x="137" y="1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7" y="16"/>
                    <a:pt x="137" y="16"/>
                    <a:pt x="137" y="16"/>
                  </a:cubicBezTo>
                  <a:close/>
                  <a:moveTo>
                    <a:pt x="115" y="21"/>
                  </a:moveTo>
                  <a:cubicBezTo>
                    <a:pt x="115" y="21"/>
                    <a:pt x="115" y="21"/>
                    <a:pt x="115" y="20"/>
                  </a:cubicBezTo>
                  <a:cubicBezTo>
                    <a:pt x="115" y="20"/>
                    <a:pt x="115" y="19"/>
                    <a:pt x="115" y="19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6" y="20"/>
                    <a:pt x="115" y="20"/>
                    <a:pt x="115" y="21"/>
                  </a:cubicBezTo>
                  <a:close/>
                  <a:moveTo>
                    <a:pt x="116" y="19"/>
                  </a:moveTo>
                  <a:cubicBezTo>
                    <a:pt x="116" y="19"/>
                    <a:pt x="116" y="19"/>
                    <a:pt x="115" y="19"/>
                  </a:cubicBez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8" y="18"/>
                  </a:cubicBezTo>
                  <a:cubicBezTo>
                    <a:pt x="117" y="18"/>
                    <a:pt x="117" y="19"/>
                    <a:pt x="116" y="19"/>
                  </a:cubicBezTo>
                  <a:close/>
                  <a:moveTo>
                    <a:pt x="118" y="17"/>
                  </a:moveTo>
                  <a:cubicBezTo>
                    <a:pt x="118" y="17"/>
                    <a:pt x="117" y="16"/>
                    <a:pt x="117" y="16"/>
                  </a:cubicBezTo>
                  <a:cubicBezTo>
                    <a:pt x="118" y="15"/>
                    <a:pt x="118" y="15"/>
                    <a:pt x="119" y="14"/>
                  </a:cubicBezTo>
                  <a:cubicBezTo>
                    <a:pt x="119" y="15"/>
                    <a:pt x="120" y="15"/>
                    <a:pt x="120" y="16"/>
                  </a:cubicBezTo>
                  <a:cubicBezTo>
                    <a:pt x="119" y="16"/>
                    <a:pt x="119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lose/>
                  <a:moveTo>
                    <a:pt x="126" y="13"/>
                  </a:moveTo>
                  <a:cubicBezTo>
                    <a:pt x="125" y="12"/>
                    <a:pt x="123" y="12"/>
                    <a:pt x="122" y="12"/>
                  </a:cubicBezTo>
                  <a:cubicBezTo>
                    <a:pt x="123" y="11"/>
                    <a:pt x="124" y="10"/>
                    <a:pt x="125" y="10"/>
                  </a:cubicBezTo>
                  <a:cubicBezTo>
                    <a:pt x="127" y="11"/>
                    <a:pt x="128" y="13"/>
                    <a:pt x="130" y="15"/>
                  </a:cubicBezTo>
                  <a:cubicBezTo>
                    <a:pt x="129" y="14"/>
                    <a:pt x="127" y="14"/>
                    <a:pt x="126" y="13"/>
                  </a:cubicBezTo>
                  <a:cubicBezTo>
                    <a:pt x="126" y="13"/>
                    <a:pt x="127" y="13"/>
                    <a:pt x="127" y="13"/>
                  </a:cubicBezTo>
                  <a:cubicBezTo>
                    <a:pt x="126" y="13"/>
                    <a:pt x="126" y="13"/>
                    <a:pt x="126" y="13"/>
                  </a:cubicBezTo>
                  <a:close/>
                  <a:moveTo>
                    <a:pt x="125" y="13"/>
                  </a:moveTo>
                  <a:cubicBezTo>
                    <a:pt x="125" y="13"/>
                    <a:pt x="125" y="13"/>
                    <a:pt x="125" y="13"/>
                  </a:cubicBezTo>
                  <a:cubicBezTo>
                    <a:pt x="124" y="13"/>
                    <a:pt x="123" y="13"/>
                    <a:pt x="122" y="12"/>
                  </a:cubicBezTo>
                  <a:cubicBezTo>
                    <a:pt x="122" y="12"/>
                    <a:pt x="123" y="13"/>
                    <a:pt x="124" y="14"/>
                  </a:cubicBezTo>
                  <a:cubicBezTo>
                    <a:pt x="123" y="14"/>
                    <a:pt x="122" y="15"/>
                    <a:pt x="121" y="15"/>
                  </a:cubicBezTo>
                  <a:cubicBezTo>
                    <a:pt x="121" y="15"/>
                    <a:pt x="120" y="14"/>
                    <a:pt x="119" y="14"/>
                  </a:cubicBezTo>
                  <a:cubicBezTo>
                    <a:pt x="120" y="13"/>
                    <a:pt x="121" y="12"/>
                    <a:pt x="122" y="12"/>
                  </a:cubicBezTo>
                  <a:cubicBezTo>
                    <a:pt x="123" y="12"/>
                    <a:pt x="124" y="12"/>
                    <a:pt x="125" y="13"/>
                  </a:cubicBezTo>
                  <a:close/>
                  <a:moveTo>
                    <a:pt x="119" y="22"/>
                  </a:moveTo>
                  <a:cubicBezTo>
                    <a:pt x="119" y="22"/>
                    <a:pt x="119" y="22"/>
                    <a:pt x="119" y="22"/>
                  </a:cubicBezTo>
                  <a:cubicBezTo>
                    <a:pt x="118" y="22"/>
                    <a:pt x="119" y="21"/>
                    <a:pt x="119" y="21"/>
                  </a:cubicBezTo>
                  <a:cubicBezTo>
                    <a:pt x="119" y="21"/>
                    <a:pt x="119" y="22"/>
                    <a:pt x="119" y="22"/>
                  </a:cubicBezTo>
                  <a:close/>
                  <a:moveTo>
                    <a:pt x="120" y="20"/>
                  </a:moveTo>
                  <a:cubicBezTo>
                    <a:pt x="120" y="19"/>
                    <a:pt x="120" y="19"/>
                    <a:pt x="119" y="19"/>
                  </a:cubicBezTo>
                  <a:cubicBezTo>
                    <a:pt x="119" y="19"/>
                    <a:pt x="120" y="18"/>
                    <a:pt x="120" y="18"/>
                  </a:cubicBezTo>
                  <a:cubicBezTo>
                    <a:pt x="120" y="18"/>
                    <a:pt x="120" y="19"/>
                    <a:pt x="121" y="19"/>
                  </a:cubicBezTo>
                  <a:cubicBezTo>
                    <a:pt x="120" y="19"/>
                    <a:pt x="120" y="19"/>
                    <a:pt x="120" y="20"/>
                  </a:cubicBezTo>
                  <a:close/>
                  <a:moveTo>
                    <a:pt x="120" y="18"/>
                  </a:moveTo>
                  <a:cubicBezTo>
                    <a:pt x="120" y="18"/>
                    <a:pt x="121" y="17"/>
                    <a:pt x="121" y="17"/>
                  </a:cubicBezTo>
                  <a:cubicBezTo>
                    <a:pt x="121" y="17"/>
                    <a:pt x="122" y="18"/>
                    <a:pt x="122" y="18"/>
                  </a:cubicBezTo>
                  <a:cubicBezTo>
                    <a:pt x="122" y="18"/>
                    <a:pt x="121" y="18"/>
                    <a:pt x="121" y="19"/>
                  </a:cubicBezTo>
                  <a:cubicBezTo>
                    <a:pt x="121" y="18"/>
                    <a:pt x="120" y="18"/>
                    <a:pt x="120" y="18"/>
                  </a:cubicBezTo>
                  <a:close/>
                  <a:moveTo>
                    <a:pt x="122" y="22"/>
                  </a:moveTo>
                  <a:cubicBezTo>
                    <a:pt x="121" y="21"/>
                    <a:pt x="121" y="20"/>
                    <a:pt x="122" y="19"/>
                  </a:cubicBezTo>
                  <a:cubicBezTo>
                    <a:pt x="122" y="20"/>
                    <a:pt x="122" y="20"/>
                    <a:pt x="123" y="20"/>
                  </a:cubicBezTo>
                  <a:cubicBezTo>
                    <a:pt x="123" y="20"/>
                    <a:pt x="123" y="21"/>
                    <a:pt x="123" y="21"/>
                  </a:cubicBezTo>
                  <a:cubicBezTo>
                    <a:pt x="123" y="21"/>
                    <a:pt x="122" y="22"/>
                    <a:pt x="122" y="22"/>
                  </a:cubicBezTo>
                  <a:close/>
                  <a:moveTo>
                    <a:pt x="122" y="19"/>
                  </a:moveTo>
                  <a:cubicBezTo>
                    <a:pt x="122" y="19"/>
                    <a:pt x="122" y="19"/>
                    <a:pt x="122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22" y="16"/>
                  </a:moveTo>
                  <a:cubicBezTo>
                    <a:pt x="122" y="16"/>
                    <a:pt x="122" y="16"/>
                    <a:pt x="122" y="15"/>
                  </a:cubicBezTo>
                  <a:cubicBezTo>
                    <a:pt x="123" y="16"/>
                    <a:pt x="123" y="16"/>
                    <a:pt x="124" y="17"/>
                  </a:cubicBezTo>
                  <a:cubicBezTo>
                    <a:pt x="124" y="17"/>
                    <a:pt x="123" y="17"/>
                    <a:pt x="123" y="17"/>
                  </a:cubicBezTo>
                  <a:cubicBezTo>
                    <a:pt x="123" y="17"/>
                    <a:pt x="122" y="16"/>
                    <a:pt x="122" y="16"/>
                  </a:cubicBezTo>
                  <a:close/>
                  <a:moveTo>
                    <a:pt x="125" y="20"/>
                  </a:moveTo>
                  <a:cubicBezTo>
                    <a:pt x="125" y="20"/>
                    <a:pt x="125" y="19"/>
                    <a:pt x="125" y="19"/>
                  </a:cubicBezTo>
                  <a:cubicBezTo>
                    <a:pt x="125" y="19"/>
                    <a:pt x="125" y="19"/>
                    <a:pt x="125" y="20"/>
                  </a:cubicBezTo>
                  <a:cubicBezTo>
                    <a:pt x="125" y="20"/>
                    <a:pt x="125" y="20"/>
                    <a:pt x="125" y="20"/>
                  </a:cubicBezTo>
                  <a:close/>
                  <a:moveTo>
                    <a:pt x="125" y="19"/>
                  </a:moveTo>
                  <a:cubicBezTo>
                    <a:pt x="124" y="19"/>
                    <a:pt x="124" y="18"/>
                    <a:pt x="123" y="17"/>
                  </a:cubicBezTo>
                  <a:cubicBezTo>
                    <a:pt x="124" y="17"/>
                    <a:pt x="124" y="17"/>
                    <a:pt x="124" y="17"/>
                  </a:cubicBezTo>
                  <a:cubicBezTo>
                    <a:pt x="125" y="18"/>
                    <a:pt x="126" y="18"/>
                    <a:pt x="126" y="19"/>
                  </a:cubicBezTo>
                  <a:cubicBezTo>
                    <a:pt x="126" y="19"/>
                    <a:pt x="126" y="19"/>
                    <a:pt x="125" y="19"/>
                  </a:cubicBezTo>
                  <a:cubicBezTo>
                    <a:pt x="125" y="19"/>
                    <a:pt x="125" y="19"/>
                    <a:pt x="125" y="19"/>
                  </a:cubicBezTo>
                  <a:close/>
                  <a:moveTo>
                    <a:pt x="126" y="21"/>
                  </a:moveTo>
                  <a:cubicBezTo>
                    <a:pt x="126" y="21"/>
                    <a:pt x="126" y="21"/>
                    <a:pt x="126" y="21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26" y="21"/>
                    <a:pt x="126" y="21"/>
                    <a:pt x="126" y="21"/>
                  </a:cubicBezTo>
                  <a:close/>
                  <a:moveTo>
                    <a:pt x="124" y="17"/>
                  </a:moveTo>
                  <a:cubicBezTo>
                    <a:pt x="125" y="16"/>
                    <a:pt x="126" y="16"/>
                    <a:pt x="126" y="16"/>
                  </a:cubicBezTo>
                  <a:cubicBezTo>
                    <a:pt x="126" y="16"/>
                    <a:pt x="125" y="16"/>
                    <a:pt x="124" y="17"/>
                  </a:cubicBezTo>
                  <a:cubicBezTo>
                    <a:pt x="124" y="16"/>
                    <a:pt x="123" y="16"/>
                    <a:pt x="122" y="15"/>
                  </a:cubicBezTo>
                  <a:cubicBezTo>
                    <a:pt x="123" y="15"/>
                    <a:pt x="124" y="14"/>
                    <a:pt x="124" y="14"/>
                  </a:cubicBezTo>
                  <a:cubicBezTo>
                    <a:pt x="126" y="15"/>
                    <a:pt x="127" y="16"/>
                    <a:pt x="128" y="18"/>
                  </a:cubicBezTo>
                  <a:cubicBezTo>
                    <a:pt x="127" y="18"/>
                    <a:pt x="127" y="18"/>
                    <a:pt x="127" y="19"/>
                  </a:cubicBezTo>
                  <a:cubicBezTo>
                    <a:pt x="126" y="18"/>
                    <a:pt x="125" y="17"/>
                    <a:pt x="124" y="17"/>
                  </a:cubicBezTo>
                  <a:close/>
                  <a:moveTo>
                    <a:pt x="129" y="21"/>
                  </a:moveTo>
                  <a:cubicBezTo>
                    <a:pt x="129" y="21"/>
                    <a:pt x="129" y="21"/>
                    <a:pt x="128" y="21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9" y="20"/>
                    <a:pt x="129" y="20"/>
                    <a:pt x="129" y="21"/>
                  </a:cubicBezTo>
                  <a:cubicBezTo>
                    <a:pt x="129" y="21"/>
                    <a:pt x="129" y="21"/>
                    <a:pt x="129" y="21"/>
                  </a:cubicBezTo>
                  <a:close/>
                  <a:moveTo>
                    <a:pt x="125" y="14"/>
                  </a:moveTo>
                  <a:cubicBezTo>
                    <a:pt x="125" y="13"/>
                    <a:pt x="125" y="13"/>
                    <a:pt x="126" y="13"/>
                  </a:cubicBezTo>
                  <a:cubicBezTo>
                    <a:pt x="127" y="14"/>
                    <a:pt x="129" y="15"/>
                    <a:pt x="131" y="16"/>
                  </a:cubicBezTo>
                  <a:cubicBezTo>
                    <a:pt x="131" y="16"/>
                    <a:pt x="131" y="16"/>
                    <a:pt x="131" y="17"/>
                  </a:cubicBezTo>
                  <a:cubicBezTo>
                    <a:pt x="130" y="17"/>
                    <a:pt x="130" y="17"/>
                    <a:pt x="129" y="17"/>
                  </a:cubicBezTo>
                  <a:cubicBezTo>
                    <a:pt x="128" y="16"/>
                    <a:pt x="127" y="15"/>
                    <a:pt x="125" y="14"/>
                  </a:cubicBezTo>
                  <a:close/>
                  <a:moveTo>
                    <a:pt x="130" y="18"/>
                  </a:moveTo>
                  <a:cubicBezTo>
                    <a:pt x="130" y="18"/>
                    <a:pt x="131" y="17"/>
                    <a:pt x="131" y="17"/>
                  </a:cubicBezTo>
                  <a:cubicBezTo>
                    <a:pt x="132" y="18"/>
                    <a:pt x="132" y="18"/>
                    <a:pt x="132" y="19"/>
                  </a:cubicBezTo>
                  <a:cubicBezTo>
                    <a:pt x="132" y="19"/>
                    <a:pt x="131" y="19"/>
                    <a:pt x="131" y="19"/>
                  </a:cubicBezTo>
                  <a:cubicBezTo>
                    <a:pt x="131" y="19"/>
                    <a:pt x="130" y="19"/>
                    <a:pt x="130" y="18"/>
                  </a:cubicBezTo>
                  <a:close/>
                  <a:moveTo>
                    <a:pt x="132" y="21"/>
                  </a:moveTo>
                  <a:cubicBezTo>
                    <a:pt x="132" y="20"/>
                    <a:pt x="132" y="20"/>
                    <a:pt x="133" y="20"/>
                  </a:cubicBezTo>
                  <a:cubicBezTo>
                    <a:pt x="133" y="20"/>
                    <a:pt x="133" y="21"/>
                    <a:pt x="133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lose/>
                  <a:moveTo>
                    <a:pt x="132" y="21"/>
                  </a:moveTo>
                  <a:cubicBezTo>
                    <a:pt x="132" y="21"/>
                    <a:pt x="133" y="21"/>
                    <a:pt x="133" y="21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3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lose/>
                  <a:moveTo>
                    <a:pt x="132" y="22"/>
                  </a:moveTo>
                  <a:cubicBezTo>
                    <a:pt x="132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3" y="22"/>
                  </a:cubicBezTo>
                  <a:cubicBezTo>
                    <a:pt x="132" y="22"/>
                    <a:pt x="132" y="22"/>
                    <a:pt x="132" y="22"/>
                  </a:cubicBezTo>
                  <a:close/>
                  <a:moveTo>
                    <a:pt x="133" y="23"/>
                  </a:moveTo>
                  <a:cubicBezTo>
                    <a:pt x="133" y="23"/>
                    <a:pt x="133" y="23"/>
                    <a:pt x="133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3" y="22"/>
                    <a:pt x="133" y="23"/>
                    <a:pt x="133" y="23"/>
                  </a:cubicBezTo>
                  <a:cubicBezTo>
                    <a:pt x="133" y="23"/>
                    <a:pt x="133" y="23"/>
                    <a:pt x="133" y="23"/>
                  </a:cubicBezTo>
                  <a:close/>
                  <a:moveTo>
                    <a:pt x="135" y="17"/>
                  </a:moveTo>
                  <a:cubicBezTo>
                    <a:pt x="134" y="17"/>
                    <a:pt x="134" y="17"/>
                    <a:pt x="134" y="17"/>
                  </a:cubicBezTo>
                  <a:cubicBezTo>
                    <a:pt x="134" y="17"/>
                    <a:pt x="134" y="17"/>
                    <a:pt x="134" y="16"/>
                  </a:cubicBezTo>
                  <a:cubicBezTo>
                    <a:pt x="134" y="16"/>
                    <a:pt x="134" y="16"/>
                    <a:pt x="135" y="16"/>
                  </a:cubicBezTo>
                  <a:cubicBezTo>
                    <a:pt x="135" y="17"/>
                    <a:pt x="135" y="17"/>
                    <a:pt x="135" y="17"/>
                  </a:cubicBezTo>
                  <a:close/>
                  <a:moveTo>
                    <a:pt x="127" y="8"/>
                  </a:moveTo>
                  <a:cubicBezTo>
                    <a:pt x="131" y="11"/>
                    <a:pt x="134" y="13"/>
                    <a:pt x="134" y="15"/>
                  </a:cubicBezTo>
                  <a:cubicBezTo>
                    <a:pt x="133" y="15"/>
                    <a:pt x="133" y="15"/>
                    <a:pt x="133" y="15"/>
                  </a:cubicBezTo>
                  <a:cubicBezTo>
                    <a:pt x="133" y="15"/>
                    <a:pt x="134" y="15"/>
                    <a:pt x="134" y="15"/>
                  </a:cubicBezTo>
                  <a:cubicBezTo>
                    <a:pt x="134" y="16"/>
                    <a:pt x="134" y="16"/>
                    <a:pt x="135" y="16"/>
                  </a:cubicBezTo>
                  <a:cubicBezTo>
                    <a:pt x="134" y="16"/>
                    <a:pt x="134" y="16"/>
                    <a:pt x="133" y="16"/>
                  </a:cubicBezTo>
                  <a:cubicBezTo>
                    <a:pt x="132" y="14"/>
                    <a:pt x="129" y="12"/>
                    <a:pt x="126" y="9"/>
                  </a:cubicBezTo>
                  <a:cubicBezTo>
                    <a:pt x="126" y="9"/>
                    <a:pt x="127" y="9"/>
                    <a:pt x="127" y="8"/>
                  </a:cubicBezTo>
                  <a:close/>
                  <a:moveTo>
                    <a:pt x="126" y="8"/>
                  </a:moveTo>
                  <a:cubicBezTo>
                    <a:pt x="126" y="8"/>
                    <a:pt x="126" y="8"/>
                    <a:pt x="127" y="8"/>
                  </a:cubicBezTo>
                  <a:cubicBezTo>
                    <a:pt x="126" y="8"/>
                    <a:pt x="125" y="9"/>
                    <a:pt x="125" y="9"/>
                  </a:cubicBezTo>
                  <a:cubicBezTo>
                    <a:pt x="125" y="9"/>
                    <a:pt x="124" y="8"/>
                    <a:pt x="124" y="8"/>
                  </a:cubicBezTo>
                  <a:cubicBezTo>
                    <a:pt x="125" y="8"/>
                    <a:pt x="125" y="8"/>
                    <a:pt x="126" y="8"/>
                  </a:cubicBezTo>
                  <a:close/>
                  <a:moveTo>
                    <a:pt x="123" y="8"/>
                  </a:moveTo>
                  <a:cubicBezTo>
                    <a:pt x="123" y="9"/>
                    <a:pt x="124" y="9"/>
                    <a:pt x="124" y="9"/>
                  </a:cubicBezTo>
                  <a:cubicBezTo>
                    <a:pt x="122" y="10"/>
                    <a:pt x="120" y="12"/>
                    <a:pt x="118" y="13"/>
                  </a:cubicBezTo>
                  <a:cubicBezTo>
                    <a:pt x="118" y="12"/>
                    <a:pt x="117" y="12"/>
                    <a:pt x="116" y="12"/>
                  </a:cubicBezTo>
                  <a:cubicBezTo>
                    <a:pt x="118" y="10"/>
                    <a:pt x="121" y="9"/>
                    <a:pt x="123" y="8"/>
                  </a:cubicBezTo>
                  <a:close/>
                  <a:moveTo>
                    <a:pt x="116" y="12"/>
                  </a:moveTo>
                  <a:cubicBezTo>
                    <a:pt x="116" y="12"/>
                    <a:pt x="117" y="13"/>
                    <a:pt x="117" y="13"/>
                  </a:cubicBezTo>
                  <a:cubicBezTo>
                    <a:pt x="117" y="14"/>
                    <a:pt x="116" y="14"/>
                    <a:pt x="116" y="15"/>
                  </a:cubicBezTo>
                  <a:cubicBezTo>
                    <a:pt x="115" y="14"/>
                    <a:pt x="114" y="14"/>
                    <a:pt x="114" y="14"/>
                  </a:cubicBezTo>
                  <a:cubicBezTo>
                    <a:pt x="115" y="13"/>
                    <a:pt x="115" y="12"/>
                    <a:pt x="116" y="12"/>
                  </a:cubicBezTo>
                  <a:close/>
                  <a:moveTo>
                    <a:pt x="114" y="14"/>
                  </a:moveTo>
                  <a:cubicBezTo>
                    <a:pt x="115" y="14"/>
                    <a:pt x="115" y="14"/>
                    <a:pt x="115" y="15"/>
                  </a:cubicBezTo>
                  <a:cubicBezTo>
                    <a:pt x="114" y="16"/>
                    <a:pt x="113" y="17"/>
                    <a:pt x="113" y="18"/>
                  </a:cubicBezTo>
                  <a:cubicBezTo>
                    <a:pt x="112" y="18"/>
                    <a:pt x="112" y="17"/>
                    <a:pt x="112" y="17"/>
                  </a:cubicBezTo>
                  <a:cubicBezTo>
                    <a:pt x="112" y="16"/>
                    <a:pt x="113" y="15"/>
                    <a:pt x="114" y="14"/>
                  </a:cubicBezTo>
                  <a:close/>
                  <a:moveTo>
                    <a:pt x="112" y="18"/>
                  </a:moveTo>
                  <a:cubicBezTo>
                    <a:pt x="112" y="18"/>
                    <a:pt x="112" y="18"/>
                    <a:pt x="112" y="19"/>
                  </a:cubicBezTo>
                  <a:cubicBezTo>
                    <a:pt x="112" y="19"/>
                    <a:pt x="111" y="20"/>
                    <a:pt x="111" y="20"/>
                  </a:cubicBezTo>
                  <a:cubicBezTo>
                    <a:pt x="111" y="19"/>
                    <a:pt x="111" y="19"/>
                    <a:pt x="112" y="18"/>
                  </a:cubicBezTo>
                  <a:close/>
                  <a:moveTo>
                    <a:pt x="109" y="16"/>
                  </a:moveTo>
                  <a:cubicBezTo>
                    <a:pt x="109" y="16"/>
                    <a:pt x="109" y="16"/>
                    <a:pt x="110" y="16"/>
                  </a:cubicBezTo>
                  <a:cubicBezTo>
                    <a:pt x="109" y="17"/>
                    <a:pt x="109" y="18"/>
                    <a:pt x="10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7"/>
                    <a:pt x="109" y="16"/>
                    <a:pt x="109" y="16"/>
                  </a:cubicBezTo>
                  <a:close/>
                  <a:moveTo>
                    <a:pt x="106" y="17"/>
                  </a:moveTo>
                  <a:cubicBezTo>
                    <a:pt x="105" y="18"/>
                    <a:pt x="105" y="18"/>
                    <a:pt x="105" y="18"/>
                  </a:cubicBezTo>
                  <a:cubicBezTo>
                    <a:pt x="105" y="17"/>
                    <a:pt x="104" y="16"/>
                    <a:pt x="104" y="16"/>
                  </a:cubicBezTo>
                  <a:cubicBezTo>
                    <a:pt x="105" y="16"/>
                    <a:pt x="105" y="16"/>
                    <a:pt x="106" y="17"/>
                  </a:cubicBezTo>
                  <a:close/>
                  <a:moveTo>
                    <a:pt x="67" y="21"/>
                  </a:moveTo>
                  <a:cubicBezTo>
                    <a:pt x="67" y="19"/>
                    <a:pt x="67" y="17"/>
                    <a:pt x="68" y="16"/>
                  </a:cubicBezTo>
                  <a:cubicBezTo>
                    <a:pt x="68" y="16"/>
                    <a:pt x="69" y="17"/>
                    <a:pt x="69" y="17"/>
                  </a:cubicBezTo>
                  <a:cubicBezTo>
                    <a:pt x="67" y="19"/>
                    <a:pt x="67" y="21"/>
                    <a:pt x="67" y="21"/>
                  </a:cubicBezTo>
                  <a:close/>
                  <a:moveTo>
                    <a:pt x="80" y="20"/>
                  </a:moveTo>
                  <a:cubicBezTo>
                    <a:pt x="79" y="21"/>
                    <a:pt x="78" y="22"/>
                    <a:pt x="77" y="23"/>
                  </a:cubicBezTo>
                  <a:cubicBezTo>
                    <a:pt x="77" y="23"/>
                    <a:pt x="76" y="23"/>
                    <a:pt x="76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7" y="19"/>
                    <a:pt x="80" y="17"/>
                    <a:pt x="84" y="15"/>
                  </a:cubicBezTo>
                  <a:cubicBezTo>
                    <a:pt x="84" y="15"/>
                    <a:pt x="84" y="16"/>
                    <a:pt x="85" y="17"/>
                  </a:cubicBezTo>
                  <a:cubicBezTo>
                    <a:pt x="84" y="17"/>
                    <a:pt x="84" y="17"/>
                    <a:pt x="83" y="18"/>
                  </a:cubicBezTo>
                  <a:cubicBezTo>
                    <a:pt x="83" y="17"/>
                    <a:pt x="82" y="17"/>
                    <a:pt x="82" y="16"/>
                  </a:cubicBezTo>
                  <a:cubicBezTo>
                    <a:pt x="82" y="16"/>
                    <a:pt x="83" y="17"/>
                    <a:pt x="83" y="18"/>
                  </a:cubicBezTo>
                  <a:cubicBezTo>
                    <a:pt x="82" y="18"/>
                    <a:pt x="81" y="19"/>
                    <a:pt x="80" y="20"/>
                  </a:cubicBezTo>
                  <a:cubicBezTo>
                    <a:pt x="80" y="20"/>
                    <a:pt x="79" y="19"/>
                    <a:pt x="79" y="19"/>
                  </a:cubicBezTo>
                  <a:cubicBezTo>
                    <a:pt x="79" y="20"/>
                    <a:pt x="80" y="20"/>
                    <a:pt x="80" y="20"/>
                  </a:cubicBezTo>
                  <a:close/>
                  <a:moveTo>
                    <a:pt x="84" y="15"/>
                  </a:moveTo>
                  <a:cubicBezTo>
                    <a:pt x="84" y="15"/>
                    <a:pt x="84" y="15"/>
                    <a:pt x="84" y="15"/>
                  </a:cubicBezTo>
                  <a:cubicBezTo>
                    <a:pt x="85" y="15"/>
                    <a:pt x="86" y="15"/>
                    <a:pt x="86" y="16"/>
                  </a:cubicBezTo>
                  <a:cubicBezTo>
                    <a:pt x="86" y="16"/>
                    <a:pt x="86" y="16"/>
                    <a:pt x="85" y="16"/>
                  </a:cubicBezTo>
                  <a:cubicBezTo>
                    <a:pt x="85" y="16"/>
                    <a:pt x="85" y="15"/>
                    <a:pt x="84" y="15"/>
                  </a:cubicBezTo>
                  <a:close/>
                  <a:moveTo>
                    <a:pt x="81" y="23"/>
                  </a:move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lose/>
                  <a:moveTo>
                    <a:pt x="82" y="22"/>
                  </a:moveTo>
                  <a:cubicBezTo>
                    <a:pt x="82" y="22"/>
                    <a:pt x="82" y="22"/>
                    <a:pt x="82" y="22"/>
                  </a:cubicBezTo>
                  <a:cubicBezTo>
                    <a:pt x="82" y="22"/>
                    <a:pt x="81" y="22"/>
                    <a:pt x="81" y="22"/>
                  </a:cubicBezTo>
                  <a:cubicBezTo>
                    <a:pt x="81" y="22"/>
                    <a:pt x="82" y="21"/>
                    <a:pt x="82" y="21"/>
                  </a:cubicBezTo>
                  <a:cubicBezTo>
                    <a:pt x="82" y="21"/>
                    <a:pt x="83" y="21"/>
                    <a:pt x="83" y="22"/>
                  </a:cubicBezTo>
                  <a:cubicBezTo>
                    <a:pt x="83" y="22"/>
                    <a:pt x="83" y="22"/>
                    <a:pt x="82" y="22"/>
                  </a:cubicBezTo>
                  <a:close/>
                  <a:moveTo>
                    <a:pt x="83" y="21"/>
                  </a:moveTo>
                  <a:cubicBezTo>
                    <a:pt x="83" y="21"/>
                    <a:pt x="83" y="21"/>
                    <a:pt x="82" y="21"/>
                  </a:cubicBezTo>
                  <a:cubicBezTo>
                    <a:pt x="83" y="20"/>
                    <a:pt x="83" y="20"/>
                    <a:pt x="84" y="19"/>
                  </a:cubicBezTo>
                  <a:cubicBezTo>
                    <a:pt x="84" y="20"/>
                    <a:pt x="84" y="21"/>
                    <a:pt x="83" y="21"/>
                  </a:cubicBezTo>
                  <a:close/>
                  <a:moveTo>
                    <a:pt x="86" y="21"/>
                  </a:moveTo>
                  <a:cubicBezTo>
                    <a:pt x="86" y="21"/>
                    <a:pt x="86" y="21"/>
                    <a:pt x="85" y="21"/>
                  </a:cubicBezTo>
                  <a:cubicBezTo>
                    <a:pt x="85" y="20"/>
                    <a:pt x="85" y="20"/>
                    <a:pt x="84" y="19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6" y="19"/>
                    <a:pt x="86" y="20"/>
                    <a:pt x="86" y="21"/>
                  </a:cubicBezTo>
                  <a:close/>
                  <a:moveTo>
                    <a:pt x="86" y="17"/>
                  </a:moveTo>
                  <a:cubicBezTo>
                    <a:pt x="87" y="17"/>
                    <a:pt x="87" y="16"/>
                    <a:pt x="88" y="16"/>
                  </a:cubicBezTo>
                  <a:cubicBezTo>
                    <a:pt x="88" y="17"/>
                    <a:pt x="89" y="17"/>
                    <a:pt x="89" y="17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89" y="19"/>
                    <a:pt x="88" y="19"/>
                    <a:pt x="88" y="19"/>
                  </a:cubicBezTo>
                  <a:cubicBezTo>
                    <a:pt x="87" y="19"/>
                    <a:pt x="87" y="18"/>
                    <a:pt x="86" y="17"/>
                  </a:cubicBezTo>
                  <a:close/>
                  <a:moveTo>
                    <a:pt x="88" y="22"/>
                  </a:moveTo>
                  <a:cubicBezTo>
                    <a:pt x="88" y="22"/>
                    <a:pt x="88" y="22"/>
                    <a:pt x="88" y="21"/>
                  </a:cubicBezTo>
                  <a:cubicBezTo>
                    <a:pt x="88" y="21"/>
                    <a:pt x="89" y="21"/>
                    <a:pt x="89" y="21"/>
                  </a:cubicBezTo>
                  <a:cubicBezTo>
                    <a:pt x="89" y="21"/>
                    <a:pt x="89" y="22"/>
                    <a:pt x="88" y="22"/>
                  </a:cubicBezTo>
                  <a:close/>
                  <a:moveTo>
                    <a:pt x="89" y="21"/>
                  </a:moveTo>
                  <a:cubicBezTo>
                    <a:pt x="89" y="21"/>
                    <a:pt x="88" y="21"/>
                    <a:pt x="88" y="21"/>
                  </a:cubicBezTo>
                  <a:cubicBezTo>
                    <a:pt x="88" y="21"/>
                    <a:pt x="88" y="20"/>
                    <a:pt x="88" y="20"/>
                  </a:cubicBezTo>
                  <a:cubicBezTo>
                    <a:pt x="89" y="20"/>
                    <a:pt x="89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89" y="20"/>
                    <a:pt x="89" y="21"/>
                  </a:cubicBezTo>
                  <a:close/>
                  <a:moveTo>
                    <a:pt x="93" y="19"/>
                  </a:moveTo>
                  <a:cubicBezTo>
                    <a:pt x="93" y="19"/>
                    <a:pt x="93" y="19"/>
                    <a:pt x="92" y="18"/>
                  </a:cubicBezTo>
                  <a:cubicBezTo>
                    <a:pt x="92" y="17"/>
                    <a:pt x="91" y="16"/>
                    <a:pt x="90" y="15"/>
                  </a:cubicBezTo>
                  <a:cubicBezTo>
                    <a:pt x="90" y="15"/>
                    <a:pt x="90" y="15"/>
                    <a:pt x="90" y="14"/>
                  </a:cubicBezTo>
                  <a:cubicBezTo>
                    <a:pt x="92" y="15"/>
                    <a:pt x="94" y="17"/>
                    <a:pt x="93" y="19"/>
                  </a:cubicBezTo>
                  <a:close/>
                  <a:moveTo>
                    <a:pt x="92" y="15"/>
                  </a:moveTo>
                  <a:cubicBezTo>
                    <a:pt x="93" y="16"/>
                    <a:pt x="95" y="17"/>
                    <a:pt x="96" y="18"/>
                  </a:cubicBezTo>
                  <a:cubicBezTo>
                    <a:pt x="96" y="18"/>
                    <a:pt x="96" y="18"/>
                    <a:pt x="96" y="19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4" y="17"/>
                    <a:pt x="94" y="16"/>
                    <a:pt x="92" y="15"/>
                  </a:cubicBezTo>
                  <a:close/>
                  <a:moveTo>
                    <a:pt x="96" y="20"/>
                  </a:move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5" y="19"/>
                    <a:pt x="95" y="18"/>
                  </a:cubicBezTo>
                  <a:cubicBezTo>
                    <a:pt x="95" y="19"/>
                    <a:pt x="96" y="19"/>
                    <a:pt x="96" y="19"/>
                  </a:cubicBezTo>
                  <a:cubicBezTo>
                    <a:pt x="96" y="19"/>
                    <a:pt x="96" y="20"/>
                    <a:pt x="96" y="20"/>
                  </a:cubicBezTo>
                  <a:close/>
                  <a:moveTo>
                    <a:pt x="99" y="10"/>
                  </a:moveTo>
                  <a:cubicBezTo>
                    <a:pt x="100" y="11"/>
                    <a:pt x="101" y="12"/>
                    <a:pt x="101" y="13"/>
                  </a:cubicBezTo>
                  <a:cubicBezTo>
                    <a:pt x="100" y="12"/>
                    <a:pt x="99" y="11"/>
                    <a:pt x="97" y="11"/>
                  </a:cubicBezTo>
                  <a:cubicBezTo>
                    <a:pt x="98" y="10"/>
                    <a:pt x="98" y="10"/>
                    <a:pt x="99" y="10"/>
                  </a:cubicBezTo>
                  <a:close/>
                  <a:moveTo>
                    <a:pt x="101" y="14"/>
                  </a:moveTo>
                  <a:cubicBezTo>
                    <a:pt x="102" y="15"/>
                    <a:pt x="102" y="15"/>
                    <a:pt x="102" y="16"/>
                  </a:cubicBezTo>
                  <a:cubicBezTo>
                    <a:pt x="101" y="15"/>
                    <a:pt x="99" y="13"/>
                    <a:pt x="97" y="11"/>
                  </a:cubicBezTo>
                  <a:cubicBezTo>
                    <a:pt x="98" y="12"/>
                    <a:pt x="100" y="13"/>
                    <a:pt x="101" y="14"/>
                  </a:cubicBezTo>
                  <a:close/>
                  <a:moveTo>
                    <a:pt x="96" y="12"/>
                  </a:moveTo>
                  <a:cubicBezTo>
                    <a:pt x="98" y="14"/>
                    <a:pt x="100" y="17"/>
                    <a:pt x="100" y="20"/>
                  </a:cubicBezTo>
                  <a:cubicBezTo>
                    <a:pt x="100" y="20"/>
                    <a:pt x="99" y="20"/>
                    <a:pt x="99" y="20"/>
                  </a:cubicBezTo>
                  <a:cubicBezTo>
                    <a:pt x="98" y="18"/>
                    <a:pt x="97" y="15"/>
                    <a:pt x="93" y="13"/>
                  </a:cubicBezTo>
                  <a:cubicBezTo>
                    <a:pt x="94" y="12"/>
                    <a:pt x="95" y="12"/>
                    <a:pt x="96" y="12"/>
                  </a:cubicBezTo>
                  <a:close/>
                  <a:moveTo>
                    <a:pt x="92" y="13"/>
                  </a:moveTo>
                  <a:cubicBezTo>
                    <a:pt x="94" y="14"/>
                    <a:pt x="95" y="15"/>
                    <a:pt x="95" y="17"/>
                  </a:cubicBezTo>
                  <a:cubicBezTo>
                    <a:pt x="93" y="16"/>
                    <a:pt x="92" y="15"/>
                    <a:pt x="91" y="14"/>
                  </a:cubicBezTo>
                  <a:cubicBezTo>
                    <a:pt x="91" y="14"/>
                    <a:pt x="91" y="14"/>
                    <a:pt x="90" y="14"/>
                  </a:cubicBezTo>
                  <a:cubicBezTo>
                    <a:pt x="91" y="14"/>
                    <a:pt x="92" y="14"/>
                    <a:pt x="92" y="13"/>
                  </a:cubicBezTo>
                  <a:close/>
                  <a:moveTo>
                    <a:pt x="92" y="12"/>
                  </a:moveTo>
                  <a:cubicBezTo>
                    <a:pt x="92" y="12"/>
                    <a:pt x="92" y="12"/>
                    <a:pt x="92" y="13"/>
                  </a:cubicBezTo>
                  <a:cubicBezTo>
                    <a:pt x="91" y="13"/>
                    <a:pt x="90" y="13"/>
                    <a:pt x="90" y="14"/>
                  </a:cubicBezTo>
                  <a:cubicBezTo>
                    <a:pt x="89" y="14"/>
                    <a:pt x="89" y="14"/>
                    <a:pt x="89" y="13"/>
                  </a:cubicBezTo>
                  <a:cubicBezTo>
                    <a:pt x="89" y="13"/>
                    <a:pt x="89" y="14"/>
                    <a:pt x="90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4"/>
                    <a:pt x="88" y="14"/>
                    <a:pt x="88" y="13"/>
                  </a:cubicBezTo>
                  <a:cubicBezTo>
                    <a:pt x="89" y="13"/>
                    <a:pt x="91" y="12"/>
                    <a:pt x="92" y="12"/>
                  </a:cubicBezTo>
                  <a:close/>
                  <a:moveTo>
                    <a:pt x="88" y="16"/>
                  </a:moveTo>
                  <a:cubicBezTo>
                    <a:pt x="89" y="16"/>
                    <a:pt x="89" y="16"/>
                    <a:pt x="89" y="17"/>
                  </a:cubicBezTo>
                  <a:cubicBezTo>
                    <a:pt x="89" y="16"/>
                    <a:pt x="88" y="16"/>
                    <a:pt x="88" y="16"/>
                  </a:cubicBezTo>
                  <a:cubicBezTo>
                    <a:pt x="88" y="16"/>
                    <a:pt x="88" y="16"/>
                    <a:pt x="88" y="16"/>
                  </a:cubicBezTo>
                  <a:close/>
                  <a:moveTo>
                    <a:pt x="88" y="15"/>
                  </a:moveTo>
                  <a:cubicBezTo>
                    <a:pt x="87" y="15"/>
                    <a:pt x="87" y="15"/>
                    <a:pt x="87" y="15"/>
                  </a:cubicBezTo>
                  <a:cubicBezTo>
                    <a:pt x="86" y="15"/>
                    <a:pt x="85" y="15"/>
                    <a:pt x="85" y="15"/>
                  </a:cubicBezTo>
                  <a:cubicBezTo>
                    <a:pt x="85" y="14"/>
                    <a:pt x="86" y="14"/>
                    <a:pt x="87" y="14"/>
                  </a:cubicBezTo>
                  <a:cubicBezTo>
                    <a:pt x="87" y="14"/>
                    <a:pt x="87" y="14"/>
                    <a:pt x="88" y="15"/>
                  </a:cubicBezTo>
                  <a:close/>
                  <a:moveTo>
                    <a:pt x="86" y="13"/>
                  </a:moveTo>
                  <a:cubicBezTo>
                    <a:pt x="85" y="14"/>
                    <a:pt x="84" y="14"/>
                    <a:pt x="84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4"/>
                    <a:pt x="83" y="14"/>
                    <a:pt x="84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78" y="16"/>
                    <a:pt x="75" y="19"/>
                    <a:pt x="74" y="21"/>
                  </a:cubicBezTo>
                  <a:cubicBezTo>
                    <a:pt x="71" y="18"/>
                    <a:pt x="78" y="14"/>
                    <a:pt x="78" y="14"/>
                  </a:cubicBezTo>
                  <a:cubicBezTo>
                    <a:pt x="74" y="16"/>
                    <a:pt x="72" y="18"/>
                    <a:pt x="71" y="19"/>
                  </a:cubicBezTo>
                  <a:cubicBezTo>
                    <a:pt x="71" y="19"/>
                    <a:pt x="71" y="19"/>
                    <a:pt x="71" y="18"/>
                  </a:cubicBezTo>
                  <a:cubicBezTo>
                    <a:pt x="72" y="14"/>
                    <a:pt x="78" y="11"/>
                    <a:pt x="78" y="11"/>
                  </a:cubicBezTo>
                  <a:cubicBezTo>
                    <a:pt x="74" y="13"/>
                    <a:pt x="71" y="15"/>
                    <a:pt x="70" y="17"/>
                  </a:cubicBezTo>
                  <a:cubicBezTo>
                    <a:pt x="69" y="16"/>
                    <a:pt x="69" y="16"/>
                    <a:pt x="69" y="15"/>
                  </a:cubicBezTo>
                  <a:cubicBezTo>
                    <a:pt x="71" y="11"/>
                    <a:pt x="75" y="9"/>
                    <a:pt x="79" y="8"/>
                  </a:cubicBezTo>
                  <a:cubicBezTo>
                    <a:pt x="82" y="10"/>
                    <a:pt x="85" y="12"/>
                    <a:pt x="86" y="13"/>
                  </a:cubicBezTo>
                  <a:close/>
                  <a:moveTo>
                    <a:pt x="77" y="7"/>
                  </a:moveTo>
                  <a:cubicBezTo>
                    <a:pt x="78" y="7"/>
                    <a:pt x="78" y="7"/>
                    <a:pt x="79" y="7"/>
                  </a:cubicBezTo>
                  <a:cubicBezTo>
                    <a:pt x="73" y="10"/>
                    <a:pt x="69" y="12"/>
                    <a:pt x="67" y="14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9" y="9"/>
                    <a:pt x="74" y="7"/>
                    <a:pt x="77" y="7"/>
                  </a:cubicBezTo>
                  <a:close/>
                  <a:moveTo>
                    <a:pt x="65" y="13"/>
                  </a:moveTo>
                  <a:cubicBezTo>
                    <a:pt x="66" y="13"/>
                    <a:pt x="66" y="13"/>
                    <a:pt x="66" y="14"/>
                  </a:cubicBezTo>
                  <a:cubicBezTo>
                    <a:pt x="65" y="15"/>
                    <a:pt x="64" y="16"/>
                    <a:pt x="64" y="17"/>
                  </a:cubicBezTo>
                  <a:cubicBezTo>
                    <a:pt x="64" y="15"/>
                    <a:pt x="65" y="14"/>
                    <a:pt x="65" y="13"/>
                  </a:cubicBezTo>
                  <a:close/>
                  <a:moveTo>
                    <a:pt x="62" y="15"/>
                  </a:moveTo>
                  <a:cubicBezTo>
                    <a:pt x="61" y="15"/>
                    <a:pt x="61" y="15"/>
                    <a:pt x="61" y="16"/>
                  </a:cubicBezTo>
                  <a:cubicBezTo>
                    <a:pt x="61" y="16"/>
                    <a:pt x="61" y="16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2" y="15"/>
                  </a:cubicBezTo>
                  <a:close/>
                  <a:moveTo>
                    <a:pt x="61" y="16"/>
                  </a:move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1" y="17"/>
                    <a:pt x="61" y="16"/>
                  </a:cubicBezTo>
                  <a:close/>
                  <a:moveTo>
                    <a:pt x="34" y="18"/>
                  </a:move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4" y="16"/>
                  </a:cubicBezTo>
                  <a:cubicBezTo>
                    <a:pt x="35" y="16"/>
                    <a:pt x="35" y="16"/>
                    <a:pt x="35" y="17"/>
                  </a:cubicBezTo>
                  <a:cubicBezTo>
                    <a:pt x="35" y="17"/>
                    <a:pt x="34" y="18"/>
                    <a:pt x="34" y="18"/>
                  </a:cubicBezTo>
                  <a:close/>
                  <a:moveTo>
                    <a:pt x="35" y="17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5" y="15"/>
                    <a:pt x="35" y="15"/>
                    <a:pt x="36" y="14"/>
                  </a:cubicBezTo>
                  <a:cubicBezTo>
                    <a:pt x="36" y="14"/>
                    <a:pt x="36" y="15"/>
                    <a:pt x="37" y="15"/>
                  </a:cubicBezTo>
                  <a:cubicBezTo>
                    <a:pt x="36" y="16"/>
                    <a:pt x="36" y="16"/>
                    <a:pt x="35" y="17"/>
                  </a:cubicBezTo>
                  <a:close/>
                  <a:moveTo>
                    <a:pt x="37" y="15"/>
                  </a:moveTo>
                  <a:cubicBezTo>
                    <a:pt x="37" y="14"/>
                    <a:pt x="36" y="14"/>
                    <a:pt x="36" y="13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8" y="12"/>
                    <a:pt x="39" y="13"/>
                    <a:pt x="39" y="13"/>
                  </a:cubicBezTo>
                  <a:cubicBezTo>
                    <a:pt x="38" y="14"/>
                    <a:pt x="38" y="14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lose/>
                  <a:moveTo>
                    <a:pt x="43" y="14"/>
                  </a:moveTo>
                  <a:cubicBezTo>
                    <a:pt x="43" y="13"/>
                    <a:pt x="42" y="13"/>
                    <a:pt x="41" y="13"/>
                  </a:cubicBezTo>
                  <a:cubicBezTo>
                    <a:pt x="42" y="12"/>
                    <a:pt x="43" y="12"/>
                    <a:pt x="43" y="11"/>
                  </a:cubicBezTo>
                  <a:cubicBezTo>
                    <a:pt x="44" y="12"/>
                    <a:pt x="45" y="13"/>
                    <a:pt x="46" y="14"/>
                  </a:cubicBezTo>
                  <a:cubicBezTo>
                    <a:pt x="45" y="14"/>
                    <a:pt x="45" y="14"/>
                    <a:pt x="44" y="14"/>
                  </a:cubicBezTo>
                  <a:cubicBezTo>
                    <a:pt x="44" y="14"/>
                    <a:pt x="44" y="14"/>
                    <a:pt x="43" y="14"/>
                  </a:cubicBezTo>
                  <a:cubicBezTo>
                    <a:pt x="44" y="13"/>
                    <a:pt x="45" y="13"/>
                    <a:pt x="45" y="13"/>
                  </a:cubicBezTo>
                  <a:cubicBezTo>
                    <a:pt x="44" y="13"/>
                    <a:pt x="44" y="14"/>
                    <a:pt x="43" y="14"/>
                  </a:cubicBezTo>
                  <a:close/>
                  <a:moveTo>
                    <a:pt x="44" y="11"/>
                  </a:moveTo>
                  <a:cubicBezTo>
                    <a:pt x="44" y="11"/>
                    <a:pt x="44" y="10"/>
                    <a:pt x="45" y="10"/>
                  </a:cubicBezTo>
                  <a:cubicBezTo>
                    <a:pt x="46" y="11"/>
                    <a:pt x="48" y="12"/>
                    <a:pt x="49" y="13"/>
                  </a:cubicBezTo>
                  <a:cubicBezTo>
                    <a:pt x="49" y="13"/>
                    <a:pt x="50" y="13"/>
                    <a:pt x="50" y="13"/>
                  </a:cubicBezTo>
                  <a:cubicBezTo>
                    <a:pt x="49" y="13"/>
                    <a:pt x="48" y="13"/>
                    <a:pt x="47" y="14"/>
                  </a:cubicBezTo>
                  <a:cubicBezTo>
                    <a:pt x="46" y="13"/>
                    <a:pt x="45" y="12"/>
                    <a:pt x="44" y="11"/>
                  </a:cubicBezTo>
                  <a:close/>
                  <a:moveTo>
                    <a:pt x="45" y="10"/>
                  </a:move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3" y="10"/>
                    <a:pt x="42" y="9"/>
                    <a:pt x="41" y="9"/>
                  </a:cubicBezTo>
                  <a:cubicBezTo>
                    <a:pt x="42" y="8"/>
                    <a:pt x="43" y="8"/>
                    <a:pt x="44" y="7"/>
                  </a:cubicBezTo>
                  <a:cubicBezTo>
                    <a:pt x="45" y="8"/>
                    <a:pt x="47" y="10"/>
                    <a:pt x="49" y="12"/>
                  </a:cubicBezTo>
                  <a:cubicBezTo>
                    <a:pt x="47" y="11"/>
                    <a:pt x="46" y="11"/>
                    <a:pt x="45" y="10"/>
                  </a:cubicBezTo>
                  <a:close/>
                  <a:moveTo>
                    <a:pt x="44" y="10"/>
                  </a:moveTo>
                  <a:cubicBezTo>
                    <a:pt x="44" y="10"/>
                    <a:pt x="44" y="11"/>
                    <a:pt x="43" y="11"/>
                  </a:cubicBezTo>
                  <a:cubicBezTo>
                    <a:pt x="43" y="10"/>
                    <a:pt x="42" y="10"/>
                    <a:pt x="41" y="9"/>
                  </a:cubicBezTo>
                  <a:cubicBezTo>
                    <a:pt x="41" y="9"/>
                    <a:pt x="42" y="10"/>
                    <a:pt x="43" y="11"/>
                  </a:cubicBezTo>
                  <a:cubicBezTo>
                    <a:pt x="42" y="11"/>
                    <a:pt x="41" y="12"/>
                    <a:pt x="40" y="12"/>
                  </a:cubicBezTo>
                  <a:cubicBezTo>
                    <a:pt x="40" y="12"/>
                    <a:pt x="39" y="11"/>
                    <a:pt x="38" y="11"/>
                  </a:cubicBezTo>
                  <a:cubicBezTo>
                    <a:pt x="39" y="10"/>
                    <a:pt x="40" y="9"/>
                    <a:pt x="41" y="9"/>
                  </a:cubicBezTo>
                  <a:cubicBezTo>
                    <a:pt x="42" y="9"/>
                    <a:pt x="43" y="10"/>
                    <a:pt x="44" y="10"/>
                  </a:cubicBezTo>
                  <a:close/>
                  <a:moveTo>
                    <a:pt x="39" y="17"/>
                  </a:moveTo>
                  <a:cubicBezTo>
                    <a:pt x="39" y="17"/>
                    <a:pt x="39" y="16"/>
                    <a:pt x="38" y="16"/>
                  </a:cubicBezTo>
                  <a:cubicBezTo>
                    <a:pt x="38" y="16"/>
                    <a:pt x="39" y="16"/>
                    <a:pt x="39" y="15"/>
                  </a:cubicBezTo>
                  <a:cubicBezTo>
                    <a:pt x="39" y="16"/>
                    <a:pt x="39" y="16"/>
                    <a:pt x="40" y="16"/>
                  </a:cubicBezTo>
                  <a:cubicBezTo>
                    <a:pt x="39" y="16"/>
                    <a:pt x="39" y="17"/>
                    <a:pt x="39" y="17"/>
                  </a:cubicBezTo>
                  <a:close/>
                  <a:moveTo>
                    <a:pt x="39" y="15"/>
                  </a:moveTo>
                  <a:cubicBezTo>
                    <a:pt x="39" y="15"/>
                    <a:pt x="40" y="14"/>
                    <a:pt x="40" y="14"/>
                  </a:cubicBezTo>
                  <a:cubicBezTo>
                    <a:pt x="40" y="14"/>
                    <a:pt x="41" y="15"/>
                    <a:pt x="41" y="15"/>
                  </a:cubicBezTo>
                  <a:cubicBezTo>
                    <a:pt x="41" y="15"/>
                    <a:pt x="40" y="16"/>
                    <a:pt x="40" y="16"/>
                  </a:cubicBezTo>
                  <a:cubicBezTo>
                    <a:pt x="40" y="16"/>
                    <a:pt x="39" y="15"/>
                    <a:pt x="39" y="15"/>
                  </a:cubicBezTo>
                  <a:close/>
                  <a:moveTo>
                    <a:pt x="41" y="20"/>
                  </a:moveTo>
                  <a:cubicBezTo>
                    <a:pt x="40" y="19"/>
                    <a:pt x="40" y="18"/>
                    <a:pt x="40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2" y="17"/>
                    <a:pt x="42" y="17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8"/>
                    <a:pt x="41" y="19"/>
                    <a:pt x="41" y="20"/>
                  </a:cubicBezTo>
                  <a:close/>
                  <a:moveTo>
                    <a:pt x="41" y="13"/>
                  </a:moveTo>
                  <a:cubicBezTo>
                    <a:pt x="41" y="13"/>
                    <a:pt x="41" y="13"/>
                    <a:pt x="41" y="13"/>
                  </a:cubicBezTo>
                  <a:cubicBezTo>
                    <a:pt x="42" y="13"/>
                    <a:pt x="42" y="13"/>
                    <a:pt x="43" y="14"/>
                  </a:cubicBezTo>
                  <a:cubicBezTo>
                    <a:pt x="43" y="14"/>
                    <a:pt x="42" y="14"/>
                    <a:pt x="42" y="14"/>
                  </a:cubicBezTo>
                  <a:cubicBezTo>
                    <a:pt x="42" y="14"/>
                    <a:pt x="41" y="13"/>
                    <a:pt x="41" y="13"/>
                  </a:cubicBezTo>
                  <a:close/>
                  <a:moveTo>
                    <a:pt x="43" y="14"/>
                  </a:moveTo>
                  <a:cubicBezTo>
                    <a:pt x="43" y="14"/>
                    <a:pt x="44" y="14"/>
                    <a:pt x="44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2" y="15"/>
                  </a:cubicBezTo>
                  <a:cubicBezTo>
                    <a:pt x="43" y="14"/>
                    <a:pt x="43" y="14"/>
                    <a:pt x="43" y="14"/>
                  </a:cubicBezTo>
                  <a:close/>
                  <a:moveTo>
                    <a:pt x="43" y="23"/>
                  </a:moveTo>
                  <a:cubicBezTo>
                    <a:pt x="43" y="23"/>
                    <a:pt x="43" y="23"/>
                    <a:pt x="42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lose/>
                  <a:moveTo>
                    <a:pt x="43" y="23"/>
                  </a:moveTo>
                  <a:cubicBezTo>
                    <a:pt x="43" y="23"/>
                    <a:pt x="43" y="23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4" y="23"/>
                  </a:cubicBezTo>
                  <a:cubicBezTo>
                    <a:pt x="44" y="23"/>
                    <a:pt x="43" y="23"/>
                    <a:pt x="43" y="23"/>
                  </a:cubicBezTo>
                  <a:close/>
                  <a:moveTo>
                    <a:pt x="44" y="17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lose/>
                  <a:moveTo>
                    <a:pt x="44" y="16"/>
                  </a:moveTo>
                  <a:cubicBezTo>
                    <a:pt x="44" y="16"/>
                    <a:pt x="43" y="16"/>
                    <a:pt x="43" y="1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5" y="16"/>
                    <a:pt x="45" y="16"/>
                  </a:cubicBezTo>
                  <a:cubicBezTo>
                    <a:pt x="45" y="16"/>
                    <a:pt x="45" y="17"/>
                    <a:pt x="44" y="17"/>
                  </a:cubicBezTo>
                  <a:cubicBezTo>
                    <a:pt x="44" y="17"/>
                    <a:pt x="44" y="17"/>
                    <a:pt x="44" y="16"/>
                  </a:cubicBezTo>
                  <a:close/>
                  <a:moveTo>
                    <a:pt x="45" y="18"/>
                  </a:move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lose/>
                  <a:moveTo>
                    <a:pt x="45" y="15"/>
                  </a:moveTo>
                  <a:cubicBezTo>
                    <a:pt x="45" y="15"/>
                    <a:pt x="46" y="14"/>
                    <a:pt x="46" y="14"/>
                  </a:cubicBezTo>
                  <a:cubicBezTo>
                    <a:pt x="46" y="14"/>
                    <a:pt x="47" y="15"/>
                    <a:pt x="47" y="15"/>
                  </a:cubicBezTo>
                  <a:cubicBezTo>
                    <a:pt x="46" y="15"/>
                    <a:pt x="46" y="16"/>
                    <a:pt x="46" y="16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48" y="18"/>
                  </a:moveTo>
                  <a:cubicBezTo>
                    <a:pt x="48" y="18"/>
                    <a:pt x="48" y="18"/>
                    <a:pt x="47" y="18"/>
                  </a:cubicBezTo>
                  <a:cubicBezTo>
                    <a:pt x="47" y="18"/>
                    <a:pt x="47" y="17"/>
                    <a:pt x="47" y="17"/>
                  </a:cubicBezTo>
                  <a:cubicBezTo>
                    <a:pt x="47" y="17"/>
                    <a:pt x="47" y="16"/>
                    <a:pt x="47" y="16"/>
                  </a:cubicBezTo>
                  <a:cubicBezTo>
                    <a:pt x="48" y="17"/>
                    <a:pt x="48" y="17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lose/>
                  <a:moveTo>
                    <a:pt x="48" y="14"/>
                  </a:moveTo>
                  <a:cubicBezTo>
                    <a:pt x="48" y="13"/>
                    <a:pt x="49" y="13"/>
                    <a:pt x="50" y="13"/>
                  </a:cubicBezTo>
                  <a:cubicBezTo>
                    <a:pt x="50" y="13"/>
                    <a:pt x="50" y="13"/>
                    <a:pt x="50" y="14"/>
                  </a:cubicBezTo>
                  <a:cubicBezTo>
                    <a:pt x="49" y="14"/>
                    <a:pt x="49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lose/>
                  <a:moveTo>
                    <a:pt x="49" y="15"/>
                  </a:moveTo>
                  <a:cubicBezTo>
                    <a:pt x="49" y="15"/>
                    <a:pt x="50" y="15"/>
                    <a:pt x="50" y="14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0" y="15"/>
                    <a:pt x="50" y="15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0" y="16"/>
                    <a:pt x="50" y="17"/>
                  </a:cubicBezTo>
                  <a:cubicBezTo>
                    <a:pt x="50" y="16"/>
                    <a:pt x="49" y="16"/>
                    <a:pt x="49" y="15"/>
                  </a:cubicBezTo>
                  <a:close/>
                  <a:moveTo>
                    <a:pt x="51" y="18"/>
                  </a:moveTo>
                  <a:cubicBezTo>
                    <a:pt x="51" y="18"/>
                    <a:pt x="51" y="17"/>
                    <a:pt x="51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lose/>
                  <a:moveTo>
                    <a:pt x="51" y="18"/>
                  </a:moveTo>
                  <a:cubicBezTo>
                    <a:pt x="51" y="18"/>
                    <a:pt x="51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lose/>
                  <a:moveTo>
                    <a:pt x="51" y="19"/>
                  </a:moveTo>
                  <a:cubicBezTo>
                    <a:pt x="51" y="19"/>
                    <a:pt x="51" y="18"/>
                    <a:pt x="51" y="18"/>
                  </a:cubicBezTo>
                  <a:cubicBezTo>
                    <a:pt x="51" y="18"/>
                    <a:pt x="51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lose/>
                  <a:moveTo>
                    <a:pt x="52" y="20"/>
                  </a:moveTo>
                  <a:cubicBezTo>
                    <a:pt x="52" y="20"/>
                    <a:pt x="52" y="20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lose/>
                  <a:moveTo>
                    <a:pt x="56" y="14"/>
                  </a:moveTo>
                  <a:cubicBezTo>
                    <a:pt x="56" y="13"/>
                    <a:pt x="55" y="13"/>
                    <a:pt x="55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4"/>
                  </a:cubicBezTo>
                  <a:close/>
                  <a:moveTo>
                    <a:pt x="57" y="16"/>
                  </a:moveTo>
                  <a:cubicBezTo>
                    <a:pt x="57" y="16"/>
                    <a:pt x="57" y="16"/>
                    <a:pt x="57" y="16"/>
                  </a:cubicBezTo>
                  <a:cubicBezTo>
                    <a:pt x="57" y="16"/>
                    <a:pt x="57" y="16"/>
                    <a:pt x="56" y="16"/>
                  </a:cubicBezTo>
                  <a:cubicBezTo>
                    <a:pt x="56" y="15"/>
                    <a:pt x="56" y="15"/>
                    <a:pt x="56" y="14"/>
                  </a:cubicBezTo>
                  <a:cubicBezTo>
                    <a:pt x="56" y="14"/>
                    <a:pt x="56" y="14"/>
                    <a:pt x="57" y="14"/>
                  </a:cubicBezTo>
                  <a:cubicBezTo>
                    <a:pt x="57" y="14"/>
                    <a:pt x="58" y="14"/>
                    <a:pt x="58" y="15"/>
                  </a:cubicBezTo>
                  <a:cubicBezTo>
                    <a:pt x="58" y="15"/>
                    <a:pt x="58" y="16"/>
                    <a:pt x="57" y="16"/>
                  </a:cubicBezTo>
                  <a:close/>
                  <a:moveTo>
                    <a:pt x="58" y="14"/>
                  </a:moveTo>
                  <a:cubicBezTo>
                    <a:pt x="58" y="14"/>
                    <a:pt x="58" y="14"/>
                    <a:pt x="57" y="13"/>
                  </a:cubicBezTo>
                  <a:cubicBezTo>
                    <a:pt x="58" y="13"/>
                    <a:pt x="58" y="13"/>
                    <a:pt x="59" y="13"/>
                  </a:cubicBezTo>
                  <a:cubicBezTo>
                    <a:pt x="58" y="13"/>
                    <a:pt x="58" y="14"/>
                    <a:pt x="58" y="14"/>
                  </a:cubicBezTo>
                  <a:close/>
                  <a:moveTo>
                    <a:pt x="58" y="10"/>
                  </a:moveTo>
                  <a:cubicBezTo>
                    <a:pt x="58" y="11"/>
                    <a:pt x="58" y="11"/>
                    <a:pt x="59" y="12"/>
                  </a:cubicBezTo>
                  <a:cubicBezTo>
                    <a:pt x="58" y="13"/>
                    <a:pt x="57" y="13"/>
                    <a:pt x="56" y="13"/>
                  </a:cubicBezTo>
                  <a:cubicBezTo>
                    <a:pt x="56" y="13"/>
                    <a:pt x="56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7" y="12"/>
                    <a:pt x="58" y="12"/>
                    <a:pt x="58" y="12"/>
                  </a:cubicBezTo>
                  <a:cubicBezTo>
                    <a:pt x="57" y="12"/>
                    <a:pt x="56" y="12"/>
                    <a:pt x="55" y="13"/>
                  </a:cubicBezTo>
                  <a:cubicBezTo>
                    <a:pt x="55" y="12"/>
                    <a:pt x="55" y="12"/>
                    <a:pt x="54" y="11"/>
                  </a:cubicBezTo>
                  <a:cubicBezTo>
                    <a:pt x="56" y="11"/>
                    <a:pt x="57" y="10"/>
                    <a:pt x="58" y="10"/>
                  </a:cubicBezTo>
                  <a:close/>
                  <a:moveTo>
                    <a:pt x="54" y="23"/>
                  </a:moveTo>
                  <a:cubicBezTo>
                    <a:pt x="54" y="23"/>
                    <a:pt x="54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3"/>
                    <a:pt x="54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lose/>
                  <a:moveTo>
                    <a:pt x="54" y="14"/>
                  </a:move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4"/>
                    <a:pt x="52" y="14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4" y="14"/>
                    <a:pt x="54" y="14"/>
                    <a:pt x="54" y="14"/>
                  </a:cubicBezTo>
                  <a:close/>
                  <a:moveTo>
                    <a:pt x="53" y="13"/>
                  </a:moveTo>
                  <a:cubicBezTo>
                    <a:pt x="53" y="13"/>
                    <a:pt x="53" y="13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3" y="13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3" y="13"/>
                  </a:cubicBezTo>
                  <a:close/>
                  <a:moveTo>
                    <a:pt x="46" y="6"/>
                  </a:moveTo>
                  <a:cubicBezTo>
                    <a:pt x="50" y="8"/>
                    <a:pt x="52" y="10"/>
                    <a:pt x="53" y="12"/>
                  </a:cubicBezTo>
                  <a:cubicBezTo>
                    <a:pt x="53" y="12"/>
                    <a:pt x="53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2" y="13"/>
                  </a:cubicBezTo>
                  <a:cubicBezTo>
                    <a:pt x="50" y="11"/>
                    <a:pt x="48" y="9"/>
                    <a:pt x="44" y="7"/>
                  </a:cubicBezTo>
                  <a:cubicBezTo>
                    <a:pt x="45" y="6"/>
                    <a:pt x="46" y="6"/>
                    <a:pt x="46" y="6"/>
                  </a:cubicBezTo>
                  <a:close/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6"/>
                    <a:pt x="44" y="6"/>
                    <a:pt x="44" y="6"/>
                  </a:cubicBezTo>
                  <a:cubicBezTo>
                    <a:pt x="43" y="6"/>
                    <a:pt x="43" y="6"/>
                    <a:pt x="43" y="5"/>
                  </a:cubicBezTo>
                  <a:cubicBezTo>
                    <a:pt x="43" y="5"/>
                    <a:pt x="44" y="5"/>
                    <a:pt x="45" y="5"/>
                  </a:cubicBezTo>
                  <a:close/>
                  <a:moveTo>
                    <a:pt x="42" y="6"/>
                  </a:moveTo>
                  <a:cubicBezTo>
                    <a:pt x="42" y="6"/>
                    <a:pt x="43" y="6"/>
                    <a:pt x="43" y="6"/>
                  </a:cubicBezTo>
                  <a:cubicBezTo>
                    <a:pt x="41" y="8"/>
                    <a:pt x="39" y="9"/>
                    <a:pt x="37" y="10"/>
                  </a:cubicBezTo>
                  <a:cubicBezTo>
                    <a:pt x="36" y="10"/>
                    <a:pt x="36" y="9"/>
                    <a:pt x="35" y="9"/>
                  </a:cubicBezTo>
                  <a:cubicBezTo>
                    <a:pt x="37" y="7"/>
                    <a:pt x="40" y="6"/>
                    <a:pt x="42" y="6"/>
                  </a:cubicBezTo>
                  <a:close/>
                  <a:moveTo>
                    <a:pt x="35" y="9"/>
                  </a:moveTo>
                  <a:cubicBezTo>
                    <a:pt x="35" y="10"/>
                    <a:pt x="36" y="10"/>
                    <a:pt x="36" y="11"/>
                  </a:cubicBezTo>
                  <a:cubicBezTo>
                    <a:pt x="36" y="11"/>
                    <a:pt x="35" y="12"/>
                    <a:pt x="35" y="12"/>
                  </a:cubicBezTo>
                  <a:cubicBezTo>
                    <a:pt x="34" y="12"/>
                    <a:pt x="33" y="11"/>
                    <a:pt x="33" y="11"/>
                  </a:cubicBezTo>
                  <a:cubicBezTo>
                    <a:pt x="33" y="10"/>
                    <a:pt x="34" y="10"/>
                    <a:pt x="35" y="9"/>
                  </a:cubicBezTo>
                  <a:close/>
                  <a:moveTo>
                    <a:pt x="33" y="11"/>
                  </a:moveTo>
                  <a:cubicBezTo>
                    <a:pt x="33" y="11"/>
                    <a:pt x="34" y="12"/>
                    <a:pt x="34" y="12"/>
                  </a:cubicBezTo>
                  <a:cubicBezTo>
                    <a:pt x="33" y="13"/>
                    <a:pt x="32" y="14"/>
                    <a:pt x="32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3"/>
                    <a:pt x="32" y="12"/>
                    <a:pt x="33" y="11"/>
                  </a:cubicBezTo>
                  <a:close/>
                  <a:moveTo>
                    <a:pt x="31" y="15"/>
                  </a:moveTo>
                  <a:cubicBezTo>
                    <a:pt x="31" y="16"/>
                    <a:pt x="31" y="16"/>
                    <a:pt x="31" y="16"/>
                  </a:cubicBezTo>
                  <a:cubicBezTo>
                    <a:pt x="31" y="17"/>
                    <a:pt x="30" y="17"/>
                    <a:pt x="30" y="17"/>
                  </a:cubicBezTo>
                  <a:cubicBezTo>
                    <a:pt x="30" y="17"/>
                    <a:pt x="30" y="16"/>
                    <a:pt x="31" y="15"/>
                  </a:cubicBezTo>
                  <a:close/>
                  <a:moveTo>
                    <a:pt x="28" y="16"/>
                  </a:moveTo>
                  <a:cubicBezTo>
                    <a:pt x="28" y="16"/>
                    <a:pt x="28" y="16"/>
                    <a:pt x="28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6"/>
                  </a:cubicBezTo>
                  <a:close/>
                  <a:moveTo>
                    <a:pt x="29" y="12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8" y="13"/>
                  </a:cubicBezTo>
                  <a:cubicBezTo>
                    <a:pt x="29" y="13"/>
                    <a:pt x="29" y="12"/>
                    <a:pt x="29" y="12"/>
                  </a:cubicBezTo>
                  <a:close/>
                  <a:moveTo>
                    <a:pt x="28" y="13"/>
                  </a:moveTo>
                  <a:cubicBezTo>
                    <a:pt x="28" y="13"/>
                    <a:pt x="28" y="14"/>
                    <a:pt x="28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lose/>
                  <a:moveTo>
                    <a:pt x="27" y="10"/>
                  </a:moveTo>
                  <a:cubicBezTo>
                    <a:pt x="28" y="11"/>
                    <a:pt x="28" y="11"/>
                    <a:pt x="29" y="11"/>
                  </a:cubicBezTo>
                  <a:cubicBezTo>
                    <a:pt x="28" y="11"/>
                    <a:pt x="28" y="11"/>
                    <a:pt x="28" y="12"/>
                  </a:cubicBezTo>
                  <a:cubicBezTo>
                    <a:pt x="27" y="11"/>
                    <a:pt x="27" y="11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lose/>
                  <a:moveTo>
                    <a:pt x="24" y="16"/>
                  </a:moveTo>
                  <a:cubicBezTo>
                    <a:pt x="24" y="16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6"/>
                    <a:pt x="24" y="16"/>
                    <a:pt x="24" y="16"/>
                  </a:cubicBezTo>
                  <a:close/>
                  <a:moveTo>
                    <a:pt x="24" y="15"/>
                  </a:moveTo>
                  <a:cubicBezTo>
                    <a:pt x="24" y="15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5" y="14"/>
                  </a:cubicBezTo>
                  <a:cubicBezTo>
                    <a:pt x="24" y="14"/>
                    <a:pt x="24" y="15"/>
                    <a:pt x="24" y="15"/>
                  </a:cubicBezTo>
                  <a:close/>
                  <a:moveTo>
                    <a:pt x="26" y="11"/>
                  </a:moveTo>
                  <a:cubicBezTo>
                    <a:pt x="26" y="11"/>
                    <a:pt x="26" y="11"/>
                    <a:pt x="26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6" y="11"/>
                  </a:cubicBezTo>
                  <a:close/>
                  <a:moveTo>
                    <a:pt x="25" y="12"/>
                  </a:moveTo>
                  <a:cubicBezTo>
                    <a:pt x="25" y="12"/>
                    <a:pt x="25" y="12"/>
                    <a:pt x="26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3"/>
                    <a:pt x="25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3" y="12"/>
                  </a:cubicBezTo>
                  <a:cubicBezTo>
                    <a:pt x="24" y="12"/>
                    <a:pt x="24" y="12"/>
                    <a:pt x="25" y="12"/>
                  </a:cubicBezTo>
                  <a:close/>
                  <a:moveTo>
                    <a:pt x="23" y="13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19"/>
                  </a:cubicBezTo>
                  <a:cubicBezTo>
                    <a:pt x="17" y="20"/>
                    <a:pt x="17" y="20"/>
                    <a:pt x="17" y="21"/>
                  </a:cubicBezTo>
                  <a:close/>
                  <a:moveTo>
                    <a:pt x="20" y="21"/>
                  </a:moveTo>
                  <a:cubicBezTo>
                    <a:pt x="20" y="21"/>
                    <a:pt x="20" y="21"/>
                    <a:pt x="19" y="21"/>
                  </a:cubicBezTo>
                  <a:cubicBezTo>
                    <a:pt x="19" y="21"/>
                    <a:pt x="19" y="21"/>
                    <a:pt x="20" y="20"/>
                  </a:cubicBezTo>
                  <a:cubicBezTo>
                    <a:pt x="20" y="20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lose/>
                  <a:moveTo>
                    <a:pt x="21" y="17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8"/>
                    <a:pt x="21" y="19"/>
                  </a:cubicBezTo>
                  <a:cubicBezTo>
                    <a:pt x="21" y="19"/>
                    <a:pt x="21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1" y="18"/>
                    <a:pt x="21" y="17"/>
                  </a:cubicBezTo>
                  <a:close/>
                  <a:moveTo>
                    <a:pt x="20" y="16"/>
                  </a:moveTo>
                  <a:cubicBezTo>
                    <a:pt x="20" y="16"/>
                    <a:pt x="19" y="17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7"/>
                    <a:pt x="17" y="17"/>
                  </a:cubicBezTo>
                  <a:cubicBezTo>
                    <a:pt x="18" y="16"/>
                    <a:pt x="19" y="16"/>
                    <a:pt x="20" y="16"/>
                  </a:cubicBezTo>
                  <a:close/>
                  <a:moveTo>
                    <a:pt x="3" y="19"/>
                  </a:moveTo>
                  <a:cubicBezTo>
                    <a:pt x="3" y="19"/>
                    <a:pt x="2" y="19"/>
                    <a:pt x="2" y="19"/>
                  </a:cubicBezTo>
                  <a:cubicBezTo>
                    <a:pt x="2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lose/>
                  <a:moveTo>
                    <a:pt x="3" y="19"/>
                  </a:moveTo>
                  <a:cubicBezTo>
                    <a:pt x="3" y="19"/>
                    <a:pt x="2" y="19"/>
                    <a:pt x="2" y="19"/>
                  </a:cubicBezTo>
                  <a:cubicBezTo>
                    <a:pt x="2" y="18"/>
                    <a:pt x="2" y="18"/>
                    <a:pt x="3" y="17"/>
                  </a:cubicBezTo>
                  <a:cubicBezTo>
                    <a:pt x="3" y="18"/>
                    <a:pt x="4" y="18"/>
                    <a:pt x="4" y="19"/>
                  </a:cubicBezTo>
                  <a:cubicBezTo>
                    <a:pt x="4" y="19"/>
                    <a:pt x="3" y="19"/>
                    <a:pt x="3" y="19"/>
                  </a:cubicBezTo>
                  <a:close/>
                  <a:moveTo>
                    <a:pt x="5" y="18"/>
                  </a:moveTo>
                  <a:cubicBezTo>
                    <a:pt x="4" y="17"/>
                    <a:pt x="4" y="17"/>
                    <a:pt x="3" y="17"/>
                  </a:cubicBezTo>
                  <a:cubicBezTo>
                    <a:pt x="4" y="16"/>
                    <a:pt x="4" y="16"/>
                    <a:pt x="5" y="15"/>
                  </a:cubicBezTo>
                  <a:cubicBezTo>
                    <a:pt x="5" y="16"/>
                    <a:pt x="6" y="16"/>
                    <a:pt x="6" y="17"/>
                  </a:cubicBezTo>
                  <a:cubicBezTo>
                    <a:pt x="6" y="17"/>
                    <a:pt x="5" y="18"/>
                    <a:pt x="5" y="18"/>
                  </a:cubicBezTo>
                  <a:close/>
                  <a:moveTo>
                    <a:pt x="5" y="20"/>
                  </a:moveTo>
                  <a:cubicBezTo>
                    <a:pt x="5" y="20"/>
                    <a:pt x="5" y="20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lose/>
                  <a:moveTo>
                    <a:pt x="5" y="21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lose/>
                  <a:moveTo>
                    <a:pt x="6" y="19"/>
                  </a:moveTo>
                  <a:cubicBezTo>
                    <a:pt x="6" y="18"/>
                    <a:pt x="6" y="18"/>
                    <a:pt x="7" y="17"/>
                  </a:cubicBezTo>
                  <a:cubicBezTo>
                    <a:pt x="7" y="18"/>
                    <a:pt x="8" y="18"/>
                    <a:pt x="8" y="19"/>
                  </a:cubicBezTo>
                  <a:cubicBezTo>
                    <a:pt x="7" y="19"/>
                    <a:pt x="7" y="19"/>
                    <a:pt x="7" y="20"/>
                  </a:cubicBezTo>
                  <a:cubicBezTo>
                    <a:pt x="6" y="19"/>
                    <a:pt x="6" y="19"/>
                    <a:pt x="6" y="19"/>
                  </a:cubicBezTo>
                  <a:close/>
                  <a:moveTo>
                    <a:pt x="6" y="15"/>
                  </a:moveTo>
                  <a:cubicBezTo>
                    <a:pt x="7" y="15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5"/>
                    <a:pt x="6" y="15"/>
                  </a:cubicBezTo>
                  <a:close/>
                  <a:moveTo>
                    <a:pt x="8" y="21"/>
                  </a:moveTo>
                  <a:cubicBezTo>
                    <a:pt x="8" y="21"/>
                    <a:pt x="7" y="20"/>
                    <a:pt x="7" y="20"/>
                  </a:cubicBezTo>
                  <a:cubicBezTo>
                    <a:pt x="7" y="20"/>
                    <a:pt x="8" y="19"/>
                    <a:pt x="8" y="19"/>
                  </a:cubicBezTo>
                  <a:cubicBezTo>
                    <a:pt x="8" y="20"/>
                    <a:pt x="9" y="20"/>
                    <a:pt x="9" y="21"/>
                  </a:cubicBezTo>
                  <a:cubicBezTo>
                    <a:pt x="8" y="21"/>
                    <a:pt x="8" y="21"/>
                    <a:pt x="8" y="21"/>
                  </a:cubicBezTo>
                  <a:close/>
                  <a:moveTo>
                    <a:pt x="10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8" y="16"/>
                    <a:pt x="8" y="16"/>
                    <a:pt x="9" y="16"/>
                  </a:cubicBezTo>
                  <a:cubicBezTo>
                    <a:pt x="9" y="16"/>
                    <a:pt x="10" y="17"/>
                    <a:pt x="10" y="17"/>
                  </a:cubicBezTo>
                  <a:cubicBezTo>
                    <a:pt x="11" y="18"/>
                    <a:pt x="11" y="19"/>
                    <a:pt x="11" y="19"/>
                  </a:cubicBezTo>
                  <a:cubicBezTo>
                    <a:pt x="10" y="19"/>
                    <a:pt x="10" y="18"/>
                    <a:pt x="10" y="18"/>
                  </a:cubicBezTo>
                  <a:close/>
                  <a:moveTo>
                    <a:pt x="9" y="16"/>
                  </a:moveTo>
                  <a:cubicBezTo>
                    <a:pt x="9" y="16"/>
                    <a:pt x="9" y="15"/>
                    <a:pt x="9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9" y="16"/>
                    <a:pt x="9" y="16"/>
                  </a:cubicBezTo>
                  <a:close/>
                  <a:moveTo>
                    <a:pt x="13" y="21"/>
                  </a:moveTo>
                  <a:cubicBezTo>
                    <a:pt x="13" y="20"/>
                    <a:pt x="13" y="20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20"/>
                  </a:cubicBezTo>
                  <a:cubicBezTo>
                    <a:pt x="14" y="20"/>
                    <a:pt x="13" y="21"/>
                    <a:pt x="13" y="21"/>
                  </a:cubicBezTo>
                  <a:close/>
                  <a:moveTo>
                    <a:pt x="15" y="19"/>
                  </a:moveTo>
                  <a:cubicBezTo>
                    <a:pt x="14" y="19"/>
                    <a:pt x="14" y="19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5" y="18"/>
                    <a:pt x="15" y="19"/>
                    <a:pt x="15" y="19"/>
                  </a:cubicBezTo>
                  <a:close/>
                  <a:moveTo>
                    <a:pt x="12" y="11"/>
                  </a:moveTo>
                  <a:cubicBezTo>
                    <a:pt x="14" y="13"/>
                    <a:pt x="15" y="15"/>
                    <a:pt x="15" y="17"/>
                  </a:cubicBezTo>
                  <a:cubicBezTo>
                    <a:pt x="13" y="16"/>
                    <a:pt x="12" y="16"/>
                    <a:pt x="12" y="16"/>
                  </a:cubicBezTo>
                  <a:cubicBezTo>
                    <a:pt x="13" y="17"/>
                    <a:pt x="14" y="17"/>
                    <a:pt x="15" y="17"/>
                  </a:cubicBezTo>
                  <a:cubicBezTo>
                    <a:pt x="14" y="17"/>
                    <a:pt x="14" y="18"/>
                    <a:pt x="13" y="18"/>
                  </a:cubicBezTo>
                  <a:cubicBezTo>
                    <a:pt x="13" y="18"/>
                    <a:pt x="13" y="18"/>
                    <a:pt x="12" y="17"/>
                  </a:cubicBezTo>
                  <a:cubicBezTo>
                    <a:pt x="11" y="15"/>
                    <a:pt x="10" y="14"/>
                    <a:pt x="8" y="13"/>
                  </a:cubicBezTo>
                  <a:cubicBezTo>
                    <a:pt x="9" y="12"/>
                    <a:pt x="10" y="11"/>
                    <a:pt x="12" y="11"/>
                  </a:cubicBezTo>
                  <a:close/>
                  <a:moveTo>
                    <a:pt x="7" y="13"/>
                  </a:moveTo>
                  <a:cubicBezTo>
                    <a:pt x="8" y="14"/>
                    <a:pt x="9" y="15"/>
                    <a:pt x="9" y="15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8" y="15"/>
                    <a:pt x="7" y="15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7" y="14"/>
                    <a:pt x="7" y="13"/>
                  </a:cubicBezTo>
                  <a:close/>
                  <a:moveTo>
                    <a:pt x="5" y="12"/>
                  </a:moveTo>
                  <a:cubicBezTo>
                    <a:pt x="6" y="12"/>
                    <a:pt x="6" y="13"/>
                    <a:pt x="7" y="13"/>
                  </a:cubicBezTo>
                  <a:cubicBezTo>
                    <a:pt x="6" y="13"/>
                    <a:pt x="6" y="13"/>
                    <a:pt x="5" y="14"/>
                  </a:cubicBezTo>
                  <a:cubicBezTo>
                    <a:pt x="5" y="13"/>
                    <a:pt x="4" y="13"/>
                    <a:pt x="4" y="13"/>
                  </a:cubicBezTo>
                  <a:cubicBezTo>
                    <a:pt x="4" y="13"/>
                    <a:pt x="5" y="12"/>
                    <a:pt x="5" y="12"/>
                  </a:cubicBezTo>
                  <a:close/>
                  <a:moveTo>
                    <a:pt x="0" y="15"/>
                  </a:moveTo>
                  <a:cubicBezTo>
                    <a:pt x="1" y="14"/>
                    <a:pt x="2" y="14"/>
                    <a:pt x="3" y="13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3" y="15"/>
                    <a:pt x="3" y="15"/>
                    <a:pt x="2" y="16"/>
                  </a:cubicBezTo>
                  <a:cubicBezTo>
                    <a:pt x="2" y="16"/>
                    <a:pt x="1" y="15"/>
                    <a:pt x="0" y="15"/>
                  </a:cubicBezTo>
                  <a:close/>
                  <a:moveTo>
                    <a:pt x="1" y="19"/>
                  </a:moveTo>
                  <a:cubicBezTo>
                    <a:pt x="1" y="20"/>
                    <a:pt x="2" y="20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0"/>
                    <a:pt x="1" y="20"/>
                    <a:pt x="1" y="20"/>
                  </a:cubicBezTo>
                  <a:cubicBezTo>
                    <a:pt x="1" y="20"/>
                    <a:pt x="1" y="20"/>
                    <a:pt x="1" y="19"/>
                  </a:cubicBezTo>
                  <a:close/>
                </a:path>
              </a:pathLst>
            </a:custGeom>
            <a:solidFill>
              <a:srgbClr val="7CC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4814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8" name="Freeform 56"/>
            <p:cNvSpPr>
              <a:spLocks noEditPoints="1"/>
            </p:cNvSpPr>
            <p:nvPr/>
          </p:nvSpPr>
          <p:spPr bwMode="auto">
            <a:xfrm>
              <a:off x="3224213" y="6161088"/>
              <a:ext cx="6278563" cy="712787"/>
            </a:xfrm>
            <a:custGeom>
              <a:avLst/>
              <a:gdLst>
                <a:gd name="T0" fmla="*/ 398 w 411"/>
                <a:gd name="T1" fmla="*/ 14 h 46"/>
                <a:gd name="T2" fmla="*/ 329 w 411"/>
                <a:gd name="T3" fmla="*/ 15 h 46"/>
                <a:gd name="T4" fmla="*/ 280 w 411"/>
                <a:gd name="T5" fmla="*/ 11 h 46"/>
                <a:gd name="T6" fmla="*/ 228 w 411"/>
                <a:gd name="T7" fmla="*/ 5 h 46"/>
                <a:gd name="T8" fmla="*/ 195 w 411"/>
                <a:gd name="T9" fmla="*/ 11 h 46"/>
                <a:gd name="T10" fmla="*/ 150 w 411"/>
                <a:gd name="T11" fmla="*/ 12 h 46"/>
                <a:gd name="T12" fmla="*/ 123 w 411"/>
                <a:gd name="T13" fmla="*/ 8 h 46"/>
                <a:gd name="T14" fmla="*/ 59 w 411"/>
                <a:gd name="T15" fmla="*/ 19 h 46"/>
                <a:gd name="T16" fmla="*/ 29 w 411"/>
                <a:gd name="T17" fmla="*/ 20 h 46"/>
                <a:gd name="T18" fmla="*/ 6 w 411"/>
                <a:gd name="T19" fmla="*/ 24 h 46"/>
                <a:gd name="T20" fmla="*/ 341 w 411"/>
                <a:gd name="T21" fmla="*/ 26 h 46"/>
                <a:gd name="T22" fmla="*/ 350 w 411"/>
                <a:gd name="T23" fmla="*/ 25 h 46"/>
                <a:gd name="T24" fmla="*/ 352 w 411"/>
                <a:gd name="T25" fmla="*/ 28 h 46"/>
                <a:gd name="T26" fmla="*/ 375 w 411"/>
                <a:gd name="T27" fmla="*/ 27 h 46"/>
                <a:gd name="T28" fmla="*/ 384 w 411"/>
                <a:gd name="T29" fmla="*/ 28 h 46"/>
                <a:gd name="T30" fmla="*/ 392 w 411"/>
                <a:gd name="T31" fmla="*/ 27 h 46"/>
                <a:gd name="T32" fmla="*/ 405 w 411"/>
                <a:gd name="T33" fmla="*/ 26 h 46"/>
                <a:gd name="T34" fmla="*/ 399 w 411"/>
                <a:gd name="T35" fmla="*/ 16 h 46"/>
                <a:gd name="T36" fmla="*/ 379 w 411"/>
                <a:gd name="T37" fmla="*/ 23 h 46"/>
                <a:gd name="T38" fmla="*/ 365 w 411"/>
                <a:gd name="T39" fmla="*/ 18 h 46"/>
                <a:gd name="T40" fmla="*/ 343 w 411"/>
                <a:gd name="T41" fmla="*/ 15 h 46"/>
                <a:gd name="T42" fmla="*/ 299 w 411"/>
                <a:gd name="T43" fmla="*/ 19 h 46"/>
                <a:gd name="T44" fmla="*/ 306 w 411"/>
                <a:gd name="T45" fmla="*/ 18 h 46"/>
                <a:gd name="T46" fmla="*/ 312 w 411"/>
                <a:gd name="T47" fmla="*/ 21 h 46"/>
                <a:gd name="T48" fmla="*/ 311 w 411"/>
                <a:gd name="T49" fmla="*/ 8 h 46"/>
                <a:gd name="T50" fmla="*/ 289 w 411"/>
                <a:gd name="T51" fmla="*/ 17 h 46"/>
                <a:gd name="T52" fmla="*/ 269 w 411"/>
                <a:gd name="T53" fmla="*/ 18 h 46"/>
                <a:gd name="T54" fmla="*/ 285 w 411"/>
                <a:gd name="T55" fmla="*/ 14 h 46"/>
                <a:gd name="T56" fmla="*/ 253 w 411"/>
                <a:gd name="T57" fmla="*/ 17 h 46"/>
                <a:gd name="T58" fmla="*/ 227 w 411"/>
                <a:gd name="T59" fmla="*/ 11 h 46"/>
                <a:gd name="T60" fmla="*/ 226 w 411"/>
                <a:gd name="T61" fmla="*/ 17 h 46"/>
                <a:gd name="T62" fmla="*/ 231 w 411"/>
                <a:gd name="T63" fmla="*/ 15 h 46"/>
                <a:gd name="T64" fmla="*/ 235 w 411"/>
                <a:gd name="T65" fmla="*/ 20 h 46"/>
                <a:gd name="T66" fmla="*/ 237 w 411"/>
                <a:gd name="T67" fmla="*/ 12 h 46"/>
                <a:gd name="T68" fmla="*/ 213 w 411"/>
                <a:gd name="T69" fmla="*/ 13 h 46"/>
                <a:gd name="T70" fmla="*/ 201 w 411"/>
                <a:gd name="T71" fmla="*/ 21 h 46"/>
                <a:gd name="T72" fmla="*/ 179 w 411"/>
                <a:gd name="T73" fmla="*/ 19 h 46"/>
                <a:gd name="T74" fmla="*/ 190 w 411"/>
                <a:gd name="T75" fmla="*/ 15 h 46"/>
                <a:gd name="T76" fmla="*/ 192 w 411"/>
                <a:gd name="T77" fmla="*/ 16 h 46"/>
                <a:gd name="T78" fmla="*/ 179 w 411"/>
                <a:gd name="T79" fmla="*/ 16 h 46"/>
                <a:gd name="T80" fmla="*/ 156 w 411"/>
                <a:gd name="T81" fmla="*/ 19 h 46"/>
                <a:gd name="T82" fmla="*/ 159 w 411"/>
                <a:gd name="T83" fmla="*/ 20 h 46"/>
                <a:gd name="T84" fmla="*/ 166 w 411"/>
                <a:gd name="T85" fmla="*/ 20 h 46"/>
                <a:gd name="T86" fmla="*/ 164 w 411"/>
                <a:gd name="T87" fmla="*/ 12 h 46"/>
                <a:gd name="T88" fmla="*/ 149 w 411"/>
                <a:gd name="T89" fmla="*/ 18 h 46"/>
                <a:gd name="T90" fmla="*/ 138 w 411"/>
                <a:gd name="T91" fmla="*/ 20 h 46"/>
                <a:gd name="T92" fmla="*/ 141 w 411"/>
                <a:gd name="T93" fmla="*/ 14 h 46"/>
                <a:gd name="T94" fmla="*/ 131 w 411"/>
                <a:gd name="T95" fmla="*/ 20 h 46"/>
                <a:gd name="T96" fmla="*/ 104 w 411"/>
                <a:gd name="T97" fmla="*/ 22 h 46"/>
                <a:gd name="T98" fmla="*/ 111 w 411"/>
                <a:gd name="T99" fmla="*/ 22 h 46"/>
                <a:gd name="T100" fmla="*/ 113 w 411"/>
                <a:gd name="T101" fmla="*/ 17 h 46"/>
                <a:gd name="T102" fmla="*/ 120 w 411"/>
                <a:gd name="T103" fmla="*/ 18 h 46"/>
                <a:gd name="T104" fmla="*/ 96 w 411"/>
                <a:gd name="T105" fmla="*/ 20 h 46"/>
                <a:gd name="T106" fmla="*/ 83 w 411"/>
                <a:gd name="T107" fmla="*/ 22 h 46"/>
                <a:gd name="T108" fmla="*/ 90 w 411"/>
                <a:gd name="T109" fmla="*/ 24 h 46"/>
                <a:gd name="T110" fmla="*/ 75 w 411"/>
                <a:gd name="T111" fmla="*/ 20 h 46"/>
                <a:gd name="T112" fmla="*/ 47 w 411"/>
                <a:gd name="T113" fmla="*/ 21 h 46"/>
                <a:gd name="T114" fmla="*/ 58 w 411"/>
                <a:gd name="T115" fmla="*/ 21 h 46"/>
                <a:gd name="T116" fmla="*/ 44 w 411"/>
                <a:gd name="T117" fmla="*/ 18 h 46"/>
                <a:gd name="T118" fmla="*/ 10 w 411"/>
                <a:gd name="T119" fmla="*/ 23 h 46"/>
                <a:gd name="T120" fmla="*/ 21 w 411"/>
                <a:gd name="T121" fmla="*/ 22 h 46"/>
                <a:gd name="T122" fmla="*/ 14 w 411"/>
                <a:gd name="T123" fmla="*/ 2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1" h="46">
                  <a:moveTo>
                    <a:pt x="2" y="27"/>
                  </a:moveTo>
                  <a:cubicBezTo>
                    <a:pt x="1" y="31"/>
                    <a:pt x="1" y="38"/>
                    <a:pt x="0" y="46"/>
                  </a:cubicBezTo>
                  <a:cubicBezTo>
                    <a:pt x="411" y="46"/>
                    <a:pt x="411" y="46"/>
                    <a:pt x="411" y="46"/>
                  </a:cubicBezTo>
                  <a:cubicBezTo>
                    <a:pt x="411" y="39"/>
                    <a:pt x="410" y="29"/>
                    <a:pt x="410" y="26"/>
                  </a:cubicBezTo>
                  <a:cubicBezTo>
                    <a:pt x="410" y="26"/>
                    <a:pt x="410" y="26"/>
                    <a:pt x="410" y="26"/>
                  </a:cubicBezTo>
                  <a:cubicBezTo>
                    <a:pt x="410" y="26"/>
                    <a:pt x="410" y="26"/>
                    <a:pt x="410" y="26"/>
                  </a:cubicBezTo>
                  <a:cubicBezTo>
                    <a:pt x="410" y="26"/>
                    <a:pt x="410" y="26"/>
                    <a:pt x="410" y="26"/>
                  </a:cubicBezTo>
                  <a:cubicBezTo>
                    <a:pt x="410" y="26"/>
                    <a:pt x="410" y="26"/>
                    <a:pt x="410" y="26"/>
                  </a:cubicBezTo>
                  <a:cubicBezTo>
                    <a:pt x="410" y="26"/>
                    <a:pt x="410" y="26"/>
                    <a:pt x="410" y="26"/>
                  </a:cubicBezTo>
                  <a:cubicBezTo>
                    <a:pt x="409" y="26"/>
                    <a:pt x="409" y="26"/>
                    <a:pt x="409" y="26"/>
                  </a:cubicBezTo>
                  <a:cubicBezTo>
                    <a:pt x="409" y="25"/>
                    <a:pt x="409" y="25"/>
                    <a:pt x="410" y="25"/>
                  </a:cubicBezTo>
                  <a:cubicBezTo>
                    <a:pt x="410" y="24"/>
                    <a:pt x="410" y="24"/>
                    <a:pt x="410" y="24"/>
                  </a:cubicBezTo>
                  <a:cubicBezTo>
                    <a:pt x="409" y="25"/>
                    <a:pt x="409" y="25"/>
                    <a:pt x="408" y="25"/>
                  </a:cubicBezTo>
                  <a:cubicBezTo>
                    <a:pt x="408" y="25"/>
                    <a:pt x="408" y="25"/>
                    <a:pt x="407" y="25"/>
                  </a:cubicBezTo>
                  <a:cubicBezTo>
                    <a:pt x="408" y="24"/>
                    <a:pt x="408" y="23"/>
                    <a:pt x="409" y="22"/>
                  </a:cubicBezTo>
                  <a:cubicBezTo>
                    <a:pt x="409" y="22"/>
                    <a:pt x="409" y="22"/>
                    <a:pt x="409" y="22"/>
                  </a:cubicBezTo>
                  <a:cubicBezTo>
                    <a:pt x="409" y="22"/>
                    <a:pt x="409" y="21"/>
                    <a:pt x="409" y="21"/>
                  </a:cubicBezTo>
                  <a:cubicBezTo>
                    <a:pt x="409" y="21"/>
                    <a:pt x="409" y="21"/>
                    <a:pt x="409" y="21"/>
                  </a:cubicBezTo>
                  <a:cubicBezTo>
                    <a:pt x="409" y="21"/>
                    <a:pt x="408" y="21"/>
                    <a:pt x="408" y="21"/>
                  </a:cubicBezTo>
                  <a:cubicBezTo>
                    <a:pt x="408" y="21"/>
                    <a:pt x="409" y="21"/>
                    <a:pt x="409" y="21"/>
                  </a:cubicBezTo>
                  <a:cubicBezTo>
                    <a:pt x="409" y="21"/>
                    <a:pt x="409" y="21"/>
                    <a:pt x="409" y="21"/>
                  </a:cubicBezTo>
                  <a:cubicBezTo>
                    <a:pt x="409" y="21"/>
                    <a:pt x="408" y="21"/>
                    <a:pt x="408" y="21"/>
                  </a:cubicBezTo>
                  <a:cubicBezTo>
                    <a:pt x="407" y="21"/>
                    <a:pt x="407" y="21"/>
                    <a:pt x="407" y="21"/>
                  </a:cubicBezTo>
                  <a:cubicBezTo>
                    <a:pt x="407" y="21"/>
                    <a:pt x="407" y="21"/>
                    <a:pt x="408" y="21"/>
                  </a:cubicBezTo>
                  <a:cubicBezTo>
                    <a:pt x="407" y="21"/>
                    <a:pt x="406" y="22"/>
                    <a:pt x="405" y="22"/>
                  </a:cubicBezTo>
                  <a:cubicBezTo>
                    <a:pt x="406" y="21"/>
                    <a:pt x="407" y="20"/>
                    <a:pt x="408" y="19"/>
                  </a:cubicBezTo>
                  <a:cubicBezTo>
                    <a:pt x="408" y="19"/>
                    <a:pt x="408" y="19"/>
                    <a:pt x="409" y="19"/>
                  </a:cubicBezTo>
                  <a:cubicBezTo>
                    <a:pt x="409" y="19"/>
                    <a:pt x="409" y="19"/>
                    <a:pt x="409" y="18"/>
                  </a:cubicBezTo>
                  <a:cubicBezTo>
                    <a:pt x="408" y="18"/>
                    <a:pt x="408" y="18"/>
                    <a:pt x="408" y="18"/>
                  </a:cubicBezTo>
                  <a:cubicBezTo>
                    <a:pt x="408" y="18"/>
                    <a:pt x="408" y="18"/>
                    <a:pt x="409" y="18"/>
                  </a:cubicBezTo>
                  <a:cubicBezTo>
                    <a:pt x="409" y="18"/>
                    <a:pt x="408" y="17"/>
                    <a:pt x="408" y="17"/>
                  </a:cubicBezTo>
                  <a:cubicBezTo>
                    <a:pt x="408" y="17"/>
                    <a:pt x="408" y="17"/>
                    <a:pt x="408" y="17"/>
                  </a:cubicBezTo>
                  <a:cubicBezTo>
                    <a:pt x="408" y="17"/>
                    <a:pt x="407" y="17"/>
                    <a:pt x="407" y="17"/>
                  </a:cubicBezTo>
                  <a:cubicBezTo>
                    <a:pt x="407" y="17"/>
                    <a:pt x="407" y="17"/>
                    <a:pt x="408" y="16"/>
                  </a:cubicBezTo>
                  <a:cubicBezTo>
                    <a:pt x="408" y="16"/>
                    <a:pt x="407" y="17"/>
                    <a:pt x="406" y="17"/>
                  </a:cubicBezTo>
                  <a:cubicBezTo>
                    <a:pt x="406" y="17"/>
                    <a:pt x="405" y="17"/>
                    <a:pt x="405" y="17"/>
                  </a:cubicBezTo>
                  <a:cubicBezTo>
                    <a:pt x="405" y="17"/>
                    <a:pt x="405" y="17"/>
                    <a:pt x="406" y="17"/>
                  </a:cubicBezTo>
                  <a:cubicBezTo>
                    <a:pt x="406" y="17"/>
                    <a:pt x="406" y="17"/>
                    <a:pt x="405" y="17"/>
                  </a:cubicBezTo>
                  <a:cubicBezTo>
                    <a:pt x="403" y="16"/>
                    <a:pt x="400" y="15"/>
                    <a:pt x="397" y="14"/>
                  </a:cubicBezTo>
                  <a:cubicBezTo>
                    <a:pt x="398" y="14"/>
                    <a:pt x="398" y="14"/>
                    <a:pt x="398" y="14"/>
                  </a:cubicBezTo>
                  <a:cubicBezTo>
                    <a:pt x="398" y="14"/>
                    <a:pt x="398" y="14"/>
                    <a:pt x="397" y="14"/>
                  </a:cubicBezTo>
                  <a:cubicBezTo>
                    <a:pt x="397" y="14"/>
                    <a:pt x="397" y="14"/>
                    <a:pt x="397" y="14"/>
                  </a:cubicBezTo>
                  <a:cubicBezTo>
                    <a:pt x="397" y="14"/>
                    <a:pt x="397" y="14"/>
                    <a:pt x="397" y="14"/>
                  </a:cubicBezTo>
                  <a:cubicBezTo>
                    <a:pt x="393" y="15"/>
                    <a:pt x="390" y="17"/>
                    <a:pt x="387" y="18"/>
                  </a:cubicBezTo>
                  <a:cubicBezTo>
                    <a:pt x="386" y="18"/>
                    <a:pt x="386" y="18"/>
                    <a:pt x="385" y="18"/>
                  </a:cubicBezTo>
                  <a:cubicBezTo>
                    <a:pt x="387" y="17"/>
                    <a:pt x="388" y="17"/>
                    <a:pt x="388" y="17"/>
                  </a:cubicBezTo>
                  <a:cubicBezTo>
                    <a:pt x="387" y="17"/>
                    <a:pt x="386" y="17"/>
                    <a:pt x="385" y="17"/>
                  </a:cubicBezTo>
                  <a:cubicBezTo>
                    <a:pt x="383" y="17"/>
                    <a:pt x="381" y="17"/>
                    <a:pt x="379" y="16"/>
                  </a:cubicBezTo>
                  <a:cubicBezTo>
                    <a:pt x="379" y="16"/>
                    <a:pt x="381" y="17"/>
                    <a:pt x="384" y="18"/>
                  </a:cubicBezTo>
                  <a:cubicBezTo>
                    <a:pt x="384" y="18"/>
                    <a:pt x="383" y="18"/>
                    <a:pt x="383" y="18"/>
                  </a:cubicBezTo>
                  <a:cubicBezTo>
                    <a:pt x="380" y="16"/>
                    <a:pt x="376" y="15"/>
                    <a:pt x="371" y="13"/>
                  </a:cubicBezTo>
                  <a:cubicBezTo>
                    <a:pt x="371" y="13"/>
                    <a:pt x="376" y="15"/>
                    <a:pt x="382" y="18"/>
                  </a:cubicBezTo>
                  <a:cubicBezTo>
                    <a:pt x="379" y="19"/>
                    <a:pt x="377" y="20"/>
                    <a:pt x="375" y="21"/>
                  </a:cubicBezTo>
                  <a:cubicBezTo>
                    <a:pt x="374" y="21"/>
                    <a:pt x="372" y="20"/>
                    <a:pt x="370" y="20"/>
                  </a:cubicBezTo>
                  <a:cubicBezTo>
                    <a:pt x="370" y="20"/>
                    <a:pt x="372" y="21"/>
                    <a:pt x="375" y="22"/>
                  </a:cubicBezTo>
                  <a:cubicBezTo>
                    <a:pt x="374" y="22"/>
                    <a:pt x="374" y="22"/>
                    <a:pt x="374" y="22"/>
                  </a:cubicBezTo>
                  <a:cubicBezTo>
                    <a:pt x="372" y="21"/>
                    <a:pt x="369" y="20"/>
                    <a:pt x="366" y="18"/>
                  </a:cubicBezTo>
                  <a:cubicBezTo>
                    <a:pt x="364" y="17"/>
                    <a:pt x="363" y="15"/>
                    <a:pt x="362" y="15"/>
                  </a:cubicBezTo>
                  <a:cubicBezTo>
                    <a:pt x="366" y="13"/>
                    <a:pt x="369" y="12"/>
                    <a:pt x="369" y="12"/>
                  </a:cubicBezTo>
                  <a:cubicBezTo>
                    <a:pt x="366" y="13"/>
                    <a:pt x="364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0" y="15"/>
                    <a:pt x="358" y="16"/>
                    <a:pt x="357" y="17"/>
                  </a:cubicBezTo>
                  <a:cubicBezTo>
                    <a:pt x="356" y="16"/>
                    <a:pt x="356" y="16"/>
                    <a:pt x="356" y="16"/>
                  </a:cubicBezTo>
                  <a:cubicBezTo>
                    <a:pt x="357" y="16"/>
                    <a:pt x="358" y="16"/>
                    <a:pt x="358" y="16"/>
                  </a:cubicBezTo>
                  <a:cubicBezTo>
                    <a:pt x="357" y="16"/>
                    <a:pt x="356" y="16"/>
                    <a:pt x="356" y="16"/>
                  </a:cubicBezTo>
                  <a:cubicBezTo>
                    <a:pt x="353" y="14"/>
                    <a:pt x="351" y="14"/>
                    <a:pt x="351" y="14"/>
                  </a:cubicBezTo>
                  <a:cubicBezTo>
                    <a:pt x="352" y="15"/>
                    <a:pt x="354" y="15"/>
                    <a:pt x="355" y="16"/>
                  </a:cubicBezTo>
                  <a:cubicBezTo>
                    <a:pt x="354" y="16"/>
                    <a:pt x="353" y="16"/>
                    <a:pt x="352" y="17"/>
                  </a:cubicBezTo>
                  <a:cubicBezTo>
                    <a:pt x="350" y="15"/>
                    <a:pt x="347" y="13"/>
                    <a:pt x="344" y="11"/>
                  </a:cubicBezTo>
                  <a:cubicBezTo>
                    <a:pt x="345" y="11"/>
                    <a:pt x="346" y="10"/>
                    <a:pt x="346" y="10"/>
                  </a:cubicBezTo>
                  <a:cubicBezTo>
                    <a:pt x="345" y="10"/>
                    <a:pt x="345" y="11"/>
                    <a:pt x="344" y="11"/>
                  </a:cubicBezTo>
                  <a:cubicBezTo>
                    <a:pt x="343" y="11"/>
                    <a:pt x="343" y="10"/>
                    <a:pt x="342" y="10"/>
                  </a:cubicBezTo>
                  <a:cubicBezTo>
                    <a:pt x="343" y="10"/>
                    <a:pt x="344" y="10"/>
                    <a:pt x="344" y="10"/>
                  </a:cubicBezTo>
                  <a:cubicBezTo>
                    <a:pt x="344" y="10"/>
                    <a:pt x="343" y="10"/>
                    <a:pt x="342" y="10"/>
                  </a:cubicBezTo>
                  <a:cubicBezTo>
                    <a:pt x="341" y="9"/>
                    <a:pt x="341" y="9"/>
                    <a:pt x="340" y="9"/>
                  </a:cubicBezTo>
                  <a:cubicBezTo>
                    <a:pt x="340" y="9"/>
                    <a:pt x="341" y="9"/>
                    <a:pt x="342" y="10"/>
                  </a:cubicBezTo>
                  <a:cubicBezTo>
                    <a:pt x="335" y="11"/>
                    <a:pt x="331" y="13"/>
                    <a:pt x="329" y="15"/>
                  </a:cubicBezTo>
                  <a:cubicBezTo>
                    <a:pt x="329" y="15"/>
                    <a:pt x="328" y="15"/>
                    <a:pt x="328" y="15"/>
                  </a:cubicBezTo>
                  <a:cubicBezTo>
                    <a:pt x="329" y="15"/>
                    <a:pt x="329" y="15"/>
                    <a:pt x="329" y="15"/>
                  </a:cubicBezTo>
                  <a:cubicBezTo>
                    <a:pt x="328" y="16"/>
                    <a:pt x="327" y="17"/>
                    <a:pt x="327" y="18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6" y="17"/>
                    <a:pt x="325" y="16"/>
                    <a:pt x="325" y="15"/>
                  </a:cubicBezTo>
                  <a:cubicBezTo>
                    <a:pt x="329" y="13"/>
                    <a:pt x="332" y="12"/>
                    <a:pt x="332" y="12"/>
                  </a:cubicBezTo>
                  <a:cubicBezTo>
                    <a:pt x="329" y="13"/>
                    <a:pt x="327" y="14"/>
                    <a:pt x="325" y="15"/>
                  </a:cubicBezTo>
                  <a:cubicBezTo>
                    <a:pt x="323" y="10"/>
                    <a:pt x="318" y="7"/>
                    <a:pt x="318" y="7"/>
                  </a:cubicBezTo>
                  <a:cubicBezTo>
                    <a:pt x="322" y="10"/>
                    <a:pt x="323" y="13"/>
                    <a:pt x="323" y="15"/>
                  </a:cubicBezTo>
                  <a:cubicBezTo>
                    <a:pt x="323" y="16"/>
                    <a:pt x="322" y="16"/>
                    <a:pt x="321" y="16"/>
                  </a:cubicBezTo>
                  <a:cubicBezTo>
                    <a:pt x="321" y="16"/>
                    <a:pt x="320" y="16"/>
                    <a:pt x="320" y="16"/>
                  </a:cubicBezTo>
                  <a:cubicBezTo>
                    <a:pt x="320" y="16"/>
                    <a:pt x="320" y="16"/>
                    <a:pt x="320" y="16"/>
                  </a:cubicBezTo>
                  <a:cubicBezTo>
                    <a:pt x="322" y="15"/>
                    <a:pt x="323" y="15"/>
                    <a:pt x="323" y="15"/>
                  </a:cubicBezTo>
                  <a:cubicBezTo>
                    <a:pt x="322" y="15"/>
                    <a:pt x="321" y="15"/>
                    <a:pt x="320" y="16"/>
                  </a:cubicBezTo>
                  <a:cubicBezTo>
                    <a:pt x="318" y="12"/>
                    <a:pt x="314" y="9"/>
                    <a:pt x="311" y="8"/>
                  </a:cubicBezTo>
                  <a:cubicBezTo>
                    <a:pt x="316" y="6"/>
                    <a:pt x="321" y="5"/>
                    <a:pt x="321" y="5"/>
                  </a:cubicBezTo>
                  <a:cubicBezTo>
                    <a:pt x="317" y="6"/>
                    <a:pt x="313" y="7"/>
                    <a:pt x="311" y="8"/>
                  </a:cubicBezTo>
                  <a:cubicBezTo>
                    <a:pt x="310" y="8"/>
                    <a:pt x="310" y="8"/>
                    <a:pt x="310" y="8"/>
                  </a:cubicBezTo>
                  <a:cubicBezTo>
                    <a:pt x="311" y="8"/>
                    <a:pt x="311" y="7"/>
                    <a:pt x="311" y="7"/>
                  </a:cubicBezTo>
                  <a:cubicBezTo>
                    <a:pt x="311" y="8"/>
                    <a:pt x="310" y="8"/>
                    <a:pt x="310" y="8"/>
                  </a:cubicBezTo>
                  <a:cubicBezTo>
                    <a:pt x="309" y="7"/>
                    <a:pt x="308" y="7"/>
                    <a:pt x="308" y="7"/>
                  </a:cubicBezTo>
                  <a:cubicBezTo>
                    <a:pt x="308" y="7"/>
                    <a:pt x="309" y="7"/>
                    <a:pt x="309" y="8"/>
                  </a:cubicBezTo>
                  <a:cubicBezTo>
                    <a:pt x="309" y="8"/>
                    <a:pt x="308" y="8"/>
                    <a:pt x="307" y="8"/>
                  </a:cubicBezTo>
                  <a:cubicBezTo>
                    <a:pt x="304" y="6"/>
                    <a:pt x="301" y="5"/>
                    <a:pt x="297" y="3"/>
                  </a:cubicBezTo>
                  <a:cubicBezTo>
                    <a:pt x="297" y="3"/>
                    <a:pt x="302" y="5"/>
                    <a:pt x="306" y="8"/>
                  </a:cubicBezTo>
                  <a:cubicBezTo>
                    <a:pt x="303" y="9"/>
                    <a:pt x="301" y="10"/>
                    <a:pt x="299" y="11"/>
                  </a:cubicBezTo>
                  <a:cubicBezTo>
                    <a:pt x="296" y="9"/>
                    <a:pt x="294" y="8"/>
                    <a:pt x="294" y="8"/>
                  </a:cubicBezTo>
                  <a:cubicBezTo>
                    <a:pt x="295" y="9"/>
                    <a:pt x="297" y="10"/>
                    <a:pt x="298" y="11"/>
                  </a:cubicBezTo>
                  <a:cubicBezTo>
                    <a:pt x="296" y="13"/>
                    <a:pt x="294" y="14"/>
                    <a:pt x="294" y="16"/>
                  </a:cubicBezTo>
                  <a:cubicBezTo>
                    <a:pt x="293" y="15"/>
                    <a:pt x="293" y="15"/>
                    <a:pt x="292" y="15"/>
                  </a:cubicBezTo>
                  <a:cubicBezTo>
                    <a:pt x="291" y="9"/>
                    <a:pt x="285" y="6"/>
                    <a:pt x="285" y="6"/>
                  </a:cubicBezTo>
                  <a:cubicBezTo>
                    <a:pt x="289" y="9"/>
                    <a:pt x="290" y="12"/>
                    <a:pt x="290" y="14"/>
                  </a:cubicBezTo>
                  <a:cubicBezTo>
                    <a:pt x="288" y="13"/>
                    <a:pt x="287" y="13"/>
                    <a:pt x="287" y="13"/>
                  </a:cubicBezTo>
                  <a:cubicBezTo>
                    <a:pt x="288" y="13"/>
                    <a:pt x="289" y="14"/>
                    <a:pt x="290" y="14"/>
                  </a:cubicBezTo>
                  <a:cubicBezTo>
                    <a:pt x="290" y="15"/>
                    <a:pt x="290" y="15"/>
                    <a:pt x="290" y="16"/>
                  </a:cubicBezTo>
                  <a:cubicBezTo>
                    <a:pt x="289" y="15"/>
                    <a:pt x="288" y="15"/>
                    <a:pt x="287" y="14"/>
                  </a:cubicBezTo>
                  <a:cubicBezTo>
                    <a:pt x="286" y="12"/>
                    <a:pt x="285" y="11"/>
                    <a:pt x="283" y="10"/>
                  </a:cubicBezTo>
                  <a:cubicBezTo>
                    <a:pt x="286" y="9"/>
                    <a:pt x="287" y="8"/>
                    <a:pt x="287" y="8"/>
                  </a:cubicBezTo>
                  <a:cubicBezTo>
                    <a:pt x="286" y="9"/>
                    <a:pt x="284" y="9"/>
                    <a:pt x="283" y="10"/>
                  </a:cubicBezTo>
                  <a:cubicBezTo>
                    <a:pt x="279" y="6"/>
                    <a:pt x="275" y="5"/>
                    <a:pt x="275" y="5"/>
                  </a:cubicBezTo>
                  <a:cubicBezTo>
                    <a:pt x="278" y="7"/>
                    <a:pt x="281" y="8"/>
                    <a:pt x="282" y="10"/>
                  </a:cubicBezTo>
                  <a:cubicBezTo>
                    <a:pt x="282" y="10"/>
                    <a:pt x="281" y="10"/>
                    <a:pt x="280" y="11"/>
                  </a:cubicBezTo>
                  <a:cubicBezTo>
                    <a:pt x="280" y="11"/>
                    <a:pt x="280" y="10"/>
                    <a:pt x="280" y="10"/>
                  </a:cubicBezTo>
                  <a:cubicBezTo>
                    <a:pt x="277" y="8"/>
                    <a:pt x="272" y="4"/>
                    <a:pt x="264" y="1"/>
                  </a:cubicBezTo>
                  <a:cubicBezTo>
                    <a:pt x="265" y="2"/>
                    <a:pt x="273" y="5"/>
                    <a:pt x="279" y="11"/>
                  </a:cubicBezTo>
                  <a:cubicBezTo>
                    <a:pt x="278" y="12"/>
                    <a:pt x="277" y="12"/>
                    <a:pt x="276" y="12"/>
                  </a:cubicBezTo>
                  <a:cubicBezTo>
                    <a:pt x="276" y="12"/>
                    <a:pt x="276" y="12"/>
                    <a:pt x="276" y="12"/>
                  </a:cubicBezTo>
                  <a:cubicBezTo>
                    <a:pt x="276" y="12"/>
                    <a:pt x="276" y="12"/>
                    <a:pt x="276" y="12"/>
                  </a:cubicBezTo>
                  <a:cubicBezTo>
                    <a:pt x="276" y="12"/>
                    <a:pt x="276" y="12"/>
                    <a:pt x="276" y="12"/>
                  </a:cubicBezTo>
                  <a:cubicBezTo>
                    <a:pt x="275" y="11"/>
                    <a:pt x="274" y="11"/>
                    <a:pt x="273" y="10"/>
                  </a:cubicBezTo>
                  <a:cubicBezTo>
                    <a:pt x="273" y="10"/>
                    <a:pt x="274" y="11"/>
                    <a:pt x="275" y="12"/>
                  </a:cubicBezTo>
                  <a:cubicBezTo>
                    <a:pt x="274" y="12"/>
                    <a:pt x="273" y="13"/>
                    <a:pt x="271" y="13"/>
                  </a:cubicBezTo>
                  <a:cubicBezTo>
                    <a:pt x="268" y="11"/>
                    <a:pt x="265" y="9"/>
                    <a:pt x="263" y="7"/>
                  </a:cubicBezTo>
                  <a:cubicBezTo>
                    <a:pt x="264" y="7"/>
                    <a:pt x="264" y="7"/>
                    <a:pt x="265" y="7"/>
                  </a:cubicBezTo>
                  <a:cubicBezTo>
                    <a:pt x="264" y="7"/>
                    <a:pt x="263" y="7"/>
                    <a:pt x="263" y="7"/>
                  </a:cubicBezTo>
                  <a:cubicBezTo>
                    <a:pt x="262" y="7"/>
                    <a:pt x="261" y="7"/>
                    <a:pt x="261" y="6"/>
                  </a:cubicBezTo>
                  <a:cubicBezTo>
                    <a:pt x="262" y="6"/>
                    <a:pt x="263" y="6"/>
                    <a:pt x="263" y="6"/>
                  </a:cubicBezTo>
                  <a:cubicBezTo>
                    <a:pt x="262" y="6"/>
                    <a:pt x="261" y="6"/>
                    <a:pt x="261" y="6"/>
                  </a:cubicBezTo>
                  <a:cubicBezTo>
                    <a:pt x="261" y="6"/>
                    <a:pt x="261" y="6"/>
                    <a:pt x="261" y="6"/>
                  </a:cubicBezTo>
                  <a:cubicBezTo>
                    <a:pt x="261" y="6"/>
                    <a:pt x="261" y="6"/>
                    <a:pt x="261" y="6"/>
                  </a:cubicBezTo>
                  <a:cubicBezTo>
                    <a:pt x="254" y="7"/>
                    <a:pt x="250" y="10"/>
                    <a:pt x="248" y="12"/>
                  </a:cubicBezTo>
                  <a:cubicBezTo>
                    <a:pt x="247" y="12"/>
                    <a:pt x="247" y="12"/>
                    <a:pt x="247" y="12"/>
                  </a:cubicBezTo>
                  <a:cubicBezTo>
                    <a:pt x="247" y="12"/>
                    <a:pt x="247" y="12"/>
                    <a:pt x="248" y="12"/>
                  </a:cubicBezTo>
                  <a:cubicBezTo>
                    <a:pt x="247" y="13"/>
                    <a:pt x="246" y="14"/>
                    <a:pt x="245" y="15"/>
                  </a:cubicBezTo>
                  <a:cubicBezTo>
                    <a:pt x="245" y="15"/>
                    <a:pt x="245" y="15"/>
                    <a:pt x="245" y="15"/>
                  </a:cubicBezTo>
                  <a:cubicBezTo>
                    <a:pt x="244" y="14"/>
                    <a:pt x="244" y="13"/>
                    <a:pt x="244" y="12"/>
                  </a:cubicBezTo>
                  <a:cubicBezTo>
                    <a:pt x="248" y="10"/>
                    <a:pt x="250" y="9"/>
                    <a:pt x="250" y="9"/>
                  </a:cubicBezTo>
                  <a:cubicBezTo>
                    <a:pt x="248" y="10"/>
                    <a:pt x="246" y="11"/>
                    <a:pt x="244" y="12"/>
                  </a:cubicBezTo>
                  <a:cubicBezTo>
                    <a:pt x="243" y="11"/>
                    <a:pt x="243" y="10"/>
                    <a:pt x="242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9"/>
                    <a:pt x="243" y="9"/>
                    <a:pt x="242" y="9"/>
                  </a:cubicBezTo>
                  <a:cubicBezTo>
                    <a:pt x="240" y="6"/>
                    <a:pt x="237" y="4"/>
                    <a:pt x="237" y="4"/>
                  </a:cubicBezTo>
                  <a:cubicBezTo>
                    <a:pt x="239" y="6"/>
                    <a:pt x="241" y="8"/>
                    <a:pt x="242" y="10"/>
                  </a:cubicBezTo>
                  <a:cubicBezTo>
                    <a:pt x="240" y="10"/>
                    <a:pt x="239" y="11"/>
                    <a:pt x="238" y="11"/>
                  </a:cubicBezTo>
                  <a:cubicBezTo>
                    <a:pt x="236" y="8"/>
                    <a:pt x="233" y="6"/>
                    <a:pt x="230" y="5"/>
                  </a:cubicBezTo>
                  <a:cubicBezTo>
                    <a:pt x="235" y="3"/>
                    <a:pt x="239" y="2"/>
                    <a:pt x="239" y="2"/>
                  </a:cubicBezTo>
                  <a:cubicBezTo>
                    <a:pt x="235" y="3"/>
                    <a:pt x="232" y="4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5"/>
                    <a:pt x="230" y="5"/>
                    <a:pt x="230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7" y="4"/>
                    <a:pt x="227" y="4"/>
                    <a:pt x="227" y="4"/>
                  </a:cubicBezTo>
                  <a:cubicBezTo>
                    <a:pt x="227" y="4"/>
                    <a:pt x="228" y="5"/>
                    <a:pt x="228" y="5"/>
                  </a:cubicBezTo>
                  <a:cubicBezTo>
                    <a:pt x="227" y="5"/>
                    <a:pt x="227" y="5"/>
                    <a:pt x="226" y="5"/>
                  </a:cubicBezTo>
                  <a:cubicBezTo>
                    <a:pt x="223" y="4"/>
                    <a:pt x="220" y="2"/>
                    <a:pt x="216" y="0"/>
                  </a:cubicBezTo>
                  <a:cubicBezTo>
                    <a:pt x="216" y="0"/>
                    <a:pt x="220" y="2"/>
                    <a:pt x="225" y="5"/>
                  </a:cubicBezTo>
                  <a:cubicBezTo>
                    <a:pt x="222" y="6"/>
                    <a:pt x="220" y="7"/>
                    <a:pt x="218" y="8"/>
                  </a:cubicBezTo>
                  <a:cubicBezTo>
                    <a:pt x="215" y="6"/>
                    <a:pt x="213" y="5"/>
                    <a:pt x="213" y="5"/>
                  </a:cubicBezTo>
                  <a:cubicBezTo>
                    <a:pt x="214" y="7"/>
                    <a:pt x="216" y="7"/>
                    <a:pt x="217" y="8"/>
                  </a:cubicBezTo>
                  <a:cubicBezTo>
                    <a:pt x="215" y="10"/>
                    <a:pt x="214" y="11"/>
                    <a:pt x="213" y="12"/>
                  </a:cubicBezTo>
                  <a:cubicBezTo>
                    <a:pt x="213" y="12"/>
                    <a:pt x="212" y="13"/>
                    <a:pt x="212" y="13"/>
                  </a:cubicBezTo>
                  <a:cubicBezTo>
                    <a:pt x="212" y="13"/>
                    <a:pt x="212" y="13"/>
                    <a:pt x="211" y="12"/>
                  </a:cubicBezTo>
                  <a:cubicBezTo>
                    <a:pt x="211" y="12"/>
                    <a:pt x="211" y="12"/>
                    <a:pt x="211" y="12"/>
                  </a:cubicBezTo>
                  <a:cubicBezTo>
                    <a:pt x="212" y="12"/>
                    <a:pt x="213" y="12"/>
                    <a:pt x="213" y="11"/>
                  </a:cubicBezTo>
                  <a:cubicBezTo>
                    <a:pt x="213" y="11"/>
                    <a:pt x="213" y="12"/>
                    <a:pt x="213" y="12"/>
                  </a:cubicBezTo>
                  <a:cubicBezTo>
                    <a:pt x="213" y="11"/>
                    <a:pt x="213" y="11"/>
                    <a:pt x="213" y="11"/>
                  </a:cubicBezTo>
                  <a:cubicBezTo>
                    <a:pt x="213" y="11"/>
                    <a:pt x="212" y="10"/>
                    <a:pt x="212" y="10"/>
                  </a:cubicBezTo>
                  <a:cubicBezTo>
                    <a:pt x="214" y="9"/>
                    <a:pt x="216" y="8"/>
                    <a:pt x="216" y="8"/>
                  </a:cubicBezTo>
                  <a:cubicBezTo>
                    <a:pt x="215" y="9"/>
                    <a:pt x="213" y="9"/>
                    <a:pt x="211" y="10"/>
                  </a:cubicBezTo>
                  <a:cubicBezTo>
                    <a:pt x="211" y="10"/>
                    <a:pt x="211" y="10"/>
                    <a:pt x="210" y="9"/>
                  </a:cubicBezTo>
                  <a:cubicBezTo>
                    <a:pt x="209" y="7"/>
                    <a:pt x="206" y="5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7" y="6"/>
                    <a:pt x="208" y="7"/>
                    <a:pt x="209" y="9"/>
                  </a:cubicBezTo>
                  <a:cubicBezTo>
                    <a:pt x="208" y="8"/>
                    <a:pt x="206" y="8"/>
                    <a:pt x="205" y="7"/>
                  </a:cubicBezTo>
                  <a:cubicBezTo>
                    <a:pt x="205" y="7"/>
                    <a:pt x="206" y="8"/>
                    <a:pt x="209" y="9"/>
                  </a:cubicBezTo>
                  <a:cubicBezTo>
                    <a:pt x="209" y="10"/>
                    <a:pt x="209" y="10"/>
                    <a:pt x="209" y="11"/>
                  </a:cubicBezTo>
                  <a:cubicBezTo>
                    <a:pt x="209" y="11"/>
                    <a:pt x="209" y="11"/>
                    <a:pt x="208" y="11"/>
                  </a:cubicBezTo>
                  <a:cubicBezTo>
                    <a:pt x="207" y="11"/>
                    <a:pt x="206" y="11"/>
                    <a:pt x="206" y="11"/>
                  </a:cubicBezTo>
                  <a:cubicBezTo>
                    <a:pt x="207" y="11"/>
                    <a:pt x="207" y="11"/>
                    <a:pt x="208" y="11"/>
                  </a:cubicBezTo>
                  <a:cubicBezTo>
                    <a:pt x="208" y="12"/>
                    <a:pt x="207" y="12"/>
                    <a:pt x="207" y="12"/>
                  </a:cubicBezTo>
                  <a:cubicBezTo>
                    <a:pt x="206" y="12"/>
                    <a:pt x="206" y="12"/>
                    <a:pt x="206" y="12"/>
                  </a:cubicBezTo>
                  <a:cubicBezTo>
                    <a:pt x="206" y="11"/>
                    <a:pt x="205" y="11"/>
                    <a:pt x="205" y="10"/>
                  </a:cubicBezTo>
                  <a:cubicBezTo>
                    <a:pt x="205" y="11"/>
                    <a:pt x="205" y="12"/>
                    <a:pt x="205" y="13"/>
                  </a:cubicBezTo>
                  <a:cubicBezTo>
                    <a:pt x="203" y="12"/>
                    <a:pt x="202" y="12"/>
                    <a:pt x="202" y="12"/>
                  </a:cubicBezTo>
                  <a:cubicBezTo>
                    <a:pt x="203" y="12"/>
                    <a:pt x="204" y="13"/>
                    <a:pt x="205" y="14"/>
                  </a:cubicBezTo>
                  <a:cubicBezTo>
                    <a:pt x="205" y="14"/>
                    <a:pt x="205" y="14"/>
                    <a:pt x="205" y="15"/>
                  </a:cubicBezTo>
                  <a:cubicBezTo>
                    <a:pt x="205" y="15"/>
                    <a:pt x="204" y="15"/>
                    <a:pt x="204" y="15"/>
                  </a:cubicBezTo>
                  <a:cubicBezTo>
                    <a:pt x="203" y="16"/>
                    <a:pt x="201" y="16"/>
                    <a:pt x="200" y="17"/>
                  </a:cubicBezTo>
                  <a:cubicBezTo>
                    <a:pt x="199" y="14"/>
                    <a:pt x="197" y="12"/>
                    <a:pt x="195" y="11"/>
                  </a:cubicBezTo>
                  <a:cubicBezTo>
                    <a:pt x="199" y="9"/>
                    <a:pt x="203" y="7"/>
                    <a:pt x="203" y="7"/>
                  </a:cubicBezTo>
                  <a:cubicBezTo>
                    <a:pt x="200" y="8"/>
                    <a:pt x="197" y="9"/>
                    <a:pt x="195" y="10"/>
                  </a:cubicBezTo>
                  <a:cubicBezTo>
                    <a:pt x="194" y="10"/>
                    <a:pt x="194" y="10"/>
                    <a:pt x="194" y="10"/>
                  </a:cubicBezTo>
                  <a:cubicBezTo>
                    <a:pt x="194" y="10"/>
                    <a:pt x="195" y="10"/>
                    <a:pt x="195" y="11"/>
                  </a:cubicBezTo>
                  <a:cubicBezTo>
                    <a:pt x="193" y="11"/>
                    <a:pt x="192" y="12"/>
                    <a:pt x="191" y="12"/>
                  </a:cubicBezTo>
                  <a:cubicBezTo>
                    <a:pt x="191" y="12"/>
                    <a:pt x="190" y="12"/>
                    <a:pt x="190" y="12"/>
                  </a:cubicBezTo>
                  <a:cubicBezTo>
                    <a:pt x="192" y="11"/>
                    <a:pt x="194" y="10"/>
                    <a:pt x="194" y="10"/>
                  </a:cubicBezTo>
                  <a:cubicBezTo>
                    <a:pt x="192" y="11"/>
                    <a:pt x="191" y="11"/>
                    <a:pt x="189" y="12"/>
                  </a:cubicBezTo>
                  <a:cubicBezTo>
                    <a:pt x="187" y="10"/>
                    <a:pt x="185" y="10"/>
                    <a:pt x="185" y="10"/>
                  </a:cubicBezTo>
                  <a:cubicBezTo>
                    <a:pt x="186" y="11"/>
                    <a:pt x="187" y="11"/>
                    <a:pt x="189" y="12"/>
                  </a:cubicBezTo>
                  <a:cubicBezTo>
                    <a:pt x="188" y="12"/>
                    <a:pt x="187" y="12"/>
                    <a:pt x="187" y="12"/>
                  </a:cubicBezTo>
                  <a:cubicBezTo>
                    <a:pt x="184" y="11"/>
                    <a:pt x="180" y="9"/>
                    <a:pt x="175" y="7"/>
                  </a:cubicBezTo>
                  <a:cubicBezTo>
                    <a:pt x="175" y="7"/>
                    <a:pt x="181" y="9"/>
                    <a:pt x="186" y="13"/>
                  </a:cubicBezTo>
                  <a:cubicBezTo>
                    <a:pt x="184" y="14"/>
                    <a:pt x="182" y="15"/>
                    <a:pt x="181" y="16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80" y="16"/>
                    <a:pt x="180" y="16"/>
                    <a:pt x="179" y="15"/>
                  </a:cubicBezTo>
                  <a:cubicBezTo>
                    <a:pt x="182" y="14"/>
                    <a:pt x="184" y="14"/>
                    <a:pt x="184" y="14"/>
                  </a:cubicBezTo>
                  <a:cubicBezTo>
                    <a:pt x="182" y="14"/>
                    <a:pt x="181" y="15"/>
                    <a:pt x="179" y="15"/>
                  </a:cubicBezTo>
                  <a:cubicBezTo>
                    <a:pt x="178" y="14"/>
                    <a:pt x="177" y="14"/>
                    <a:pt x="176" y="13"/>
                  </a:cubicBezTo>
                  <a:cubicBezTo>
                    <a:pt x="174" y="11"/>
                    <a:pt x="171" y="10"/>
                    <a:pt x="171" y="10"/>
                  </a:cubicBezTo>
                  <a:cubicBezTo>
                    <a:pt x="173" y="11"/>
                    <a:pt x="174" y="12"/>
                    <a:pt x="175" y="13"/>
                  </a:cubicBezTo>
                  <a:cubicBezTo>
                    <a:pt x="173" y="12"/>
                    <a:pt x="172" y="12"/>
                    <a:pt x="172" y="12"/>
                  </a:cubicBezTo>
                  <a:cubicBezTo>
                    <a:pt x="173" y="12"/>
                    <a:pt x="174" y="13"/>
                    <a:pt x="175" y="13"/>
                  </a:cubicBezTo>
                  <a:cubicBezTo>
                    <a:pt x="176" y="14"/>
                    <a:pt x="176" y="16"/>
                    <a:pt x="176" y="17"/>
                  </a:cubicBezTo>
                  <a:cubicBezTo>
                    <a:pt x="176" y="17"/>
                    <a:pt x="175" y="17"/>
                    <a:pt x="174" y="17"/>
                  </a:cubicBezTo>
                  <a:cubicBezTo>
                    <a:pt x="174" y="17"/>
                    <a:pt x="174" y="17"/>
                    <a:pt x="173" y="17"/>
                  </a:cubicBezTo>
                  <a:cubicBezTo>
                    <a:pt x="173" y="17"/>
                    <a:pt x="173" y="17"/>
                    <a:pt x="173" y="17"/>
                  </a:cubicBezTo>
                  <a:cubicBezTo>
                    <a:pt x="175" y="17"/>
                    <a:pt x="175" y="17"/>
                    <a:pt x="175" y="17"/>
                  </a:cubicBezTo>
                  <a:cubicBezTo>
                    <a:pt x="175" y="17"/>
                    <a:pt x="174" y="17"/>
                    <a:pt x="173" y="17"/>
                  </a:cubicBezTo>
                  <a:cubicBezTo>
                    <a:pt x="171" y="14"/>
                    <a:pt x="168" y="12"/>
                    <a:pt x="165" y="11"/>
                  </a:cubicBezTo>
                  <a:cubicBezTo>
                    <a:pt x="170" y="9"/>
                    <a:pt x="173" y="7"/>
                    <a:pt x="173" y="7"/>
                  </a:cubicBezTo>
                  <a:cubicBezTo>
                    <a:pt x="170" y="9"/>
                    <a:pt x="167" y="10"/>
                    <a:pt x="165" y="11"/>
                  </a:cubicBezTo>
                  <a:cubicBezTo>
                    <a:pt x="165" y="11"/>
                    <a:pt x="164" y="11"/>
                    <a:pt x="164" y="11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165" y="11"/>
                    <a:pt x="164" y="11"/>
                    <a:pt x="164" y="11"/>
                  </a:cubicBezTo>
                  <a:cubicBezTo>
                    <a:pt x="163" y="10"/>
                    <a:pt x="162" y="10"/>
                    <a:pt x="162" y="10"/>
                  </a:cubicBezTo>
                  <a:cubicBezTo>
                    <a:pt x="163" y="10"/>
                    <a:pt x="163" y="11"/>
                    <a:pt x="164" y="11"/>
                  </a:cubicBezTo>
                  <a:cubicBezTo>
                    <a:pt x="163" y="11"/>
                    <a:pt x="162" y="11"/>
                    <a:pt x="162" y="11"/>
                  </a:cubicBezTo>
                  <a:cubicBezTo>
                    <a:pt x="159" y="10"/>
                    <a:pt x="156" y="9"/>
                    <a:pt x="153" y="7"/>
                  </a:cubicBezTo>
                  <a:cubicBezTo>
                    <a:pt x="153" y="7"/>
                    <a:pt x="157" y="9"/>
                    <a:pt x="161" y="11"/>
                  </a:cubicBezTo>
                  <a:cubicBezTo>
                    <a:pt x="158" y="12"/>
                    <a:pt x="156" y="13"/>
                    <a:pt x="154" y="14"/>
                  </a:cubicBezTo>
                  <a:cubicBezTo>
                    <a:pt x="152" y="13"/>
                    <a:pt x="150" y="12"/>
                    <a:pt x="150" y="12"/>
                  </a:cubicBezTo>
                  <a:cubicBezTo>
                    <a:pt x="151" y="13"/>
                    <a:pt x="153" y="14"/>
                    <a:pt x="154" y="14"/>
                  </a:cubicBezTo>
                  <a:cubicBezTo>
                    <a:pt x="153" y="15"/>
                    <a:pt x="152" y="16"/>
                    <a:pt x="152" y="16"/>
                  </a:cubicBezTo>
                  <a:cubicBezTo>
                    <a:pt x="151" y="17"/>
                    <a:pt x="150" y="17"/>
                    <a:pt x="149" y="17"/>
                  </a:cubicBezTo>
                  <a:cubicBezTo>
                    <a:pt x="148" y="15"/>
                    <a:pt x="146" y="13"/>
                    <a:pt x="144" y="12"/>
                  </a:cubicBezTo>
                  <a:cubicBezTo>
                    <a:pt x="148" y="9"/>
                    <a:pt x="152" y="8"/>
                    <a:pt x="152" y="8"/>
                  </a:cubicBezTo>
                  <a:cubicBezTo>
                    <a:pt x="149" y="9"/>
                    <a:pt x="146" y="10"/>
                    <a:pt x="144" y="11"/>
                  </a:cubicBezTo>
                  <a:cubicBezTo>
                    <a:pt x="143" y="11"/>
                    <a:pt x="143" y="11"/>
                    <a:pt x="143" y="11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4" y="11"/>
                    <a:pt x="143" y="11"/>
                    <a:pt x="143" y="11"/>
                  </a:cubicBezTo>
                  <a:cubicBezTo>
                    <a:pt x="142" y="11"/>
                    <a:pt x="142" y="10"/>
                    <a:pt x="142" y="10"/>
                  </a:cubicBezTo>
                  <a:cubicBezTo>
                    <a:pt x="142" y="11"/>
                    <a:pt x="143" y="11"/>
                    <a:pt x="143" y="11"/>
                  </a:cubicBezTo>
                  <a:cubicBezTo>
                    <a:pt x="141" y="11"/>
                    <a:pt x="139" y="12"/>
                    <a:pt x="138" y="12"/>
                  </a:cubicBezTo>
                  <a:cubicBezTo>
                    <a:pt x="135" y="11"/>
                    <a:pt x="133" y="11"/>
                    <a:pt x="133" y="11"/>
                  </a:cubicBezTo>
                  <a:cubicBezTo>
                    <a:pt x="135" y="11"/>
                    <a:pt x="136" y="12"/>
                    <a:pt x="137" y="12"/>
                  </a:cubicBezTo>
                  <a:cubicBezTo>
                    <a:pt x="137" y="13"/>
                    <a:pt x="136" y="13"/>
                    <a:pt x="135" y="13"/>
                  </a:cubicBezTo>
                  <a:cubicBezTo>
                    <a:pt x="132" y="11"/>
                    <a:pt x="128" y="9"/>
                    <a:pt x="123" y="8"/>
                  </a:cubicBezTo>
                  <a:cubicBezTo>
                    <a:pt x="123" y="8"/>
                    <a:pt x="129" y="10"/>
                    <a:pt x="134" y="14"/>
                  </a:cubicBezTo>
                  <a:cubicBezTo>
                    <a:pt x="133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2" y="15"/>
                    <a:pt x="132" y="16"/>
                  </a:cubicBezTo>
                  <a:cubicBezTo>
                    <a:pt x="131" y="16"/>
                    <a:pt x="131" y="16"/>
                    <a:pt x="131" y="16"/>
                  </a:cubicBezTo>
                  <a:cubicBezTo>
                    <a:pt x="130" y="16"/>
                    <a:pt x="130" y="16"/>
                    <a:pt x="130" y="16"/>
                  </a:cubicBezTo>
                  <a:cubicBezTo>
                    <a:pt x="130" y="16"/>
                    <a:pt x="131" y="16"/>
                    <a:pt x="131" y="17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9" y="17"/>
                    <a:pt x="129" y="17"/>
                    <a:pt x="128" y="16"/>
                  </a:cubicBezTo>
                  <a:cubicBezTo>
                    <a:pt x="131" y="15"/>
                    <a:pt x="133" y="14"/>
                    <a:pt x="133" y="14"/>
                  </a:cubicBezTo>
                  <a:cubicBezTo>
                    <a:pt x="131" y="15"/>
                    <a:pt x="130" y="15"/>
                    <a:pt x="128" y="16"/>
                  </a:cubicBezTo>
                  <a:cubicBezTo>
                    <a:pt x="127" y="16"/>
                    <a:pt x="127" y="16"/>
                    <a:pt x="126" y="15"/>
                  </a:cubicBezTo>
                  <a:cubicBezTo>
                    <a:pt x="124" y="12"/>
                    <a:pt x="121" y="11"/>
                    <a:pt x="121" y="11"/>
                  </a:cubicBezTo>
                  <a:cubicBezTo>
                    <a:pt x="123" y="12"/>
                    <a:pt x="124" y="13"/>
                    <a:pt x="125" y="14"/>
                  </a:cubicBezTo>
                  <a:cubicBezTo>
                    <a:pt x="122" y="13"/>
                    <a:pt x="120" y="12"/>
                    <a:pt x="120" y="12"/>
                  </a:cubicBezTo>
                  <a:cubicBezTo>
                    <a:pt x="122" y="13"/>
                    <a:pt x="124" y="14"/>
                    <a:pt x="125" y="15"/>
                  </a:cubicBezTo>
                  <a:cubicBezTo>
                    <a:pt x="126" y="16"/>
                    <a:pt x="126" y="17"/>
                    <a:pt x="126" y="17"/>
                  </a:cubicBezTo>
                  <a:cubicBezTo>
                    <a:pt x="125" y="17"/>
                    <a:pt x="124" y="18"/>
                    <a:pt x="124" y="18"/>
                  </a:cubicBezTo>
                  <a:cubicBezTo>
                    <a:pt x="124" y="18"/>
                    <a:pt x="123" y="18"/>
                    <a:pt x="123" y="18"/>
                  </a:cubicBezTo>
                  <a:cubicBezTo>
                    <a:pt x="123" y="18"/>
                    <a:pt x="123" y="18"/>
                    <a:pt x="123" y="18"/>
                  </a:cubicBezTo>
                  <a:cubicBezTo>
                    <a:pt x="124" y="17"/>
                    <a:pt x="125" y="17"/>
                    <a:pt x="125" y="17"/>
                  </a:cubicBezTo>
                  <a:cubicBezTo>
                    <a:pt x="124" y="17"/>
                    <a:pt x="123" y="17"/>
                    <a:pt x="123" y="18"/>
                  </a:cubicBezTo>
                  <a:cubicBezTo>
                    <a:pt x="121" y="14"/>
                    <a:pt x="117" y="13"/>
                    <a:pt x="115" y="12"/>
                  </a:cubicBezTo>
                  <a:cubicBezTo>
                    <a:pt x="119" y="9"/>
                    <a:pt x="123" y="8"/>
                    <a:pt x="123" y="8"/>
                  </a:cubicBezTo>
                  <a:cubicBezTo>
                    <a:pt x="120" y="9"/>
                    <a:pt x="117" y="10"/>
                    <a:pt x="114" y="12"/>
                  </a:cubicBezTo>
                  <a:cubicBezTo>
                    <a:pt x="114" y="12"/>
                    <a:pt x="114" y="11"/>
                    <a:pt x="114" y="11"/>
                  </a:cubicBezTo>
                  <a:cubicBezTo>
                    <a:pt x="114" y="11"/>
                    <a:pt x="115" y="11"/>
                    <a:pt x="115" y="11"/>
                  </a:cubicBezTo>
                  <a:cubicBezTo>
                    <a:pt x="114" y="11"/>
                    <a:pt x="114" y="11"/>
                    <a:pt x="113" y="11"/>
                  </a:cubicBezTo>
                  <a:cubicBezTo>
                    <a:pt x="112" y="11"/>
                    <a:pt x="112" y="11"/>
                    <a:pt x="112" y="11"/>
                  </a:cubicBezTo>
                  <a:cubicBezTo>
                    <a:pt x="112" y="11"/>
                    <a:pt x="113" y="11"/>
                    <a:pt x="113" y="11"/>
                  </a:cubicBezTo>
                  <a:cubicBezTo>
                    <a:pt x="112" y="12"/>
                    <a:pt x="112" y="12"/>
                    <a:pt x="111" y="12"/>
                  </a:cubicBezTo>
                  <a:cubicBezTo>
                    <a:pt x="109" y="11"/>
                    <a:pt x="106" y="9"/>
                    <a:pt x="102" y="8"/>
                  </a:cubicBezTo>
                  <a:cubicBezTo>
                    <a:pt x="102" y="8"/>
                    <a:pt x="106" y="10"/>
                    <a:pt x="110" y="12"/>
                  </a:cubicBezTo>
                  <a:cubicBezTo>
                    <a:pt x="108" y="13"/>
                    <a:pt x="105" y="14"/>
                    <a:pt x="104" y="15"/>
                  </a:cubicBezTo>
                  <a:cubicBezTo>
                    <a:pt x="101" y="14"/>
                    <a:pt x="99" y="13"/>
                    <a:pt x="99" y="13"/>
                  </a:cubicBezTo>
                  <a:cubicBezTo>
                    <a:pt x="101" y="14"/>
                    <a:pt x="102" y="14"/>
                    <a:pt x="103" y="15"/>
                  </a:cubicBezTo>
                  <a:cubicBezTo>
                    <a:pt x="101" y="17"/>
                    <a:pt x="100" y="18"/>
                    <a:pt x="99" y="19"/>
                  </a:cubicBezTo>
                  <a:cubicBezTo>
                    <a:pt x="99" y="19"/>
                    <a:pt x="99" y="19"/>
                    <a:pt x="98" y="19"/>
                  </a:cubicBezTo>
                  <a:cubicBezTo>
                    <a:pt x="98" y="18"/>
                    <a:pt x="97" y="16"/>
                    <a:pt x="96" y="15"/>
                  </a:cubicBezTo>
                  <a:cubicBezTo>
                    <a:pt x="94" y="13"/>
                    <a:pt x="91" y="11"/>
                    <a:pt x="91" y="11"/>
                  </a:cubicBezTo>
                  <a:cubicBezTo>
                    <a:pt x="94" y="13"/>
                    <a:pt x="95" y="14"/>
                    <a:pt x="96" y="15"/>
                  </a:cubicBezTo>
                  <a:cubicBezTo>
                    <a:pt x="95" y="16"/>
                    <a:pt x="93" y="16"/>
                    <a:pt x="92" y="17"/>
                  </a:cubicBezTo>
                  <a:cubicBezTo>
                    <a:pt x="89" y="13"/>
                    <a:pt x="84" y="12"/>
                    <a:pt x="83" y="12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1"/>
                    <a:pt x="83" y="12"/>
                    <a:pt x="83" y="12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12"/>
                    <a:pt x="82" y="12"/>
                    <a:pt x="81" y="12"/>
                  </a:cubicBezTo>
                  <a:cubicBezTo>
                    <a:pt x="79" y="11"/>
                    <a:pt x="76" y="10"/>
                    <a:pt x="72" y="9"/>
                  </a:cubicBezTo>
                  <a:cubicBezTo>
                    <a:pt x="72" y="9"/>
                    <a:pt x="76" y="10"/>
                    <a:pt x="80" y="12"/>
                  </a:cubicBezTo>
                  <a:cubicBezTo>
                    <a:pt x="78" y="13"/>
                    <a:pt x="76" y="14"/>
                    <a:pt x="74" y="15"/>
                  </a:cubicBezTo>
                  <a:cubicBezTo>
                    <a:pt x="74" y="15"/>
                    <a:pt x="73" y="15"/>
                    <a:pt x="73" y="15"/>
                  </a:cubicBezTo>
                  <a:cubicBezTo>
                    <a:pt x="74" y="14"/>
                    <a:pt x="76" y="14"/>
                    <a:pt x="76" y="14"/>
                  </a:cubicBezTo>
                  <a:cubicBezTo>
                    <a:pt x="75" y="14"/>
                    <a:pt x="74" y="14"/>
                    <a:pt x="72" y="15"/>
                  </a:cubicBezTo>
                  <a:cubicBezTo>
                    <a:pt x="71" y="14"/>
                    <a:pt x="69" y="13"/>
                    <a:pt x="69" y="13"/>
                  </a:cubicBezTo>
                  <a:cubicBezTo>
                    <a:pt x="70" y="14"/>
                    <a:pt x="71" y="14"/>
                    <a:pt x="72" y="15"/>
                  </a:cubicBezTo>
                  <a:cubicBezTo>
                    <a:pt x="67" y="16"/>
                    <a:pt x="65" y="18"/>
                    <a:pt x="63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2" y="20"/>
                    <a:pt x="61" y="21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60" y="21"/>
                    <a:pt x="60" y="20"/>
                    <a:pt x="60" y="20"/>
                  </a:cubicBezTo>
                  <a:cubicBezTo>
                    <a:pt x="63" y="18"/>
                    <a:pt x="65" y="17"/>
                    <a:pt x="65" y="17"/>
                  </a:cubicBezTo>
                  <a:cubicBezTo>
                    <a:pt x="63" y="18"/>
                    <a:pt x="61" y="19"/>
                    <a:pt x="59" y="19"/>
                  </a:cubicBezTo>
                  <a:cubicBezTo>
                    <a:pt x="58" y="17"/>
                    <a:pt x="57" y="16"/>
                    <a:pt x="55" y="15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5" y="14"/>
                    <a:pt x="55" y="14"/>
                  </a:cubicBezTo>
                  <a:cubicBezTo>
                    <a:pt x="54" y="14"/>
                    <a:pt x="53" y="13"/>
                    <a:pt x="53" y="13"/>
                  </a:cubicBezTo>
                  <a:cubicBezTo>
                    <a:pt x="54" y="14"/>
                    <a:pt x="54" y="14"/>
                    <a:pt x="55" y="15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1" y="16"/>
                    <a:pt x="50" y="16"/>
                    <a:pt x="50" y="15"/>
                  </a:cubicBezTo>
                  <a:cubicBezTo>
                    <a:pt x="55" y="10"/>
                    <a:pt x="64" y="7"/>
                    <a:pt x="65" y="7"/>
                  </a:cubicBezTo>
                  <a:cubicBezTo>
                    <a:pt x="60" y="8"/>
                    <a:pt x="56" y="10"/>
                    <a:pt x="53" y="12"/>
                  </a:cubicBezTo>
                  <a:cubicBezTo>
                    <a:pt x="51" y="13"/>
                    <a:pt x="49" y="13"/>
                    <a:pt x="47" y="14"/>
                  </a:cubicBezTo>
                  <a:cubicBezTo>
                    <a:pt x="47" y="14"/>
                    <a:pt x="47" y="14"/>
                    <a:pt x="46" y="14"/>
                  </a:cubicBezTo>
                  <a:cubicBezTo>
                    <a:pt x="46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50" y="11"/>
                    <a:pt x="56" y="10"/>
                    <a:pt x="57" y="10"/>
                  </a:cubicBezTo>
                  <a:cubicBezTo>
                    <a:pt x="51" y="10"/>
                    <a:pt x="47" y="12"/>
                    <a:pt x="45" y="14"/>
                  </a:cubicBezTo>
                  <a:cubicBezTo>
                    <a:pt x="45" y="14"/>
                    <a:pt x="44" y="14"/>
                    <a:pt x="44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4" y="14"/>
                    <a:pt x="44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2" y="13"/>
                    <a:pt x="40" y="12"/>
                    <a:pt x="38" y="12"/>
                  </a:cubicBezTo>
                  <a:cubicBezTo>
                    <a:pt x="36" y="10"/>
                    <a:pt x="34" y="9"/>
                    <a:pt x="34" y="9"/>
                  </a:cubicBezTo>
                  <a:cubicBezTo>
                    <a:pt x="35" y="10"/>
                    <a:pt x="36" y="10"/>
                    <a:pt x="37" y="11"/>
                  </a:cubicBezTo>
                  <a:cubicBezTo>
                    <a:pt x="36" y="11"/>
                    <a:pt x="36" y="11"/>
                    <a:pt x="35" y="11"/>
                  </a:cubicBezTo>
                  <a:cubicBezTo>
                    <a:pt x="35" y="11"/>
                    <a:pt x="36" y="11"/>
                    <a:pt x="37" y="11"/>
                  </a:cubicBezTo>
                  <a:cubicBezTo>
                    <a:pt x="38" y="13"/>
                    <a:pt x="39" y="15"/>
                    <a:pt x="39" y="16"/>
                  </a:cubicBezTo>
                  <a:cubicBezTo>
                    <a:pt x="38" y="16"/>
                    <a:pt x="37" y="17"/>
                    <a:pt x="37" y="17"/>
                  </a:cubicBezTo>
                  <a:cubicBezTo>
                    <a:pt x="37" y="17"/>
                    <a:pt x="37" y="17"/>
                    <a:pt x="36" y="17"/>
                  </a:cubicBezTo>
                  <a:cubicBezTo>
                    <a:pt x="33" y="10"/>
                    <a:pt x="25" y="9"/>
                    <a:pt x="25" y="9"/>
                  </a:cubicBezTo>
                  <a:cubicBezTo>
                    <a:pt x="30" y="11"/>
                    <a:pt x="33" y="13"/>
                    <a:pt x="34" y="16"/>
                  </a:cubicBezTo>
                  <a:cubicBezTo>
                    <a:pt x="32" y="14"/>
                    <a:pt x="28" y="11"/>
                    <a:pt x="22" y="9"/>
                  </a:cubicBezTo>
                  <a:cubicBezTo>
                    <a:pt x="24" y="10"/>
                    <a:pt x="32" y="14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2" y="20"/>
                    <a:pt x="31" y="19"/>
                    <a:pt x="29" y="17"/>
                  </a:cubicBezTo>
                  <a:cubicBezTo>
                    <a:pt x="27" y="15"/>
                    <a:pt x="25" y="13"/>
                    <a:pt x="25" y="13"/>
                  </a:cubicBezTo>
                  <a:cubicBezTo>
                    <a:pt x="26" y="14"/>
                    <a:pt x="27" y="15"/>
                    <a:pt x="27" y="16"/>
                  </a:cubicBezTo>
                  <a:cubicBezTo>
                    <a:pt x="26" y="15"/>
                    <a:pt x="25" y="14"/>
                    <a:pt x="24" y="14"/>
                  </a:cubicBezTo>
                  <a:cubicBezTo>
                    <a:pt x="24" y="14"/>
                    <a:pt x="28" y="16"/>
                    <a:pt x="29" y="19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8" y="19"/>
                    <a:pt x="26" y="18"/>
                    <a:pt x="24" y="16"/>
                  </a:cubicBezTo>
                  <a:cubicBezTo>
                    <a:pt x="24" y="16"/>
                    <a:pt x="26" y="18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3" y="15"/>
                    <a:pt x="12" y="11"/>
                    <a:pt x="12" y="11"/>
                  </a:cubicBezTo>
                  <a:cubicBezTo>
                    <a:pt x="15" y="12"/>
                    <a:pt x="17" y="13"/>
                    <a:pt x="19" y="15"/>
                  </a:cubicBezTo>
                  <a:cubicBezTo>
                    <a:pt x="17" y="14"/>
                    <a:pt x="15" y="13"/>
                    <a:pt x="15" y="13"/>
                  </a:cubicBezTo>
                  <a:cubicBezTo>
                    <a:pt x="18" y="14"/>
                    <a:pt x="19" y="15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0" y="17"/>
                    <a:pt x="20" y="17"/>
                  </a:cubicBezTo>
                  <a:cubicBezTo>
                    <a:pt x="18" y="16"/>
                    <a:pt x="15" y="15"/>
                    <a:pt x="12" y="14"/>
                  </a:cubicBezTo>
                  <a:cubicBezTo>
                    <a:pt x="14" y="14"/>
                    <a:pt x="16" y="15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8" y="17"/>
                    <a:pt x="18" y="17"/>
                  </a:cubicBezTo>
                  <a:cubicBezTo>
                    <a:pt x="18" y="17"/>
                    <a:pt x="18" y="17"/>
                    <a:pt x="19" y="18"/>
                  </a:cubicBezTo>
                  <a:cubicBezTo>
                    <a:pt x="18" y="18"/>
                    <a:pt x="17" y="18"/>
                    <a:pt x="16" y="19"/>
                  </a:cubicBezTo>
                  <a:cubicBezTo>
                    <a:pt x="15" y="19"/>
                    <a:pt x="15" y="18"/>
                    <a:pt x="14" y="18"/>
                  </a:cubicBezTo>
                  <a:cubicBezTo>
                    <a:pt x="14" y="18"/>
                    <a:pt x="15" y="18"/>
                    <a:pt x="16" y="19"/>
                  </a:cubicBezTo>
                  <a:cubicBezTo>
                    <a:pt x="15" y="20"/>
                    <a:pt x="14" y="20"/>
                    <a:pt x="13" y="21"/>
                  </a:cubicBezTo>
                  <a:cubicBezTo>
                    <a:pt x="13" y="20"/>
                    <a:pt x="13" y="20"/>
                    <a:pt x="12" y="20"/>
                  </a:cubicBezTo>
                  <a:cubicBezTo>
                    <a:pt x="13" y="20"/>
                    <a:pt x="14" y="19"/>
                    <a:pt x="15" y="19"/>
                  </a:cubicBezTo>
                  <a:cubicBezTo>
                    <a:pt x="15" y="19"/>
                    <a:pt x="14" y="19"/>
                    <a:pt x="12" y="20"/>
                  </a:cubicBezTo>
                  <a:cubicBezTo>
                    <a:pt x="9" y="17"/>
                    <a:pt x="5" y="16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7" y="17"/>
                    <a:pt x="9" y="19"/>
                    <a:pt x="11" y="20"/>
                  </a:cubicBezTo>
                  <a:cubicBezTo>
                    <a:pt x="11" y="20"/>
                    <a:pt x="10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3"/>
                    <a:pt x="7" y="24"/>
                    <a:pt x="6" y="25"/>
                  </a:cubicBezTo>
                  <a:cubicBezTo>
                    <a:pt x="6" y="25"/>
                    <a:pt x="5" y="26"/>
                    <a:pt x="4" y="26"/>
                  </a:cubicBezTo>
                  <a:cubicBezTo>
                    <a:pt x="4" y="26"/>
                    <a:pt x="4" y="26"/>
                    <a:pt x="4" y="25"/>
                  </a:cubicBezTo>
                  <a:cubicBezTo>
                    <a:pt x="5" y="25"/>
                    <a:pt x="5" y="24"/>
                    <a:pt x="6" y="24"/>
                  </a:cubicBezTo>
                  <a:cubicBezTo>
                    <a:pt x="6" y="24"/>
                    <a:pt x="5" y="24"/>
                    <a:pt x="4" y="25"/>
                  </a:cubicBezTo>
                  <a:cubicBezTo>
                    <a:pt x="4" y="23"/>
                    <a:pt x="4" y="21"/>
                    <a:pt x="7" y="19"/>
                  </a:cubicBezTo>
                  <a:cubicBezTo>
                    <a:pt x="7" y="19"/>
                    <a:pt x="3" y="21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7"/>
                    <a:pt x="2" y="27"/>
                    <a:pt x="2" y="27"/>
                  </a:cubicBezTo>
                  <a:close/>
                  <a:moveTo>
                    <a:pt x="331" y="24"/>
                  </a:moveTo>
                  <a:cubicBezTo>
                    <a:pt x="332" y="22"/>
                    <a:pt x="332" y="20"/>
                    <a:pt x="333" y="19"/>
                  </a:cubicBezTo>
                  <a:cubicBezTo>
                    <a:pt x="333" y="20"/>
                    <a:pt x="334" y="20"/>
                    <a:pt x="334" y="20"/>
                  </a:cubicBezTo>
                  <a:cubicBezTo>
                    <a:pt x="332" y="22"/>
                    <a:pt x="331" y="24"/>
                    <a:pt x="331" y="24"/>
                  </a:cubicBezTo>
                  <a:close/>
                  <a:moveTo>
                    <a:pt x="333" y="18"/>
                  </a:moveTo>
                  <a:cubicBezTo>
                    <a:pt x="334" y="17"/>
                    <a:pt x="335" y="16"/>
                    <a:pt x="337" y="15"/>
                  </a:cubicBezTo>
                  <a:cubicBezTo>
                    <a:pt x="337" y="16"/>
                    <a:pt x="338" y="16"/>
                    <a:pt x="339" y="17"/>
                  </a:cubicBezTo>
                  <a:cubicBezTo>
                    <a:pt x="337" y="18"/>
                    <a:pt x="336" y="19"/>
                    <a:pt x="335" y="20"/>
                  </a:cubicBezTo>
                  <a:cubicBezTo>
                    <a:pt x="334" y="19"/>
                    <a:pt x="334" y="19"/>
                    <a:pt x="333" y="18"/>
                  </a:cubicBezTo>
                  <a:close/>
                  <a:moveTo>
                    <a:pt x="336" y="22"/>
                  </a:moveTo>
                  <a:cubicBezTo>
                    <a:pt x="336" y="22"/>
                    <a:pt x="336" y="22"/>
                    <a:pt x="336" y="22"/>
                  </a:cubicBezTo>
                  <a:cubicBezTo>
                    <a:pt x="336" y="20"/>
                    <a:pt x="338" y="19"/>
                    <a:pt x="339" y="17"/>
                  </a:cubicBezTo>
                  <a:cubicBezTo>
                    <a:pt x="340" y="18"/>
                    <a:pt x="341" y="18"/>
                    <a:pt x="341" y="19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0" y="19"/>
                    <a:pt x="340" y="18"/>
                    <a:pt x="339" y="18"/>
                  </a:cubicBezTo>
                  <a:cubicBezTo>
                    <a:pt x="339" y="18"/>
                    <a:pt x="340" y="18"/>
                    <a:pt x="341" y="19"/>
                  </a:cubicBezTo>
                  <a:cubicBezTo>
                    <a:pt x="338" y="20"/>
                    <a:pt x="337" y="21"/>
                    <a:pt x="336" y="22"/>
                  </a:cubicBezTo>
                  <a:close/>
                  <a:moveTo>
                    <a:pt x="341" y="19"/>
                  </a:moveTo>
                  <a:cubicBezTo>
                    <a:pt x="341" y="19"/>
                    <a:pt x="342" y="20"/>
                    <a:pt x="342" y="20"/>
                  </a:cubicBezTo>
                  <a:cubicBezTo>
                    <a:pt x="343" y="20"/>
                    <a:pt x="343" y="20"/>
                    <a:pt x="343" y="20"/>
                  </a:cubicBezTo>
                  <a:cubicBezTo>
                    <a:pt x="341" y="22"/>
                    <a:pt x="340" y="23"/>
                    <a:pt x="339" y="24"/>
                  </a:cubicBezTo>
                  <a:cubicBezTo>
                    <a:pt x="337" y="22"/>
                    <a:pt x="339" y="20"/>
                    <a:pt x="341" y="19"/>
                  </a:cubicBezTo>
                  <a:close/>
                  <a:moveTo>
                    <a:pt x="341" y="19"/>
                  </a:move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2" y="19"/>
                    <a:pt x="342" y="19"/>
                  </a:cubicBezTo>
                  <a:cubicBezTo>
                    <a:pt x="342" y="19"/>
                    <a:pt x="341" y="19"/>
                    <a:pt x="341" y="19"/>
                  </a:cubicBezTo>
                  <a:close/>
                  <a:moveTo>
                    <a:pt x="341" y="27"/>
                  </a:moveTo>
                  <a:cubicBezTo>
                    <a:pt x="341" y="27"/>
                    <a:pt x="340" y="28"/>
                    <a:pt x="340" y="28"/>
                  </a:cubicBezTo>
                  <a:cubicBezTo>
                    <a:pt x="340" y="28"/>
                    <a:pt x="340" y="27"/>
                    <a:pt x="340" y="27"/>
                  </a:cubicBezTo>
                  <a:cubicBezTo>
                    <a:pt x="340" y="27"/>
                    <a:pt x="340" y="27"/>
                    <a:pt x="340" y="27"/>
                  </a:cubicBezTo>
                  <a:cubicBezTo>
                    <a:pt x="341" y="27"/>
                    <a:pt x="341" y="27"/>
                    <a:pt x="341" y="26"/>
                  </a:cubicBezTo>
                  <a:cubicBezTo>
                    <a:pt x="341" y="27"/>
                    <a:pt x="341" y="27"/>
                    <a:pt x="342" y="27"/>
                  </a:cubicBezTo>
                  <a:cubicBezTo>
                    <a:pt x="342" y="27"/>
                    <a:pt x="342" y="27"/>
                    <a:pt x="341" y="27"/>
                  </a:cubicBezTo>
                  <a:close/>
                  <a:moveTo>
                    <a:pt x="343" y="25"/>
                  </a:moveTo>
                  <a:cubicBezTo>
                    <a:pt x="343" y="26"/>
                    <a:pt x="342" y="26"/>
                    <a:pt x="342" y="26"/>
                  </a:cubicBezTo>
                  <a:cubicBezTo>
                    <a:pt x="342" y="26"/>
                    <a:pt x="341" y="26"/>
                    <a:pt x="341" y="26"/>
                  </a:cubicBezTo>
                  <a:cubicBezTo>
                    <a:pt x="342" y="24"/>
                    <a:pt x="343" y="23"/>
                    <a:pt x="344" y="21"/>
                  </a:cubicBezTo>
                  <a:cubicBezTo>
                    <a:pt x="345" y="22"/>
                    <a:pt x="345" y="23"/>
                    <a:pt x="346" y="23"/>
                  </a:cubicBezTo>
                  <a:cubicBezTo>
                    <a:pt x="345" y="24"/>
                    <a:pt x="344" y="25"/>
                    <a:pt x="343" y="25"/>
                  </a:cubicBezTo>
                  <a:cubicBezTo>
                    <a:pt x="343" y="25"/>
                    <a:pt x="343" y="25"/>
                    <a:pt x="342" y="25"/>
                  </a:cubicBezTo>
                  <a:cubicBezTo>
                    <a:pt x="342" y="25"/>
                    <a:pt x="343" y="25"/>
                    <a:pt x="343" y="25"/>
                  </a:cubicBezTo>
                  <a:close/>
                  <a:moveTo>
                    <a:pt x="344" y="30"/>
                  </a:moveTo>
                  <a:cubicBezTo>
                    <a:pt x="344" y="30"/>
                    <a:pt x="344" y="30"/>
                    <a:pt x="344" y="30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30"/>
                    <a:pt x="344" y="30"/>
                    <a:pt x="344" y="30"/>
                  </a:cubicBezTo>
                  <a:close/>
                  <a:moveTo>
                    <a:pt x="347" y="27"/>
                  </a:moveTo>
                  <a:cubicBezTo>
                    <a:pt x="347" y="27"/>
                    <a:pt x="347" y="27"/>
                    <a:pt x="346" y="26"/>
                  </a:cubicBezTo>
                  <a:cubicBezTo>
                    <a:pt x="346" y="26"/>
                    <a:pt x="347" y="27"/>
                    <a:pt x="347" y="27"/>
                  </a:cubicBezTo>
                  <a:cubicBezTo>
                    <a:pt x="347" y="27"/>
                    <a:pt x="347" y="27"/>
                    <a:pt x="347" y="27"/>
                  </a:cubicBezTo>
                  <a:cubicBezTo>
                    <a:pt x="346" y="27"/>
                    <a:pt x="346" y="28"/>
                    <a:pt x="345" y="28"/>
                  </a:cubicBezTo>
                  <a:cubicBezTo>
                    <a:pt x="345" y="28"/>
                    <a:pt x="345" y="27"/>
                    <a:pt x="345" y="27"/>
                  </a:cubicBezTo>
                  <a:cubicBezTo>
                    <a:pt x="345" y="27"/>
                    <a:pt x="345" y="27"/>
                    <a:pt x="346" y="26"/>
                  </a:cubicBezTo>
                  <a:cubicBezTo>
                    <a:pt x="346" y="26"/>
                    <a:pt x="347" y="26"/>
                    <a:pt x="347" y="26"/>
                  </a:cubicBezTo>
                  <a:cubicBezTo>
                    <a:pt x="348" y="26"/>
                    <a:pt x="348" y="26"/>
                    <a:pt x="348" y="26"/>
                  </a:cubicBezTo>
                  <a:cubicBezTo>
                    <a:pt x="348" y="27"/>
                    <a:pt x="347" y="27"/>
                    <a:pt x="347" y="27"/>
                  </a:cubicBezTo>
                  <a:close/>
                  <a:moveTo>
                    <a:pt x="346" y="26"/>
                  </a:moveTo>
                  <a:cubicBezTo>
                    <a:pt x="346" y="25"/>
                    <a:pt x="347" y="25"/>
                    <a:pt x="347" y="25"/>
                  </a:cubicBezTo>
                  <a:cubicBezTo>
                    <a:pt x="347" y="25"/>
                    <a:pt x="347" y="25"/>
                    <a:pt x="347" y="25"/>
                  </a:cubicBezTo>
                  <a:cubicBezTo>
                    <a:pt x="347" y="26"/>
                    <a:pt x="346" y="26"/>
                    <a:pt x="346" y="26"/>
                  </a:cubicBezTo>
                  <a:close/>
                  <a:moveTo>
                    <a:pt x="348" y="30"/>
                  </a:moveTo>
                  <a:cubicBezTo>
                    <a:pt x="348" y="30"/>
                    <a:pt x="348" y="31"/>
                    <a:pt x="348" y="31"/>
                  </a:cubicBezTo>
                  <a:cubicBezTo>
                    <a:pt x="348" y="31"/>
                    <a:pt x="348" y="30"/>
                    <a:pt x="348" y="30"/>
                  </a:cubicBezTo>
                  <a:cubicBezTo>
                    <a:pt x="348" y="30"/>
                    <a:pt x="348" y="29"/>
                    <a:pt x="349" y="28"/>
                  </a:cubicBezTo>
                  <a:cubicBezTo>
                    <a:pt x="349" y="28"/>
                    <a:pt x="349" y="29"/>
                    <a:pt x="349" y="29"/>
                  </a:cubicBezTo>
                  <a:cubicBezTo>
                    <a:pt x="349" y="29"/>
                    <a:pt x="349" y="29"/>
                    <a:pt x="349" y="29"/>
                  </a:cubicBezTo>
                  <a:cubicBezTo>
                    <a:pt x="349" y="30"/>
                    <a:pt x="349" y="30"/>
                    <a:pt x="348" y="30"/>
                  </a:cubicBezTo>
                  <a:close/>
                  <a:moveTo>
                    <a:pt x="349" y="25"/>
                  </a:moveTo>
                  <a:cubicBezTo>
                    <a:pt x="349" y="25"/>
                    <a:pt x="349" y="25"/>
                    <a:pt x="349" y="25"/>
                  </a:cubicBezTo>
                  <a:cubicBezTo>
                    <a:pt x="349" y="25"/>
                    <a:pt x="348" y="24"/>
                    <a:pt x="348" y="24"/>
                  </a:cubicBezTo>
                  <a:cubicBezTo>
                    <a:pt x="348" y="24"/>
                    <a:pt x="348" y="24"/>
                    <a:pt x="348" y="24"/>
                  </a:cubicBezTo>
                  <a:cubicBezTo>
                    <a:pt x="348" y="24"/>
                    <a:pt x="349" y="25"/>
                    <a:pt x="350" y="25"/>
                  </a:cubicBezTo>
                  <a:cubicBezTo>
                    <a:pt x="349" y="25"/>
                    <a:pt x="349" y="25"/>
                    <a:pt x="349" y="25"/>
                  </a:cubicBezTo>
                  <a:close/>
                  <a:moveTo>
                    <a:pt x="353" y="25"/>
                  </a:moveTo>
                  <a:cubicBezTo>
                    <a:pt x="353" y="25"/>
                    <a:pt x="354" y="25"/>
                    <a:pt x="354" y="26"/>
                  </a:cubicBezTo>
                  <a:cubicBezTo>
                    <a:pt x="353" y="26"/>
                    <a:pt x="353" y="26"/>
                    <a:pt x="353" y="26"/>
                  </a:cubicBezTo>
                  <a:cubicBezTo>
                    <a:pt x="352" y="26"/>
                    <a:pt x="352" y="26"/>
                    <a:pt x="352" y="26"/>
                  </a:cubicBezTo>
                  <a:cubicBezTo>
                    <a:pt x="352" y="25"/>
                    <a:pt x="353" y="25"/>
                    <a:pt x="353" y="25"/>
                  </a:cubicBezTo>
                  <a:close/>
                  <a:moveTo>
                    <a:pt x="351" y="25"/>
                  </a:moveTo>
                  <a:cubicBezTo>
                    <a:pt x="352" y="25"/>
                    <a:pt x="352" y="24"/>
                    <a:pt x="353" y="24"/>
                  </a:cubicBezTo>
                  <a:cubicBezTo>
                    <a:pt x="353" y="24"/>
                    <a:pt x="353" y="24"/>
                    <a:pt x="353" y="25"/>
                  </a:cubicBezTo>
                  <a:cubicBezTo>
                    <a:pt x="352" y="25"/>
                    <a:pt x="352" y="25"/>
                    <a:pt x="351" y="25"/>
                  </a:cubicBezTo>
                  <a:close/>
                  <a:moveTo>
                    <a:pt x="353" y="23"/>
                  </a:moveTo>
                  <a:cubicBezTo>
                    <a:pt x="354" y="23"/>
                    <a:pt x="355" y="22"/>
                    <a:pt x="356" y="22"/>
                  </a:cubicBezTo>
                  <a:cubicBezTo>
                    <a:pt x="356" y="22"/>
                    <a:pt x="356" y="23"/>
                    <a:pt x="357" y="23"/>
                  </a:cubicBezTo>
                  <a:cubicBezTo>
                    <a:pt x="356" y="24"/>
                    <a:pt x="355" y="24"/>
                    <a:pt x="354" y="24"/>
                  </a:cubicBezTo>
                  <a:cubicBezTo>
                    <a:pt x="354" y="24"/>
                    <a:pt x="354" y="24"/>
                    <a:pt x="353" y="23"/>
                  </a:cubicBezTo>
                  <a:close/>
                  <a:moveTo>
                    <a:pt x="353" y="23"/>
                  </a:moveTo>
                  <a:cubicBezTo>
                    <a:pt x="352" y="22"/>
                    <a:pt x="351" y="22"/>
                    <a:pt x="351" y="21"/>
                  </a:cubicBezTo>
                  <a:cubicBezTo>
                    <a:pt x="352" y="21"/>
                    <a:pt x="352" y="20"/>
                    <a:pt x="353" y="19"/>
                  </a:cubicBezTo>
                  <a:cubicBezTo>
                    <a:pt x="354" y="20"/>
                    <a:pt x="355" y="21"/>
                    <a:pt x="355" y="22"/>
                  </a:cubicBezTo>
                  <a:cubicBezTo>
                    <a:pt x="355" y="22"/>
                    <a:pt x="354" y="23"/>
                    <a:pt x="353" y="23"/>
                  </a:cubicBezTo>
                  <a:close/>
                  <a:moveTo>
                    <a:pt x="352" y="23"/>
                  </a:moveTo>
                  <a:cubicBezTo>
                    <a:pt x="351" y="22"/>
                    <a:pt x="350" y="22"/>
                    <a:pt x="350" y="22"/>
                  </a:cubicBezTo>
                  <a:cubicBezTo>
                    <a:pt x="350" y="22"/>
                    <a:pt x="350" y="22"/>
                    <a:pt x="350" y="21"/>
                  </a:cubicBezTo>
                  <a:cubicBezTo>
                    <a:pt x="351" y="22"/>
                    <a:pt x="351" y="22"/>
                    <a:pt x="352" y="23"/>
                  </a:cubicBezTo>
                  <a:close/>
                  <a:moveTo>
                    <a:pt x="352" y="23"/>
                  </a:moveTo>
                  <a:cubicBezTo>
                    <a:pt x="351" y="24"/>
                    <a:pt x="351" y="24"/>
                    <a:pt x="350" y="24"/>
                  </a:cubicBezTo>
                  <a:cubicBezTo>
                    <a:pt x="350" y="24"/>
                    <a:pt x="349" y="24"/>
                    <a:pt x="348" y="23"/>
                  </a:cubicBezTo>
                  <a:cubicBezTo>
                    <a:pt x="349" y="23"/>
                    <a:pt x="349" y="22"/>
                    <a:pt x="349" y="22"/>
                  </a:cubicBezTo>
                  <a:cubicBezTo>
                    <a:pt x="350" y="23"/>
                    <a:pt x="351" y="23"/>
                    <a:pt x="352" y="23"/>
                  </a:cubicBezTo>
                  <a:close/>
                  <a:moveTo>
                    <a:pt x="350" y="27"/>
                  </a:moveTo>
                  <a:cubicBezTo>
                    <a:pt x="350" y="26"/>
                    <a:pt x="350" y="26"/>
                    <a:pt x="350" y="26"/>
                  </a:cubicBezTo>
                  <a:cubicBezTo>
                    <a:pt x="350" y="26"/>
                    <a:pt x="350" y="26"/>
                    <a:pt x="351" y="26"/>
                  </a:cubicBezTo>
                  <a:cubicBezTo>
                    <a:pt x="351" y="26"/>
                    <a:pt x="351" y="27"/>
                    <a:pt x="352" y="27"/>
                  </a:cubicBezTo>
                  <a:cubicBezTo>
                    <a:pt x="351" y="27"/>
                    <a:pt x="351" y="28"/>
                    <a:pt x="351" y="28"/>
                  </a:cubicBezTo>
                  <a:cubicBezTo>
                    <a:pt x="351" y="27"/>
                    <a:pt x="350" y="27"/>
                    <a:pt x="350" y="27"/>
                  </a:cubicBezTo>
                  <a:close/>
                  <a:moveTo>
                    <a:pt x="353" y="31"/>
                  </a:moveTo>
                  <a:cubicBezTo>
                    <a:pt x="353" y="31"/>
                    <a:pt x="352" y="31"/>
                    <a:pt x="352" y="31"/>
                  </a:cubicBezTo>
                  <a:cubicBezTo>
                    <a:pt x="352" y="30"/>
                    <a:pt x="352" y="29"/>
                    <a:pt x="351" y="29"/>
                  </a:cubicBezTo>
                  <a:cubicBezTo>
                    <a:pt x="352" y="28"/>
                    <a:pt x="352" y="28"/>
                    <a:pt x="352" y="28"/>
                  </a:cubicBezTo>
                  <a:cubicBezTo>
                    <a:pt x="352" y="28"/>
                    <a:pt x="352" y="28"/>
                    <a:pt x="352" y="28"/>
                  </a:cubicBezTo>
                  <a:cubicBezTo>
                    <a:pt x="353" y="29"/>
                    <a:pt x="353" y="30"/>
                    <a:pt x="353" y="31"/>
                  </a:cubicBezTo>
                  <a:close/>
                  <a:moveTo>
                    <a:pt x="353" y="27"/>
                  </a:moveTo>
                  <a:cubicBezTo>
                    <a:pt x="353" y="27"/>
                    <a:pt x="354" y="26"/>
                    <a:pt x="354" y="26"/>
                  </a:cubicBezTo>
                  <a:cubicBezTo>
                    <a:pt x="355" y="27"/>
                    <a:pt x="355" y="28"/>
                    <a:pt x="355" y="29"/>
                  </a:cubicBezTo>
                  <a:cubicBezTo>
                    <a:pt x="355" y="28"/>
                    <a:pt x="354" y="28"/>
                    <a:pt x="353" y="27"/>
                  </a:cubicBezTo>
                  <a:close/>
                  <a:moveTo>
                    <a:pt x="359" y="32"/>
                  </a:moveTo>
                  <a:cubicBezTo>
                    <a:pt x="359" y="32"/>
                    <a:pt x="359" y="32"/>
                    <a:pt x="359" y="32"/>
                  </a:cubicBezTo>
                  <a:cubicBezTo>
                    <a:pt x="358" y="29"/>
                    <a:pt x="357" y="27"/>
                    <a:pt x="355" y="25"/>
                  </a:cubicBezTo>
                  <a:cubicBezTo>
                    <a:pt x="356" y="25"/>
                    <a:pt x="357" y="24"/>
                    <a:pt x="357" y="24"/>
                  </a:cubicBezTo>
                  <a:cubicBezTo>
                    <a:pt x="356" y="25"/>
                    <a:pt x="356" y="25"/>
                    <a:pt x="355" y="25"/>
                  </a:cubicBezTo>
                  <a:cubicBezTo>
                    <a:pt x="355" y="25"/>
                    <a:pt x="355" y="25"/>
                    <a:pt x="355" y="25"/>
                  </a:cubicBezTo>
                  <a:cubicBezTo>
                    <a:pt x="354" y="25"/>
                    <a:pt x="354" y="24"/>
                    <a:pt x="354" y="24"/>
                  </a:cubicBezTo>
                  <a:cubicBezTo>
                    <a:pt x="355" y="24"/>
                    <a:pt x="356" y="24"/>
                    <a:pt x="357" y="23"/>
                  </a:cubicBezTo>
                  <a:cubicBezTo>
                    <a:pt x="358" y="26"/>
                    <a:pt x="359" y="29"/>
                    <a:pt x="359" y="32"/>
                  </a:cubicBezTo>
                  <a:cubicBezTo>
                    <a:pt x="359" y="32"/>
                    <a:pt x="359" y="32"/>
                    <a:pt x="359" y="32"/>
                  </a:cubicBezTo>
                  <a:close/>
                  <a:moveTo>
                    <a:pt x="368" y="22"/>
                  </a:moveTo>
                  <a:cubicBezTo>
                    <a:pt x="369" y="23"/>
                    <a:pt x="370" y="24"/>
                    <a:pt x="371" y="24"/>
                  </a:cubicBezTo>
                  <a:cubicBezTo>
                    <a:pt x="370" y="24"/>
                    <a:pt x="370" y="25"/>
                    <a:pt x="369" y="25"/>
                  </a:cubicBezTo>
                  <a:cubicBezTo>
                    <a:pt x="369" y="25"/>
                    <a:pt x="369" y="24"/>
                    <a:pt x="369" y="24"/>
                  </a:cubicBezTo>
                  <a:cubicBezTo>
                    <a:pt x="368" y="24"/>
                    <a:pt x="368" y="23"/>
                    <a:pt x="368" y="22"/>
                  </a:cubicBezTo>
                  <a:close/>
                  <a:moveTo>
                    <a:pt x="369" y="28"/>
                  </a:moveTo>
                  <a:cubicBezTo>
                    <a:pt x="369" y="28"/>
                    <a:pt x="369" y="28"/>
                    <a:pt x="369" y="29"/>
                  </a:cubicBezTo>
                  <a:cubicBezTo>
                    <a:pt x="369" y="28"/>
                    <a:pt x="369" y="27"/>
                    <a:pt x="369" y="26"/>
                  </a:cubicBezTo>
                  <a:cubicBezTo>
                    <a:pt x="369" y="26"/>
                    <a:pt x="369" y="26"/>
                    <a:pt x="369" y="26"/>
                  </a:cubicBezTo>
                  <a:cubicBezTo>
                    <a:pt x="370" y="26"/>
                    <a:pt x="370" y="27"/>
                    <a:pt x="370" y="27"/>
                  </a:cubicBezTo>
                  <a:cubicBezTo>
                    <a:pt x="370" y="27"/>
                    <a:pt x="370" y="28"/>
                    <a:pt x="369" y="28"/>
                  </a:cubicBezTo>
                  <a:close/>
                  <a:moveTo>
                    <a:pt x="371" y="25"/>
                  </a:moveTo>
                  <a:cubicBezTo>
                    <a:pt x="371" y="25"/>
                    <a:pt x="371" y="25"/>
                    <a:pt x="370" y="25"/>
                  </a:cubicBezTo>
                  <a:cubicBezTo>
                    <a:pt x="371" y="25"/>
                    <a:pt x="371" y="25"/>
                    <a:pt x="371" y="25"/>
                  </a:cubicBezTo>
                  <a:cubicBezTo>
                    <a:pt x="371" y="26"/>
                    <a:pt x="371" y="26"/>
                    <a:pt x="371" y="26"/>
                  </a:cubicBezTo>
                  <a:cubicBezTo>
                    <a:pt x="370" y="26"/>
                    <a:pt x="370" y="26"/>
                    <a:pt x="370" y="26"/>
                  </a:cubicBezTo>
                  <a:cubicBezTo>
                    <a:pt x="370" y="25"/>
                    <a:pt x="370" y="25"/>
                    <a:pt x="370" y="25"/>
                  </a:cubicBezTo>
                  <a:cubicBezTo>
                    <a:pt x="371" y="25"/>
                    <a:pt x="371" y="25"/>
                    <a:pt x="371" y="25"/>
                  </a:cubicBezTo>
                  <a:cubicBezTo>
                    <a:pt x="371" y="25"/>
                    <a:pt x="371" y="25"/>
                    <a:pt x="371" y="25"/>
                  </a:cubicBezTo>
                  <a:close/>
                  <a:moveTo>
                    <a:pt x="372" y="30"/>
                  </a:moveTo>
                  <a:cubicBezTo>
                    <a:pt x="372" y="30"/>
                    <a:pt x="372" y="30"/>
                    <a:pt x="372" y="29"/>
                  </a:cubicBezTo>
                  <a:cubicBezTo>
                    <a:pt x="372" y="30"/>
                    <a:pt x="372" y="30"/>
                    <a:pt x="372" y="30"/>
                  </a:cubicBezTo>
                  <a:cubicBezTo>
                    <a:pt x="372" y="30"/>
                    <a:pt x="372" y="30"/>
                    <a:pt x="372" y="30"/>
                  </a:cubicBezTo>
                  <a:close/>
                  <a:moveTo>
                    <a:pt x="375" y="27"/>
                  </a:moveTo>
                  <a:cubicBezTo>
                    <a:pt x="375" y="27"/>
                    <a:pt x="375" y="27"/>
                    <a:pt x="375" y="27"/>
                  </a:cubicBezTo>
                  <a:cubicBezTo>
                    <a:pt x="374" y="27"/>
                    <a:pt x="374" y="26"/>
                    <a:pt x="374" y="26"/>
                  </a:cubicBezTo>
                  <a:cubicBezTo>
                    <a:pt x="374" y="26"/>
                    <a:pt x="374" y="26"/>
                    <a:pt x="374" y="26"/>
                  </a:cubicBezTo>
                  <a:cubicBezTo>
                    <a:pt x="375" y="26"/>
                    <a:pt x="375" y="26"/>
                    <a:pt x="375" y="26"/>
                  </a:cubicBezTo>
                  <a:cubicBezTo>
                    <a:pt x="375" y="27"/>
                    <a:pt x="375" y="27"/>
                    <a:pt x="375" y="27"/>
                  </a:cubicBezTo>
                  <a:close/>
                  <a:moveTo>
                    <a:pt x="376" y="26"/>
                  </a:moveTo>
                  <a:cubicBezTo>
                    <a:pt x="375" y="26"/>
                    <a:pt x="375" y="26"/>
                    <a:pt x="375" y="26"/>
                  </a:cubicBezTo>
                  <a:cubicBezTo>
                    <a:pt x="375" y="25"/>
                    <a:pt x="376" y="25"/>
                    <a:pt x="377" y="24"/>
                  </a:cubicBezTo>
                  <a:cubicBezTo>
                    <a:pt x="377" y="25"/>
                    <a:pt x="377" y="25"/>
                    <a:pt x="377" y="25"/>
                  </a:cubicBezTo>
                  <a:cubicBezTo>
                    <a:pt x="377" y="25"/>
                    <a:pt x="376" y="26"/>
                    <a:pt x="376" y="26"/>
                  </a:cubicBezTo>
                  <a:close/>
                  <a:moveTo>
                    <a:pt x="377" y="29"/>
                  </a:moveTo>
                  <a:cubicBezTo>
                    <a:pt x="377" y="29"/>
                    <a:pt x="377" y="29"/>
                    <a:pt x="377" y="29"/>
                  </a:cubicBezTo>
                  <a:cubicBezTo>
                    <a:pt x="377" y="29"/>
                    <a:pt x="377" y="28"/>
                    <a:pt x="377" y="28"/>
                  </a:cubicBezTo>
                  <a:cubicBezTo>
                    <a:pt x="378" y="28"/>
                    <a:pt x="378" y="29"/>
                    <a:pt x="379" y="29"/>
                  </a:cubicBezTo>
                  <a:cubicBezTo>
                    <a:pt x="378" y="29"/>
                    <a:pt x="378" y="29"/>
                    <a:pt x="377" y="29"/>
                  </a:cubicBezTo>
                  <a:close/>
                  <a:moveTo>
                    <a:pt x="378" y="27"/>
                  </a:moveTo>
                  <a:cubicBezTo>
                    <a:pt x="378" y="27"/>
                    <a:pt x="378" y="27"/>
                    <a:pt x="378" y="26"/>
                  </a:cubicBezTo>
                  <a:cubicBezTo>
                    <a:pt x="379" y="27"/>
                    <a:pt x="379" y="27"/>
                    <a:pt x="379" y="28"/>
                  </a:cubicBezTo>
                  <a:cubicBezTo>
                    <a:pt x="379" y="28"/>
                    <a:pt x="378" y="27"/>
                    <a:pt x="378" y="27"/>
                  </a:cubicBezTo>
                  <a:close/>
                  <a:moveTo>
                    <a:pt x="380" y="28"/>
                  </a:moveTo>
                  <a:cubicBezTo>
                    <a:pt x="380" y="27"/>
                    <a:pt x="379" y="27"/>
                    <a:pt x="379" y="26"/>
                  </a:cubicBezTo>
                  <a:cubicBezTo>
                    <a:pt x="379" y="26"/>
                    <a:pt x="380" y="27"/>
                    <a:pt x="380" y="27"/>
                  </a:cubicBezTo>
                  <a:cubicBezTo>
                    <a:pt x="380" y="28"/>
                    <a:pt x="380" y="28"/>
                    <a:pt x="380" y="28"/>
                  </a:cubicBezTo>
                  <a:close/>
                  <a:moveTo>
                    <a:pt x="385" y="24"/>
                  </a:moveTo>
                  <a:cubicBezTo>
                    <a:pt x="385" y="25"/>
                    <a:pt x="384" y="25"/>
                    <a:pt x="384" y="25"/>
                  </a:cubicBezTo>
                  <a:cubicBezTo>
                    <a:pt x="383" y="25"/>
                    <a:pt x="382" y="24"/>
                    <a:pt x="381" y="24"/>
                  </a:cubicBezTo>
                  <a:cubicBezTo>
                    <a:pt x="382" y="23"/>
                    <a:pt x="383" y="22"/>
                    <a:pt x="383" y="21"/>
                  </a:cubicBezTo>
                  <a:cubicBezTo>
                    <a:pt x="384" y="22"/>
                    <a:pt x="385" y="23"/>
                    <a:pt x="387" y="24"/>
                  </a:cubicBezTo>
                  <a:cubicBezTo>
                    <a:pt x="386" y="24"/>
                    <a:pt x="386" y="24"/>
                    <a:pt x="385" y="24"/>
                  </a:cubicBezTo>
                  <a:cubicBezTo>
                    <a:pt x="384" y="24"/>
                    <a:pt x="383" y="23"/>
                    <a:pt x="382" y="23"/>
                  </a:cubicBezTo>
                  <a:cubicBezTo>
                    <a:pt x="382" y="23"/>
                    <a:pt x="384" y="23"/>
                    <a:pt x="385" y="24"/>
                  </a:cubicBezTo>
                  <a:close/>
                  <a:moveTo>
                    <a:pt x="383" y="26"/>
                  </a:moveTo>
                  <a:cubicBezTo>
                    <a:pt x="382" y="26"/>
                    <a:pt x="382" y="26"/>
                    <a:pt x="381" y="27"/>
                  </a:cubicBezTo>
                  <a:cubicBezTo>
                    <a:pt x="381" y="26"/>
                    <a:pt x="380" y="26"/>
                    <a:pt x="379" y="25"/>
                  </a:cubicBezTo>
                  <a:cubicBezTo>
                    <a:pt x="380" y="25"/>
                    <a:pt x="380" y="24"/>
                    <a:pt x="380" y="24"/>
                  </a:cubicBezTo>
                  <a:cubicBezTo>
                    <a:pt x="381" y="25"/>
                    <a:pt x="382" y="25"/>
                    <a:pt x="383" y="26"/>
                  </a:cubicBezTo>
                  <a:close/>
                  <a:moveTo>
                    <a:pt x="381" y="29"/>
                  </a:moveTo>
                  <a:cubicBezTo>
                    <a:pt x="381" y="28"/>
                    <a:pt x="381" y="28"/>
                    <a:pt x="381" y="28"/>
                  </a:cubicBezTo>
                  <a:cubicBezTo>
                    <a:pt x="382" y="28"/>
                    <a:pt x="382" y="28"/>
                    <a:pt x="382" y="28"/>
                  </a:cubicBezTo>
                  <a:cubicBezTo>
                    <a:pt x="382" y="29"/>
                    <a:pt x="381" y="29"/>
                    <a:pt x="381" y="29"/>
                  </a:cubicBezTo>
                  <a:close/>
                  <a:moveTo>
                    <a:pt x="384" y="28"/>
                  </a:moveTo>
                  <a:cubicBezTo>
                    <a:pt x="384" y="28"/>
                    <a:pt x="384" y="28"/>
                    <a:pt x="384" y="28"/>
                  </a:cubicBezTo>
                  <a:cubicBezTo>
                    <a:pt x="383" y="28"/>
                    <a:pt x="383" y="28"/>
                    <a:pt x="382" y="27"/>
                  </a:cubicBezTo>
                  <a:cubicBezTo>
                    <a:pt x="383" y="27"/>
                    <a:pt x="383" y="27"/>
                    <a:pt x="383" y="26"/>
                  </a:cubicBezTo>
                  <a:cubicBezTo>
                    <a:pt x="384" y="27"/>
                    <a:pt x="385" y="27"/>
                    <a:pt x="385" y="28"/>
                  </a:cubicBezTo>
                  <a:cubicBezTo>
                    <a:pt x="385" y="28"/>
                    <a:pt x="385" y="28"/>
                    <a:pt x="384" y="28"/>
                  </a:cubicBezTo>
                  <a:close/>
                  <a:moveTo>
                    <a:pt x="384" y="26"/>
                  </a:moveTo>
                  <a:cubicBezTo>
                    <a:pt x="385" y="25"/>
                    <a:pt x="385" y="25"/>
                    <a:pt x="385" y="25"/>
                  </a:cubicBezTo>
                  <a:cubicBezTo>
                    <a:pt x="386" y="25"/>
                    <a:pt x="387" y="26"/>
                    <a:pt x="387" y="26"/>
                  </a:cubicBezTo>
                  <a:cubicBezTo>
                    <a:pt x="387" y="27"/>
                    <a:pt x="387" y="27"/>
                    <a:pt x="386" y="27"/>
                  </a:cubicBezTo>
                  <a:cubicBezTo>
                    <a:pt x="386" y="27"/>
                    <a:pt x="385" y="26"/>
                    <a:pt x="384" y="26"/>
                  </a:cubicBezTo>
                  <a:close/>
                  <a:moveTo>
                    <a:pt x="387" y="28"/>
                  </a:moveTo>
                  <a:cubicBezTo>
                    <a:pt x="387" y="28"/>
                    <a:pt x="387" y="28"/>
                    <a:pt x="387" y="28"/>
                  </a:cubicBezTo>
                  <a:cubicBezTo>
                    <a:pt x="387" y="28"/>
                    <a:pt x="387" y="27"/>
                    <a:pt x="388" y="27"/>
                  </a:cubicBezTo>
                  <a:cubicBezTo>
                    <a:pt x="388" y="28"/>
                    <a:pt x="387" y="28"/>
                    <a:pt x="387" y="28"/>
                  </a:cubicBezTo>
                  <a:close/>
                  <a:moveTo>
                    <a:pt x="386" y="24"/>
                  </a:moveTo>
                  <a:cubicBezTo>
                    <a:pt x="386" y="24"/>
                    <a:pt x="386" y="24"/>
                    <a:pt x="387" y="24"/>
                  </a:cubicBezTo>
                  <a:cubicBezTo>
                    <a:pt x="387" y="24"/>
                    <a:pt x="388" y="25"/>
                    <a:pt x="389" y="26"/>
                  </a:cubicBezTo>
                  <a:cubicBezTo>
                    <a:pt x="389" y="26"/>
                    <a:pt x="388" y="26"/>
                    <a:pt x="388" y="26"/>
                  </a:cubicBezTo>
                  <a:cubicBezTo>
                    <a:pt x="388" y="26"/>
                    <a:pt x="387" y="25"/>
                    <a:pt x="386" y="24"/>
                  </a:cubicBezTo>
                  <a:close/>
                  <a:moveTo>
                    <a:pt x="389" y="27"/>
                  </a:moveTo>
                  <a:cubicBezTo>
                    <a:pt x="389" y="27"/>
                    <a:pt x="389" y="27"/>
                    <a:pt x="389" y="27"/>
                  </a:cubicBezTo>
                  <a:cubicBezTo>
                    <a:pt x="389" y="27"/>
                    <a:pt x="389" y="26"/>
                    <a:pt x="389" y="26"/>
                  </a:cubicBezTo>
                  <a:cubicBezTo>
                    <a:pt x="389" y="27"/>
                    <a:pt x="389" y="27"/>
                    <a:pt x="389" y="27"/>
                  </a:cubicBezTo>
                  <a:close/>
                  <a:moveTo>
                    <a:pt x="390" y="25"/>
                  </a:moveTo>
                  <a:cubicBezTo>
                    <a:pt x="389" y="24"/>
                    <a:pt x="388" y="24"/>
                    <a:pt x="387" y="23"/>
                  </a:cubicBezTo>
                  <a:cubicBezTo>
                    <a:pt x="386" y="23"/>
                    <a:pt x="385" y="22"/>
                    <a:pt x="384" y="21"/>
                  </a:cubicBezTo>
                  <a:cubicBezTo>
                    <a:pt x="384" y="21"/>
                    <a:pt x="385" y="21"/>
                    <a:pt x="385" y="20"/>
                  </a:cubicBezTo>
                  <a:cubicBezTo>
                    <a:pt x="387" y="21"/>
                    <a:pt x="389" y="23"/>
                    <a:pt x="390" y="24"/>
                  </a:cubicBezTo>
                  <a:cubicBezTo>
                    <a:pt x="390" y="24"/>
                    <a:pt x="390" y="25"/>
                    <a:pt x="390" y="25"/>
                  </a:cubicBezTo>
                  <a:close/>
                  <a:moveTo>
                    <a:pt x="392" y="27"/>
                  </a:moveTo>
                  <a:cubicBezTo>
                    <a:pt x="391" y="26"/>
                    <a:pt x="391" y="26"/>
                    <a:pt x="391" y="26"/>
                  </a:cubicBezTo>
                  <a:cubicBezTo>
                    <a:pt x="391" y="26"/>
                    <a:pt x="391" y="26"/>
                    <a:pt x="391" y="25"/>
                  </a:cubicBezTo>
                  <a:cubicBezTo>
                    <a:pt x="392" y="26"/>
                    <a:pt x="392" y="26"/>
                    <a:pt x="392" y="26"/>
                  </a:cubicBezTo>
                  <a:cubicBezTo>
                    <a:pt x="392" y="26"/>
                    <a:pt x="392" y="27"/>
                    <a:pt x="392" y="27"/>
                  </a:cubicBezTo>
                  <a:close/>
                  <a:moveTo>
                    <a:pt x="390" y="25"/>
                  </a:moveTo>
                  <a:cubicBezTo>
                    <a:pt x="390" y="25"/>
                    <a:pt x="390" y="25"/>
                    <a:pt x="391" y="24"/>
                  </a:cubicBezTo>
                  <a:cubicBezTo>
                    <a:pt x="391" y="25"/>
                    <a:pt x="391" y="25"/>
                    <a:pt x="391" y="25"/>
                  </a:cubicBezTo>
                  <a:cubicBezTo>
                    <a:pt x="391" y="25"/>
                    <a:pt x="391" y="25"/>
                    <a:pt x="390" y="25"/>
                  </a:cubicBezTo>
                  <a:close/>
                  <a:moveTo>
                    <a:pt x="393" y="28"/>
                  </a:moveTo>
                  <a:cubicBezTo>
                    <a:pt x="393" y="28"/>
                    <a:pt x="393" y="28"/>
                    <a:pt x="392" y="27"/>
                  </a:cubicBezTo>
                  <a:cubicBezTo>
                    <a:pt x="392" y="27"/>
                    <a:pt x="392" y="27"/>
                    <a:pt x="392" y="27"/>
                  </a:cubicBezTo>
                  <a:cubicBezTo>
                    <a:pt x="393" y="27"/>
                    <a:pt x="393" y="28"/>
                    <a:pt x="393" y="28"/>
                  </a:cubicBezTo>
                  <a:cubicBezTo>
                    <a:pt x="393" y="28"/>
                    <a:pt x="393" y="28"/>
                    <a:pt x="393" y="28"/>
                  </a:cubicBezTo>
                  <a:close/>
                  <a:moveTo>
                    <a:pt x="391" y="23"/>
                  </a:moveTo>
                  <a:cubicBezTo>
                    <a:pt x="391" y="23"/>
                    <a:pt x="392" y="23"/>
                    <a:pt x="392" y="22"/>
                  </a:cubicBezTo>
                  <a:cubicBezTo>
                    <a:pt x="393" y="23"/>
                    <a:pt x="393" y="24"/>
                    <a:pt x="394" y="25"/>
                  </a:cubicBezTo>
                  <a:cubicBezTo>
                    <a:pt x="394" y="25"/>
                    <a:pt x="393" y="25"/>
                    <a:pt x="393" y="25"/>
                  </a:cubicBezTo>
                  <a:cubicBezTo>
                    <a:pt x="393" y="24"/>
                    <a:pt x="392" y="24"/>
                    <a:pt x="391" y="23"/>
                  </a:cubicBezTo>
                  <a:close/>
                  <a:moveTo>
                    <a:pt x="393" y="25"/>
                  </a:moveTo>
                  <a:cubicBezTo>
                    <a:pt x="394" y="25"/>
                    <a:pt x="394" y="25"/>
                    <a:pt x="394" y="25"/>
                  </a:cubicBezTo>
                  <a:cubicBezTo>
                    <a:pt x="394" y="25"/>
                    <a:pt x="394" y="25"/>
                    <a:pt x="394" y="25"/>
                  </a:cubicBezTo>
                  <a:cubicBezTo>
                    <a:pt x="394" y="25"/>
                    <a:pt x="394" y="25"/>
                    <a:pt x="394" y="25"/>
                  </a:cubicBezTo>
                  <a:cubicBezTo>
                    <a:pt x="394" y="25"/>
                    <a:pt x="393" y="25"/>
                    <a:pt x="393" y="25"/>
                  </a:cubicBezTo>
                  <a:close/>
                  <a:moveTo>
                    <a:pt x="395" y="26"/>
                  </a:moveTo>
                  <a:cubicBezTo>
                    <a:pt x="394" y="26"/>
                    <a:pt x="394" y="26"/>
                    <a:pt x="394" y="26"/>
                  </a:cubicBezTo>
                  <a:cubicBezTo>
                    <a:pt x="394" y="26"/>
                    <a:pt x="394" y="26"/>
                    <a:pt x="395" y="26"/>
                  </a:cubicBezTo>
                  <a:cubicBezTo>
                    <a:pt x="395" y="26"/>
                    <a:pt x="395" y="26"/>
                    <a:pt x="395" y="26"/>
                  </a:cubicBezTo>
                  <a:cubicBezTo>
                    <a:pt x="395" y="26"/>
                    <a:pt x="395" y="26"/>
                    <a:pt x="395" y="26"/>
                  </a:cubicBezTo>
                  <a:close/>
                  <a:moveTo>
                    <a:pt x="396" y="24"/>
                  </a:moveTo>
                  <a:cubicBezTo>
                    <a:pt x="396" y="24"/>
                    <a:pt x="396" y="24"/>
                    <a:pt x="395" y="24"/>
                  </a:cubicBezTo>
                  <a:cubicBezTo>
                    <a:pt x="396" y="24"/>
                    <a:pt x="396" y="24"/>
                    <a:pt x="396" y="24"/>
                  </a:cubicBezTo>
                  <a:cubicBezTo>
                    <a:pt x="396" y="24"/>
                    <a:pt x="396" y="24"/>
                    <a:pt x="396" y="24"/>
                  </a:cubicBezTo>
                  <a:cubicBezTo>
                    <a:pt x="396" y="24"/>
                    <a:pt x="396" y="24"/>
                    <a:pt x="396" y="24"/>
                  </a:cubicBezTo>
                  <a:close/>
                  <a:moveTo>
                    <a:pt x="397" y="22"/>
                  </a:moveTo>
                  <a:cubicBezTo>
                    <a:pt x="398" y="23"/>
                    <a:pt x="398" y="23"/>
                    <a:pt x="399" y="23"/>
                  </a:cubicBezTo>
                  <a:cubicBezTo>
                    <a:pt x="398" y="23"/>
                    <a:pt x="398" y="23"/>
                    <a:pt x="398" y="23"/>
                  </a:cubicBezTo>
                  <a:cubicBezTo>
                    <a:pt x="398" y="23"/>
                    <a:pt x="398" y="23"/>
                    <a:pt x="397" y="22"/>
                  </a:cubicBezTo>
                  <a:close/>
                  <a:moveTo>
                    <a:pt x="400" y="25"/>
                  </a:moveTo>
                  <a:cubicBezTo>
                    <a:pt x="400" y="25"/>
                    <a:pt x="399" y="25"/>
                    <a:pt x="399" y="25"/>
                  </a:cubicBezTo>
                  <a:cubicBezTo>
                    <a:pt x="399" y="25"/>
                    <a:pt x="399" y="24"/>
                    <a:pt x="398" y="24"/>
                  </a:cubicBezTo>
                  <a:cubicBezTo>
                    <a:pt x="398" y="24"/>
                    <a:pt x="399" y="23"/>
                    <a:pt x="399" y="23"/>
                  </a:cubicBezTo>
                  <a:cubicBezTo>
                    <a:pt x="399" y="23"/>
                    <a:pt x="400" y="24"/>
                    <a:pt x="400" y="24"/>
                  </a:cubicBezTo>
                  <a:cubicBezTo>
                    <a:pt x="400" y="24"/>
                    <a:pt x="400" y="25"/>
                    <a:pt x="400" y="25"/>
                  </a:cubicBezTo>
                  <a:cubicBezTo>
                    <a:pt x="400" y="25"/>
                    <a:pt x="400" y="25"/>
                    <a:pt x="400" y="25"/>
                  </a:cubicBezTo>
                  <a:close/>
                  <a:moveTo>
                    <a:pt x="402" y="24"/>
                  </a:moveTo>
                  <a:cubicBezTo>
                    <a:pt x="402" y="24"/>
                    <a:pt x="402" y="24"/>
                    <a:pt x="402" y="24"/>
                  </a:cubicBezTo>
                  <a:cubicBezTo>
                    <a:pt x="402" y="24"/>
                    <a:pt x="402" y="23"/>
                    <a:pt x="402" y="23"/>
                  </a:cubicBezTo>
                  <a:cubicBezTo>
                    <a:pt x="402" y="23"/>
                    <a:pt x="402" y="23"/>
                    <a:pt x="402" y="23"/>
                  </a:cubicBezTo>
                  <a:cubicBezTo>
                    <a:pt x="402" y="23"/>
                    <a:pt x="402" y="23"/>
                    <a:pt x="402" y="24"/>
                  </a:cubicBezTo>
                  <a:close/>
                  <a:moveTo>
                    <a:pt x="405" y="26"/>
                  </a:moveTo>
                  <a:cubicBezTo>
                    <a:pt x="405" y="26"/>
                    <a:pt x="405" y="26"/>
                    <a:pt x="405" y="26"/>
                  </a:cubicBezTo>
                  <a:cubicBezTo>
                    <a:pt x="405" y="26"/>
                    <a:pt x="404" y="25"/>
                    <a:pt x="404" y="25"/>
                  </a:cubicBezTo>
                  <a:cubicBezTo>
                    <a:pt x="404" y="25"/>
                    <a:pt x="404" y="24"/>
                    <a:pt x="404" y="24"/>
                  </a:cubicBezTo>
                  <a:cubicBezTo>
                    <a:pt x="405" y="24"/>
                    <a:pt x="405" y="24"/>
                    <a:pt x="406" y="25"/>
                  </a:cubicBezTo>
                  <a:cubicBezTo>
                    <a:pt x="405" y="25"/>
                    <a:pt x="405" y="25"/>
                    <a:pt x="405" y="26"/>
                  </a:cubicBezTo>
                  <a:close/>
                  <a:moveTo>
                    <a:pt x="408" y="26"/>
                  </a:moveTo>
                  <a:cubicBezTo>
                    <a:pt x="408" y="26"/>
                    <a:pt x="407" y="26"/>
                    <a:pt x="407" y="26"/>
                  </a:cubicBezTo>
                  <a:cubicBezTo>
                    <a:pt x="407" y="26"/>
                    <a:pt x="407" y="26"/>
                    <a:pt x="407" y="26"/>
                  </a:cubicBezTo>
                  <a:cubicBezTo>
                    <a:pt x="407" y="26"/>
                    <a:pt x="408" y="26"/>
                    <a:pt x="408" y="26"/>
                  </a:cubicBezTo>
                  <a:close/>
                  <a:moveTo>
                    <a:pt x="408" y="21"/>
                  </a:moveTo>
                  <a:cubicBezTo>
                    <a:pt x="408" y="21"/>
                    <a:pt x="408" y="21"/>
                    <a:pt x="409" y="22"/>
                  </a:cubicBezTo>
                  <a:cubicBezTo>
                    <a:pt x="407" y="22"/>
                    <a:pt x="407" y="23"/>
                    <a:pt x="406" y="24"/>
                  </a:cubicBezTo>
                  <a:cubicBezTo>
                    <a:pt x="405" y="24"/>
                    <a:pt x="405" y="24"/>
                    <a:pt x="404" y="24"/>
                  </a:cubicBezTo>
                  <a:cubicBezTo>
                    <a:pt x="404" y="23"/>
                    <a:pt x="405" y="23"/>
                    <a:pt x="405" y="23"/>
                  </a:cubicBezTo>
                  <a:cubicBezTo>
                    <a:pt x="406" y="22"/>
                    <a:pt x="407" y="22"/>
                    <a:pt x="408" y="21"/>
                  </a:cubicBezTo>
                  <a:close/>
                  <a:moveTo>
                    <a:pt x="406" y="17"/>
                  </a:moveTo>
                  <a:cubicBezTo>
                    <a:pt x="407" y="17"/>
                    <a:pt x="407" y="17"/>
                    <a:pt x="408" y="17"/>
                  </a:cubicBezTo>
                  <a:cubicBezTo>
                    <a:pt x="408" y="18"/>
                    <a:pt x="408" y="18"/>
                    <a:pt x="407" y="18"/>
                  </a:cubicBezTo>
                  <a:cubicBezTo>
                    <a:pt x="407" y="18"/>
                    <a:pt x="406" y="17"/>
                    <a:pt x="406" y="17"/>
                  </a:cubicBezTo>
                  <a:cubicBezTo>
                    <a:pt x="406" y="17"/>
                    <a:pt x="406" y="17"/>
                    <a:pt x="406" y="17"/>
                  </a:cubicBezTo>
                  <a:close/>
                  <a:moveTo>
                    <a:pt x="407" y="18"/>
                  </a:moveTo>
                  <a:cubicBezTo>
                    <a:pt x="405" y="20"/>
                    <a:pt x="403" y="22"/>
                    <a:pt x="403" y="23"/>
                  </a:cubicBezTo>
                  <a:cubicBezTo>
                    <a:pt x="402" y="23"/>
                    <a:pt x="402" y="23"/>
                    <a:pt x="402" y="23"/>
                  </a:cubicBezTo>
                  <a:cubicBezTo>
                    <a:pt x="401" y="23"/>
                    <a:pt x="401" y="23"/>
                    <a:pt x="401" y="22"/>
                  </a:cubicBezTo>
                  <a:cubicBezTo>
                    <a:pt x="402" y="22"/>
                    <a:pt x="402" y="22"/>
                    <a:pt x="402" y="22"/>
                  </a:cubicBezTo>
                  <a:cubicBezTo>
                    <a:pt x="402" y="22"/>
                    <a:pt x="402" y="22"/>
                    <a:pt x="402" y="22"/>
                  </a:cubicBezTo>
                  <a:cubicBezTo>
                    <a:pt x="402" y="22"/>
                    <a:pt x="402" y="22"/>
                    <a:pt x="402" y="22"/>
                  </a:cubicBezTo>
                  <a:cubicBezTo>
                    <a:pt x="402" y="22"/>
                    <a:pt x="402" y="22"/>
                    <a:pt x="402" y="22"/>
                  </a:cubicBezTo>
                  <a:cubicBezTo>
                    <a:pt x="402" y="22"/>
                    <a:pt x="402" y="22"/>
                    <a:pt x="402" y="22"/>
                  </a:cubicBezTo>
                  <a:cubicBezTo>
                    <a:pt x="402" y="21"/>
                    <a:pt x="403" y="19"/>
                    <a:pt x="405" y="17"/>
                  </a:cubicBezTo>
                  <a:cubicBezTo>
                    <a:pt x="406" y="18"/>
                    <a:pt x="406" y="18"/>
                    <a:pt x="407" y="18"/>
                  </a:cubicBezTo>
                  <a:close/>
                  <a:moveTo>
                    <a:pt x="397" y="14"/>
                  </a:moveTo>
                  <a:cubicBezTo>
                    <a:pt x="398" y="14"/>
                    <a:pt x="401" y="15"/>
                    <a:pt x="405" y="17"/>
                  </a:cubicBezTo>
                  <a:cubicBezTo>
                    <a:pt x="403" y="18"/>
                    <a:pt x="401" y="19"/>
                    <a:pt x="400" y="22"/>
                  </a:cubicBezTo>
                  <a:cubicBezTo>
                    <a:pt x="399" y="22"/>
                    <a:pt x="399" y="22"/>
                    <a:pt x="398" y="22"/>
                  </a:cubicBezTo>
                  <a:cubicBezTo>
                    <a:pt x="398" y="22"/>
                    <a:pt x="399" y="22"/>
                    <a:pt x="400" y="23"/>
                  </a:cubicBezTo>
                  <a:cubicBezTo>
                    <a:pt x="400" y="23"/>
                    <a:pt x="400" y="23"/>
                    <a:pt x="400" y="23"/>
                  </a:cubicBezTo>
                  <a:cubicBezTo>
                    <a:pt x="400" y="23"/>
                    <a:pt x="400" y="23"/>
                    <a:pt x="399" y="23"/>
                  </a:cubicBezTo>
                  <a:cubicBezTo>
                    <a:pt x="399" y="23"/>
                    <a:pt x="398" y="22"/>
                    <a:pt x="397" y="22"/>
                  </a:cubicBezTo>
                  <a:cubicBezTo>
                    <a:pt x="397" y="20"/>
                    <a:pt x="397" y="18"/>
                    <a:pt x="399" y="16"/>
                  </a:cubicBezTo>
                  <a:cubicBezTo>
                    <a:pt x="399" y="16"/>
                    <a:pt x="396" y="18"/>
                    <a:pt x="396" y="21"/>
                  </a:cubicBezTo>
                  <a:cubicBezTo>
                    <a:pt x="394" y="21"/>
                    <a:pt x="392" y="20"/>
                    <a:pt x="390" y="19"/>
                  </a:cubicBezTo>
                  <a:cubicBezTo>
                    <a:pt x="390" y="19"/>
                    <a:pt x="393" y="20"/>
                    <a:pt x="396" y="22"/>
                  </a:cubicBezTo>
                  <a:cubicBezTo>
                    <a:pt x="396" y="22"/>
                    <a:pt x="396" y="23"/>
                    <a:pt x="396" y="24"/>
                  </a:cubicBezTo>
                  <a:cubicBezTo>
                    <a:pt x="396" y="24"/>
                    <a:pt x="396" y="24"/>
                    <a:pt x="395" y="24"/>
                  </a:cubicBezTo>
                  <a:cubicBezTo>
                    <a:pt x="395" y="23"/>
                    <a:pt x="394" y="22"/>
                    <a:pt x="393" y="21"/>
                  </a:cubicBezTo>
                  <a:cubicBezTo>
                    <a:pt x="393" y="21"/>
                    <a:pt x="393" y="21"/>
                    <a:pt x="393" y="21"/>
                  </a:cubicBezTo>
                  <a:cubicBezTo>
                    <a:pt x="393" y="21"/>
                    <a:pt x="393" y="21"/>
                    <a:pt x="393" y="21"/>
                  </a:cubicBezTo>
                  <a:cubicBezTo>
                    <a:pt x="392" y="20"/>
                    <a:pt x="390" y="19"/>
                    <a:pt x="388" y="19"/>
                  </a:cubicBezTo>
                  <a:cubicBezTo>
                    <a:pt x="392" y="16"/>
                    <a:pt x="396" y="15"/>
                    <a:pt x="397" y="14"/>
                  </a:cubicBezTo>
                  <a:close/>
                  <a:moveTo>
                    <a:pt x="387" y="19"/>
                  </a:moveTo>
                  <a:cubicBezTo>
                    <a:pt x="389" y="20"/>
                    <a:pt x="390" y="21"/>
                    <a:pt x="392" y="22"/>
                  </a:cubicBezTo>
                  <a:cubicBezTo>
                    <a:pt x="392" y="22"/>
                    <a:pt x="391" y="23"/>
                    <a:pt x="391" y="23"/>
                  </a:cubicBezTo>
                  <a:cubicBezTo>
                    <a:pt x="390" y="22"/>
                    <a:pt x="388" y="21"/>
                    <a:pt x="386" y="20"/>
                  </a:cubicBezTo>
                  <a:cubicBezTo>
                    <a:pt x="386" y="19"/>
                    <a:pt x="387" y="19"/>
                    <a:pt x="387" y="19"/>
                  </a:cubicBezTo>
                  <a:close/>
                  <a:moveTo>
                    <a:pt x="385" y="18"/>
                  </a:moveTo>
                  <a:cubicBezTo>
                    <a:pt x="385" y="18"/>
                    <a:pt x="386" y="18"/>
                    <a:pt x="386" y="18"/>
                  </a:cubicBezTo>
                  <a:cubicBezTo>
                    <a:pt x="386" y="19"/>
                    <a:pt x="385" y="19"/>
                    <a:pt x="385" y="19"/>
                  </a:cubicBezTo>
                  <a:cubicBezTo>
                    <a:pt x="384" y="19"/>
                    <a:pt x="384" y="19"/>
                    <a:pt x="383" y="18"/>
                  </a:cubicBezTo>
                  <a:cubicBezTo>
                    <a:pt x="384" y="18"/>
                    <a:pt x="384" y="18"/>
                    <a:pt x="385" y="18"/>
                  </a:cubicBezTo>
                  <a:close/>
                  <a:moveTo>
                    <a:pt x="383" y="19"/>
                  </a:moveTo>
                  <a:cubicBezTo>
                    <a:pt x="383" y="19"/>
                    <a:pt x="384" y="19"/>
                    <a:pt x="384" y="20"/>
                  </a:cubicBezTo>
                  <a:cubicBezTo>
                    <a:pt x="384" y="20"/>
                    <a:pt x="383" y="20"/>
                    <a:pt x="382" y="21"/>
                  </a:cubicBezTo>
                  <a:cubicBezTo>
                    <a:pt x="382" y="21"/>
                    <a:pt x="382" y="20"/>
                    <a:pt x="381" y="20"/>
                  </a:cubicBezTo>
                  <a:cubicBezTo>
                    <a:pt x="381" y="20"/>
                    <a:pt x="382" y="20"/>
                    <a:pt x="382" y="21"/>
                  </a:cubicBezTo>
                  <a:cubicBezTo>
                    <a:pt x="381" y="21"/>
                    <a:pt x="380" y="22"/>
                    <a:pt x="379" y="23"/>
                  </a:cubicBezTo>
                  <a:cubicBezTo>
                    <a:pt x="379" y="23"/>
                    <a:pt x="378" y="22"/>
                    <a:pt x="378" y="22"/>
                  </a:cubicBezTo>
                  <a:cubicBezTo>
                    <a:pt x="378" y="22"/>
                    <a:pt x="379" y="22"/>
                    <a:pt x="379" y="22"/>
                  </a:cubicBezTo>
                  <a:cubicBezTo>
                    <a:pt x="378" y="22"/>
                    <a:pt x="378" y="22"/>
                    <a:pt x="378" y="22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79" y="20"/>
                    <a:pt x="381" y="19"/>
                    <a:pt x="383" y="19"/>
                  </a:cubicBezTo>
                  <a:close/>
                  <a:moveTo>
                    <a:pt x="376" y="22"/>
                  </a:moveTo>
                  <a:cubicBezTo>
                    <a:pt x="377" y="22"/>
                    <a:pt x="377" y="22"/>
                    <a:pt x="377" y="22"/>
                  </a:cubicBezTo>
                  <a:cubicBezTo>
                    <a:pt x="377" y="22"/>
                    <a:pt x="376" y="22"/>
                    <a:pt x="376" y="22"/>
                  </a:cubicBezTo>
                  <a:cubicBezTo>
                    <a:pt x="376" y="22"/>
                    <a:pt x="376" y="22"/>
                    <a:pt x="376" y="22"/>
                  </a:cubicBezTo>
                  <a:close/>
                  <a:moveTo>
                    <a:pt x="377" y="22"/>
                  </a:moveTo>
                  <a:cubicBezTo>
                    <a:pt x="378" y="23"/>
                    <a:pt x="378" y="23"/>
                    <a:pt x="379" y="23"/>
                  </a:cubicBezTo>
                  <a:cubicBezTo>
                    <a:pt x="379" y="23"/>
                    <a:pt x="379" y="23"/>
                    <a:pt x="379" y="23"/>
                  </a:cubicBezTo>
                  <a:cubicBezTo>
                    <a:pt x="378" y="23"/>
                    <a:pt x="378" y="23"/>
                    <a:pt x="378" y="24"/>
                  </a:cubicBezTo>
                  <a:cubicBezTo>
                    <a:pt x="378" y="23"/>
                    <a:pt x="378" y="23"/>
                    <a:pt x="379" y="23"/>
                  </a:cubicBezTo>
                  <a:cubicBezTo>
                    <a:pt x="378" y="24"/>
                    <a:pt x="378" y="24"/>
                    <a:pt x="378" y="24"/>
                  </a:cubicBezTo>
                  <a:cubicBezTo>
                    <a:pt x="378" y="24"/>
                    <a:pt x="377" y="24"/>
                    <a:pt x="377" y="24"/>
                  </a:cubicBezTo>
                  <a:cubicBezTo>
                    <a:pt x="378" y="24"/>
                    <a:pt x="378" y="24"/>
                    <a:pt x="378" y="24"/>
                  </a:cubicBezTo>
                  <a:cubicBezTo>
                    <a:pt x="378" y="24"/>
                    <a:pt x="378" y="24"/>
                    <a:pt x="377" y="24"/>
                  </a:cubicBezTo>
                  <a:cubicBezTo>
                    <a:pt x="377" y="24"/>
                    <a:pt x="377" y="24"/>
                    <a:pt x="377" y="24"/>
                  </a:cubicBezTo>
                  <a:cubicBezTo>
                    <a:pt x="376" y="23"/>
                    <a:pt x="376" y="23"/>
                    <a:pt x="376" y="23"/>
                  </a:cubicBezTo>
                  <a:cubicBezTo>
                    <a:pt x="376" y="23"/>
                    <a:pt x="377" y="23"/>
                    <a:pt x="377" y="22"/>
                  </a:cubicBezTo>
                  <a:close/>
                  <a:moveTo>
                    <a:pt x="376" y="23"/>
                  </a:moveTo>
                  <a:cubicBezTo>
                    <a:pt x="376" y="23"/>
                    <a:pt x="376" y="23"/>
                    <a:pt x="376" y="23"/>
                  </a:cubicBezTo>
                  <a:cubicBezTo>
                    <a:pt x="376" y="23"/>
                    <a:pt x="376" y="23"/>
                    <a:pt x="376" y="23"/>
                  </a:cubicBezTo>
                  <a:cubicBezTo>
                    <a:pt x="376" y="23"/>
                    <a:pt x="376" y="23"/>
                    <a:pt x="376" y="23"/>
                  </a:cubicBezTo>
                  <a:close/>
                  <a:moveTo>
                    <a:pt x="375" y="23"/>
                  </a:moveTo>
                  <a:cubicBezTo>
                    <a:pt x="375" y="24"/>
                    <a:pt x="376" y="24"/>
                    <a:pt x="376" y="24"/>
                  </a:cubicBezTo>
                  <a:cubicBezTo>
                    <a:pt x="376" y="25"/>
                    <a:pt x="375" y="25"/>
                    <a:pt x="374" y="25"/>
                  </a:cubicBezTo>
                  <a:cubicBezTo>
                    <a:pt x="374" y="25"/>
                    <a:pt x="374" y="25"/>
                    <a:pt x="374" y="25"/>
                  </a:cubicBezTo>
                  <a:cubicBezTo>
                    <a:pt x="374" y="25"/>
                    <a:pt x="375" y="24"/>
                    <a:pt x="375" y="23"/>
                  </a:cubicBezTo>
                  <a:close/>
                  <a:moveTo>
                    <a:pt x="374" y="25"/>
                  </a:moveTo>
                  <a:cubicBezTo>
                    <a:pt x="374" y="25"/>
                    <a:pt x="374" y="25"/>
                    <a:pt x="374" y="26"/>
                  </a:cubicBezTo>
                  <a:cubicBezTo>
                    <a:pt x="374" y="26"/>
                    <a:pt x="374" y="26"/>
                    <a:pt x="374" y="26"/>
                  </a:cubicBezTo>
                  <a:cubicBezTo>
                    <a:pt x="374" y="26"/>
                    <a:pt x="374" y="26"/>
                    <a:pt x="373" y="26"/>
                  </a:cubicBezTo>
                  <a:cubicBezTo>
                    <a:pt x="374" y="25"/>
                    <a:pt x="374" y="25"/>
                    <a:pt x="374" y="25"/>
                  </a:cubicBezTo>
                  <a:close/>
                  <a:moveTo>
                    <a:pt x="374" y="27"/>
                  </a:moveTo>
                  <a:cubicBezTo>
                    <a:pt x="374" y="27"/>
                    <a:pt x="374" y="27"/>
                    <a:pt x="374" y="28"/>
                  </a:cubicBezTo>
                  <a:cubicBezTo>
                    <a:pt x="374" y="27"/>
                    <a:pt x="374" y="27"/>
                    <a:pt x="373" y="27"/>
                  </a:cubicBezTo>
                  <a:cubicBezTo>
                    <a:pt x="373" y="27"/>
                    <a:pt x="374" y="27"/>
                    <a:pt x="374" y="28"/>
                  </a:cubicBezTo>
                  <a:cubicBezTo>
                    <a:pt x="374" y="28"/>
                    <a:pt x="374" y="28"/>
                    <a:pt x="373" y="29"/>
                  </a:cubicBezTo>
                  <a:cubicBezTo>
                    <a:pt x="373" y="29"/>
                    <a:pt x="373" y="28"/>
                    <a:pt x="372" y="28"/>
                  </a:cubicBezTo>
                  <a:cubicBezTo>
                    <a:pt x="372" y="28"/>
                    <a:pt x="373" y="27"/>
                    <a:pt x="373" y="27"/>
                  </a:cubicBezTo>
                  <a:cubicBezTo>
                    <a:pt x="373" y="27"/>
                    <a:pt x="373" y="27"/>
                    <a:pt x="373" y="26"/>
                  </a:cubicBezTo>
                  <a:cubicBezTo>
                    <a:pt x="373" y="26"/>
                    <a:pt x="373" y="27"/>
                    <a:pt x="374" y="27"/>
                  </a:cubicBezTo>
                  <a:close/>
                  <a:moveTo>
                    <a:pt x="373" y="23"/>
                  </a:moveTo>
                  <a:cubicBezTo>
                    <a:pt x="373" y="23"/>
                    <a:pt x="373" y="23"/>
                    <a:pt x="372" y="24"/>
                  </a:cubicBezTo>
                  <a:cubicBezTo>
                    <a:pt x="372" y="24"/>
                    <a:pt x="372" y="24"/>
                    <a:pt x="371" y="24"/>
                  </a:cubicBezTo>
                  <a:cubicBezTo>
                    <a:pt x="370" y="23"/>
                    <a:pt x="369" y="22"/>
                    <a:pt x="368" y="22"/>
                  </a:cubicBezTo>
                  <a:cubicBezTo>
                    <a:pt x="367" y="21"/>
                    <a:pt x="367" y="20"/>
                    <a:pt x="366" y="19"/>
                  </a:cubicBezTo>
                  <a:cubicBezTo>
                    <a:pt x="368" y="20"/>
                    <a:pt x="371" y="21"/>
                    <a:pt x="373" y="23"/>
                  </a:cubicBezTo>
                  <a:close/>
                  <a:moveTo>
                    <a:pt x="362" y="15"/>
                  </a:moveTo>
                  <a:cubicBezTo>
                    <a:pt x="363" y="16"/>
                    <a:pt x="364" y="17"/>
                    <a:pt x="365" y="18"/>
                  </a:cubicBezTo>
                  <a:cubicBezTo>
                    <a:pt x="364" y="18"/>
                    <a:pt x="362" y="17"/>
                    <a:pt x="361" y="17"/>
                  </a:cubicBezTo>
                  <a:cubicBezTo>
                    <a:pt x="361" y="17"/>
                    <a:pt x="363" y="17"/>
                    <a:pt x="365" y="18"/>
                  </a:cubicBezTo>
                  <a:cubicBezTo>
                    <a:pt x="366" y="20"/>
                    <a:pt x="366" y="21"/>
                    <a:pt x="367" y="23"/>
                  </a:cubicBezTo>
                  <a:cubicBezTo>
                    <a:pt x="365" y="21"/>
                    <a:pt x="362" y="20"/>
                    <a:pt x="360" y="18"/>
                  </a:cubicBezTo>
                  <a:cubicBezTo>
                    <a:pt x="360" y="18"/>
                    <a:pt x="363" y="20"/>
                    <a:pt x="367" y="23"/>
                  </a:cubicBezTo>
                  <a:cubicBezTo>
                    <a:pt x="367" y="25"/>
                    <a:pt x="367" y="26"/>
                    <a:pt x="366" y="27"/>
                  </a:cubicBezTo>
                  <a:cubicBezTo>
                    <a:pt x="366" y="27"/>
                    <a:pt x="366" y="27"/>
                    <a:pt x="366" y="27"/>
                  </a:cubicBezTo>
                  <a:cubicBezTo>
                    <a:pt x="366" y="27"/>
                    <a:pt x="366" y="27"/>
                    <a:pt x="366" y="27"/>
                  </a:cubicBezTo>
                  <a:cubicBezTo>
                    <a:pt x="366" y="27"/>
                    <a:pt x="366" y="27"/>
                    <a:pt x="366" y="28"/>
                  </a:cubicBezTo>
                  <a:cubicBezTo>
                    <a:pt x="366" y="28"/>
                    <a:pt x="365" y="28"/>
                    <a:pt x="365" y="29"/>
                  </a:cubicBezTo>
                  <a:cubicBezTo>
                    <a:pt x="365" y="29"/>
                    <a:pt x="365" y="29"/>
                    <a:pt x="364" y="29"/>
                  </a:cubicBezTo>
                  <a:cubicBezTo>
                    <a:pt x="363" y="23"/>
                    <a:pt x="360" y="19"/>
                    <a:pt x="357" y="17"/>
                  </a:cubicBezTo>
                  <a:cubicBezTo>
                    <a:pt x="359" y="16"/>
                    <a:pt x="360" y="15"/>
                    <a:pt x="362" y="15"/>
                  </a:cubicBezTo>
                  <a:close/>
                  <a:moveTo>
                    <a:pt x="357" y="17"/>
                  </a:moveTo>
                  <a:cubicBezTo>
                    <a:pt x="360" y="20"/>
                    <a:pt x="361" y="23"/>
                    <a:pt x="362" y="26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60" y="24"/>
                    <a:pt x="359" y="23"/>
                    <a:pt x="359" y="23"/>
                  </a:cubicBezTo>
                  <a:cubicBezTo>
                    <a:pt x="359" y="22"/>
                    <a:pt x="360" y="22"/>
                    <a:pt x="360" y="22"/>
                  </a:cubicBezTo>
                  <a:cubicBezTo>
                    <a:pt x="359" y="22"/>
                    <a:pt x="359" y="23"/>
                    <a:pt x="359" y="23"/>
                  </a:cubicBezTo>
                  <a:cubicBezTo>
                    <a:pt x="358" y="23"/>
                    <a:pt x="358" y="23"/>
                    <a:pt x="358" y="23"/>
                  </a:cubicBezTo>
                  <a:cubicBezTo>
                    <a:pt x="357" y="21"/>
                    <a:pt x="356" y="20"/>
                    <a:pt x="355" y="19"/>
                  </a:cubicBezTo>
                  <a:cubicBezTo>
                    <a:pt x="355" y="18"/>
                    <a:pt x="356" y="18"/>
                    <a:pt x="357" y="17"/>
                  </a:cubicBezTo>
                  <a:close/>
                  <a:moveTo>
                    <a:pt x="355" y="16"/>
                  </a:moveTo>
                  <a:cubicBezTo>
                    <a:pt x="355" y="16"/>
                    <a:pt x="356" y="17"/>
                    <a:pt x="356" y="17"/>
                  </a:cubicBezTo>
                  <a:cubicBezTo>
                    <a:pt x="355" y="17"/>
                    <a:pt x="354" y="18"/>
                    <a:pt x="354" y="18"/>
                  </a:cubicBezTo>
                  <a:cubicBezTo>
                    <a:pt x="353" y="18"/>
                    <a:pt x="353" y="17"/>
                    <a:pt x="353" y="17"/>
                  </a:cubicBezTo>
                  <a:cubicBezTo>
                    <a:pt x="353" y="17"/>
                    <a:pt x="354" y="16"/>
                    <a:pt x="355" y="16"/>
                  </a:cubicBezTo>
                  <a:close/>
                  <a:moveTo>
                    <a:pt x="353" y="18"/>
                  </a:moveTo>
                  <a:cubicBezTo>
                    <a:pt x="351" y="19"/>
                    <a:pt x="350" y="20"/>
                    <a:pt x="349" y="20"/>
                  </a:cubicBezTo>
                  <a:cubicBezTo>
                    <a:pt x="349" y="20"/>
                    <a:pt x="349" y="20"/>
                    <a:pt x="349" y="20"/>
                  </a:cubicBezTo>
                  <a:cubicBezTo>
                    <a:pt x="349" y="20"/>
                    <a:pt x="349" y="20"/>
                    <a:pt x="349" y="20"/>
                  </a:cubicBezTo>
                  <a:cubicBezTo>
                    <a:pt x="348" y="21"/>
                    <a:pt x="348" y="22"/>
                    <a:pt x="347" y="22"/>
                  </a:cubicBezTo>
                  <a:cubicBezTo>
                    <a:pt x="346" y="22"/>
                    <a:pt x="346" y="21"/>
                    <a:pt x="345" y="21"/>
                  </a:cubicBezTo>
                  <a:cubicBezTo>
                    <a:pt x="347" y="19"/>
                    <a:pt x="349" y="18"/>
                    <a:pt x="352" y="17"/>
                  </a:cubicBezTo>
                  <a:cubicBezTo>
                    <a:pt x="352" y="18"/>
                    <a:pt x="352" y="18"/>
                    <a:pt x="353" y="18"/>
                  </a:cubicBezTo>
                  <a:close/>
                  <a:moveTo>
                    <a:pt x="351" y="17"/>
                  </a:moveTo>
                  <a:cubicBezTo>
                    <a:pt x="348" y="18"/>
                    <a:pt x="346" y="19"/>
                    <a:pt x="344" y="20"/>
                  </a:cubicBezTo>
                  <a:cubicBezTo>
                    <a:pt x="343" y="19"/>
                    <a:pt x="342" y="19"/>
                    <a:pt x="342" y="19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343" y="18"/>
                    <a:pt x="342" y="18"/>
                    <a:pt x="342" y="18"/>
                  </a:cubicBezTo>
                  <a:cubicBezTo>
                    <a:pt x="341" y="18"/>
                    <a:pt x="340" y="17"/>
                    <a:pt x="340" y="17"/>
                  </a:cubicBezTo>
                  <a:cubicBezTo>
                    <a:pt x="342" y="16"/>
                    <a:pt x="343" y="15"/>
                    <a:pt x="343" y="15"/>
                  </a:cubicBezTo>
                  <a:cubicBezTo>
                    <a:pt x="342" y="15"/>
                    <a:pt x="340" y="16"/>
                    <a:pt x="339" y="17"/>
                  </a:cubicBezTo>
                  <a:cubicBezTo>
                    <a:pt x="338" y="16"/>
                    <a:pt x="337" y="15"/>
                    <a:pt x="337" y="15"/>
                  </a:cubicBezTo>
                  <a:cubicBezTo>
                    <a:pt x="339" y="13"/>
                    <a:pt x="341" y="12"/>
                    <a:pt x="344" y="11"/>
                  </a:cubicBezTo>
                  <a:cubicBezTo>
                    <a:pt x="346" y="12"/>
                    <a:pt x="349" y="14"/>
                    <a:pt x="351" y="17"/>
                  </a:cubicBezTo>
                  <a:close/>
                  <a:moveTo>
                    <a:pt x="342" y="10"/>
                  </a:moveTo>
                  <a:cubicBezTo>
                    <a:pt x="342" y="10"/>
                    <a:pt x="343" y="11"/>
                    <a:pt x="344" y="11"/>
                  </a:cubicBezTo>
                  <a:cubicBezTo>
                    <a:pt x="338" y="13"/>
                    <a:pt x="334" y="15"/>
                    <a:pt x="332" y="17"/>
                  </a:cubicBezTo>
                  <a:cubicBezTo>
                    <a:pt x="331" y="16"/>
                    <a:pt x="331" y="16"/>
                    <a:pt x="331" y="16"/>
                  </a:cubicBezTo>
                  <a:cubicBezTo>
                    <a:pt x="334" y="12"/>
                    <a:pt x="339" y="11"/>
                    <a:pt x="342" y="10"/>
                  </a:cubicBezTo>
                  <a:close/>
                  <a:moveTo>
                    <a:pt x="330" y="16"/>
                  </a:moveTo>
                  <a:cubicBezTo>
                    <a:pt x="331" y="16"/>
                    <a:pt x="331" y="17"/>
                    <a:pt x="331" y="17"/>
                  </a:cubicBezTo>
                  <a:cubicBezTo>
                    <a:pt x="330" y="18"/>
                    <a:pt x="329" y="19"/>
                    <a:pt x="328" y="20"/>
                  </a:cubicBezTo>
                  <a:cubicBezTo>
                    <a:pt x="329" y="18"/>
                    <a:pt x="330" y="17"/>
                    <a:pt x="330" y="16"/>
                  </a:cubicBezTo>
                  <a:close/>
                  <a:moveTo>
                    <a:pt x="327" y="18"/>
                  </a:moveTo>
                  <a:cubicBezTo>
                    <a:pt x="326" y="18"/>
                    <a:pt x="326" y="19"/>
                    <a:pt x="326" y="19"/>
                  </a:cubicBezTo>
                  <a:cubicBezTo>
                    <a:pt x="326" y="19"/>
                    <a:pt x="326" y="19"/>
                    <a:pt x="326" y="18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6" y="18"/>
                    <a:pt x="326" y="18"/>
                    <a:pt x="327" y="18"/>
                  </a:cubicBezTo>
                  <a:close/>
                  <a:moveTo>
                    <a:pt x="326" y="20"/>
                  </a:moveTo>
                  <a:cubicBezTo>
                    <a:pt x="326" y="20"/>
                    <a:pt x="326" y="20"/>
                    <a:pt x="326" y="20"/>
                  </a:cubicBezTo>
                  <a:cubicBezTo>
                    <a:pt x="326" y="20"/>
                    <a:pt x="326" y="20"/>
                    <a:pt x="326" y="20"/>
                  </a:cubicBezTo>
                  <a:cubicBezTo>
                    <a:pt x="326" y="20"/>
                    <a:pt x="326" y="20"/>
                    <a:pt x="326" y="20"/>
                  </a:cubicBezTo>
                  <a:close/>
                  <a:moveTo>
                    <a:pt x="323" y="16"/>
                  </a:moveTo>
                  <a:cubicBezTo>
                    <a:pt x="323" y="16"/>
                    <a:pt x="323" y="17"/>
                    <a:pt x="323" y="17"/>
                  </a:cubicBezTo>
                  <a:cubicBezTo>
                    <a:pt x="323" y="17"/>
                    <a:pt x="322" y="17"/>
                    <a:pt x="322" y="16"/>
                  </a:cubicBezTo>
                  <a:cubicBezTo>
                    <a:pt x="322" y="16"/>
                    <a:pt x="323" y="16"/>
                    <a:pt x="323" y="16"/>
                  </a:cubicBezTo>
                  <a:close/>
                  <a:moveTo>
                    <a:pt x="321" y="17"/>
                  </a:moveTo>
                  <a:cubicBezTo>
                    <a:pt x="322" y="17"/>
                    <a:pt x="323" y="17"/>
                    <a:pt x="323" y="18"/>
                  </a:cubicBezTo>
                  <a:cubicBezTo>
                    <a:pt x="323" y="18"/>
                    <a:pt x="322" y="19"/>
                    <a:pt x="322" y="19"/>
                  </a:cubicBezTo>
                  <a:cubicBezTo>
                    <a:pt x="322" y="19"/>
                    <a:pt x="322" y="19"/>
                    <a:pt x="322" y="19"/>
                  </a:cubicBezTo>
                  <a:cubicBezTo>
                    <a:pt x="322" y="19"/>
                    <a:pt x="321" y="19"/>
                    <a:pt x="321" y="19"/>
                  </a:cubicBezTo>
                  <a:cubicBezTo>
                    <a:pt x="321" y="18"/>
                    <a:pt x="321" y="18"/>
                    <a:pt x="321" y="17"/>
                  </a:cubicBezTo>
                  <a:cubicBezTo>
                    <a:pt x="321" y="17"/>
                    <a:pt x="321" y="17"/>
                    <a:pt x="321" y="17"/>
                  </a:cubicBezTo>
                  <a:close/>
                  <a:moveTo>
                    <a:pt x="321" y="16"/>
                  </a:moveTo>
                  <a:cubicBezTo>
                    <a:pt x="321" y="16"/>
                    <a:pt x="320" y="16"/>
                    <a:pt x="320" y="16"/>
                  </a:cubicBezTo>
                  <a:cubicBezTo>
                    <a:pt x="320" y="16"/>
                    <a:pt x="320" y="16"/>
                    <a:pt x="320" y="16"/>
                  </a:cubicBezTo>
                  <a:cubicBezTo>
                    <a:pt x="320" y="16"/>
                    <a:pt x="321" y="16"/>
                    <a:pt x="321" y="16"/>
                  </a:cubicBezTo>
                  <a:close/>
                  <a:moveTo>
                    <a:pt x="299" y="21"/>
                  </a:moveTo>
                  <a:cubicBezTo>
                    <a:pt x="299" y="21"/>
                    <a:pt x="299" y="21"/>
                    <a:pt x="299" y="20"/>
                  </a:cubicBezTo>
                  <a:cubicBezTo>
                    <a:pt x="299" y="20"/>
                    <a:pt x="299" y="19"/>
                    <a:pt x="299" y="19"/>
                  </a:cubicBezTo>
                  <a:cubicBezTo>
                    <a:pt x="299" y="19"/>
                    <a:pt x="300" y="19"/>
                    <a:pt x="300" y="19"/>
                  </a:cubicBezTo>
                  <a:cubicBezTo>
                    <a:pt x="299" y="20"/>
                    <a:pt x="299" y="20"/>
                    <a:pt x="299" y="21"/>
                  </a:cubicBezTo>
                  <a:close/>
                  <a:moveTo>
                    <a:pt x="300" y="19"/>
                  </a:moveTo>
                  <a:cubicBezTo>
                    <a:pt x="300" y="19"/>
                    <a:pt x="299" y="19"/>
                    <a:pt x="299" y="19"/>
                  </a:cubicBezTo>
                  <a:cubicBezTo>
                    <a:pt x="300" y="18"/>
                    <a:pt x="300" y="17"/>
                    <a:pt x="300" y="17"/>
                  </a:cubicBezTo>
                  <a:cubicBezTo>
                    <a:pt x="301" y="17"/>
                    <a:pt x="301" y="17"/>
                    <a:pt x="301" y="18"/>
                  </a:cubicBezTo>
                  <a:cubicBezTo>
                    <a:pt x="301" y="18"/>
                    <a:pt x="300" y="19"/>
                    <a:pt x="300" y="19"/>
                  </a:cubicBezTo>
                  <a:close/>
                  <a:moveTo>
                    <a:pt x="302" y="17"/>
                  </a:moveTo>
                  <a:cubicBezTo>
                    <a:pt x="301" y="17"/>
                    <a:pt x="301" y="16"/>
                    <a:pt x="301" y="16"/>
                  </a:cubicBezTo>
                  <a:cubicBezTo>
                    <a:pt x="301" y="15"/>
                    <a:pt x="302" y="15"/>
                    <a:pt x="302" y="14"/>
                  </a:cubicBezTo>
                  <a:cubicBezTo>
                    <a:pt x="303" y="15"/>
                    <a:pt x="303" y="15"/>
                    <a:pt x="304" y="16"/>
                  </a:cubicBezTo>
                  <a:cubicBezTo>
                    <a:pt x="303" y="16"/>
                    <a:pt x="303" y="17"/>
                    <a:pt x="302" y="17"/>
                  </a:cubicBezTo>
                  <a:cubicBezTo>
                    <a:pt x="302" y="17"/>
                    <a:pt x="302" y="17"/>
                    <a:pt x="302" y="17"/>
                  </a:cubicBezTo>
                  <a:close/>
                  <a:moveTo>
                    <a:pt x="309" y="13"/>
                  </a:moveTo>
                  <a:cubicBezTo>
                    <a:pt x="308" y="12"/>
                    <a:pt x="307" y="12"/>
                    <a:pt x="306" y="12"/>
                  </a:cubicBezTo>
                  <a:cubicBezTo>
                    <a:pt x="307" y="11"/>
                    <a:pt x="308" y="10"/>
                    <a:pt x="308" y="10"/>
                  </a:cubicBezTo>
                  <a:cubicBezTo>
                    <a:pt x="310" y="11"/>
                    <a:pt x="312" y="13"/>
                    <a:pt x="313" y="15"/>
                  </a:cubicBezTo>
                  <a:cubicBezTo>
                    <a:pt x="312" y="14"/>
                    <a:pt x="311" y="14"/>
                    <a:pt x="310" y="13"/>
                  </a:cubicBezTo>
                  <a:cubicBezTo>
                    <a:pt x="310" y="13"/>
                    <a:pt x="310" y="13"/>
                    <a:pt x="310" y="13"/>
                  </a:cubicBezTo>
                  <a:cubicBezTo>
                    <a:pt x="310" y="13"/>
                    <a:pt x="310" y="13"/>
                    <a:pt x="309" y="13"/>
                  </a:cubicBezTo>
                  <a:close/>
                  <a:moveTo>
                    <a:pt x="309" y="13"/>
                  </a:moveTo>
                  <a:cubicBezTo>
                    <a:pt x="309" y="13"/>
                    <a:pt x="309" y="13"/>
                    <a:pt x="308" y="13"/>
                  </a:cubicBezTo>
                  <a:cubicBezTo>
                    <a:pt x="308" y="13"/>
                    <a:pt x="307" y="13"/>
                    <a:pt x="306" y="12"/>
                  </a:cubicBezTo>
                  <a:cubicBezTo>
                    <a:pt x="306" y="12"/>
                    <a:pt x="307" y="13"/>
                    <a:pt x="308" y="14"/>
                  </a:cubicBezTo>
                  <a:cubicBezTo>
                    <a:pt x="307" y="14"/>
                    <a:pt x="306" y="15"/>
                    <a:pt x="305" y="15"/>
                  </a:cubicBezTo>
                  <a:cubicBezTo>
                    <a:pt x="304" y="15"/>
                    <a:pt x="304" y="14"/>
                    <a:pt x="303" y="14"/>
                  </a:cubicBezTo>
                  <a:cubicBezTo>
                    <a:pt x="304" y="13"/>
                    <a:pt x="305" y="12"/>
                    <a:pt x="306" y="12"/>
                  </a:cubicBezTo>
                  <a:cubicBezTo>
                    <a:pt x="307" y="12"/>
                    <a:pt x="308" y="12"/>
                    <a:pt x="309" y="13"/>
                  </a:cubicBezTo>
                  <a:close/>
                  <a:moveTo>
                    <a:pt x="302" y="22"/>
                  </a:moveTo>
                  <a:cubicBezTo>
                    <a:pt x="302" y="22"/>
                    <a:pt x="302" y="22"/>
                    <a:pt x="302" y="22"/>
                  </a:cubicBezTo>
                  <a:cubicBezTo>
                    <a:pt x="302" y="22"/>
                    <a:pt x="302" y="21"/>
                    <a:pt x="302" y="21"/>
                  </a:cubicBezTo>
                  <a:cubicBezTo>
                    <a:pt x="302" y="21"/>
                    <a:pt x="302" y="22"/>
                    <a:pt x="302" y="22"/>
                  </a:cubicBezTo>
                  <a:close/>
                  <a:moveTo>
                    <a:pt x="304" y="20"/>
                  </a:moveTo>
                  <a:cubicBezTo>
                    <a:pt x="303" y="19"/>
                    <a:pt x="303" y="19"/>
                    <a:pt x="303" y="19"/>
                  </a:cubicBezTo>
                  <a:cubicBezTo>
                    <a:pt x="303" y="19"/>
                    <a:pt x="303" y="18"/>
                    <a:pt x="303" y="18"/>
                  </a:cubicBezTo>
                  <a:cubicBezTo>
                    <a:pt x="304" y="18"/>
                    <a:pt x="304" y="19"/>
                    <a:pt x="304" y="19"/>
                  </a:cubicBezTo>
                  <a:cubicBezTo>
                    <a:pt x="304" y="19"/>
                    <a:pt x="304" y="19"/>
                    <a:pt x="304" y="20"/>
                  </a:cubicBezTo>
                  <a:close/>
                  <a:moveTo>
                    <a:pt x="304" y="18"/>
                  </a:moveTo>
                  <a:cubicBezTo>
                    <a:pt x="304" y="18"/>
                    <a:pt x="304" y="17"/>
                    <a:pt x="305" y="17"/>
                  </a:cubicBezTo>
                  <a:cubicBezTo>
                    <a:pt x="305" y="17"/>
                    <a:pt x="305" y="18"/>
                    <a:pt x="306" y="18"/>
                  </a:cubicBezTo>
                  <a:cubicBezTo>
                    <a:pt x="305" y="18"/>
                    <a:pt x="305" y="18"/>
                    <a:pt x="305" y="19"/>
                  </a:cubicBezTo>
                  <a:cubicBezTo>
                    <a:pt x="304" y="18"/>
                    <a:pt x="304" y="18"/>
                    <a:pt x="304" y="18"/>
                  </a:cubicBezTo>
                  <a:close/>
                  <a:moveTo>
                    <a:pt x="306" y="22"/>
                  </a:moveTo>
                  <a:cubicBezTo>
                    <a:pt x="305" y="21"/>
                    <a:pt x="305" y="20"/>
                    <a:pt x="305" y="19"/>
                  </a:cubicBezTo>
                  <a:cubicBezTo>
                    <a:pt x="306" y="20"/>
                    <a:pt x="306" y="20"/>
                    <a:pt x="307" y="20"/>
                  </a:cubicBezTo>
                  <a:cubicBezTo>
                    <a:pt x="307" y="20"/>
                    <a:pt x="307" y="21"/>
                    <a:pt x="307" y="21"/>
                  </a:cubicBezTo>
                  <a:cubicBezTo>
                    <a:pt x="306" y="21"/>
                    <a:pt x="306" y="22"/>
                    <a:pt x="306" y="22"/>
                  </a:cubicBezTo>
                  <a:close/>
                  <a:moveTo>
                    <a:pt x="306" y="19"/>
                  </a:moveTo>
                  <a:cubicBezTo>
                    <a:pt x="306" y="19"/>
                    <a:pt x="306" y="19"/>
                    <a:pt x="306" y="19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06" y="16"/>
                  </a:moveTo>
                  <a:cubicBezTo>
                    <a:pt x="306" y="16"/>
                    <a:pt x="306" y="16"/>
                    <a:pt x="306" y="15"/>
                  </a:cubicBezTo>
                  <a:cubicBezTo>
                    <a:pt x="306" y="16"/>
                    <a:pt x="307" y="16"/>
                    <a:pt x="308" y="17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7" y="17"/>
                    <a:pt x="306" y="16"/>
                    <a:pt x="306" y="16"/>
                  </a:cubicBezTo>
                  <a:close/>
                  <a:moveTo>
                    <a:pt x="309" y="20"/>
                  </a:moveTo>
                  <a:cubicBezTo>
                    <a:pt x="309" y="20"/>
                    <a:pt x="309" y="19"/>
                    <a:pt x="309" y="19"/>
                  </a:cubicBezTo>
                  <a:cubicBezTo>
                    <a:pt x="309" y="19"/>
                    <a:pt x="309" y="19"/>
                    <a:pt x="309" y="20"/>
                  </a:cubicBezTo>
                  <a:cubicBezTo>
                    <a:pt x="309" y="20"/>
                    <a:pt x="309" y="20"/>
                    <a:pt x="309" y="20"/>
                  </a:cubicBezTo>
                  <a:close/>
                  <a:moveTo>
                    <a:pt x="309" y="19"/>
                  </a:moveTo>
                  <a:cubicBezTo>
                    <a:pt x="308" y="19"/>
                    <a:pt x="308" y="18"/>
                    <a:pt x="307" y="17"/>
                  </a:cubicBezTo>
                  <a:cubicBezTo>
                    <a:pt x="307" y="17"/>
                    <a:pt x="308" y="17"/>
                    <a:pt x="308" y="17"/>
                  </a:cubicBezTo>
                  <a:cubicBezTo>
                    <a:pt x="309" y="18"/>
                    <a:pt x="309" y="18"/>
                    <a:pt x="310" y="19"/>
                  </a:cubicBezTo>
                  <a:cubicBezTo>
                    <a:pt x="309" y="19"/>
                    <a:pt x="309" y="19"/>
                    <a:pt x="309" y="19"/>
                  </a:cubicBezTo>
                  <a:cubicBezTo>
                    <a:pt x="309" y="19"/>
                    <a:pt x="309" y="19"/>
                    <a:pt x="309" y="19"/>
                  </a:cubicBezTo>
                  <a:close/>
                  <a:moveTo>
                    <a:pt x="310" y="21"/>
                  </a:moveTo>
                  <a:cubicBezTo>
                    <a:pt x="310" y="21"/>
                    <a:pt x="310" y="21"/>
                    <a:pt x="310" y="21"/>
                  </a:cubicBezTo>
                  <a:cubicBezTo>
                    <a:pt x="310" y="21"/>
                    <a:pt x="310" y="21"/>
                    <a:pt x="310" y="21"/>
                  </a:cubicBezTo>
                  <a:cubicBezTo>
                    <a:pt x="310" y="21"/>
                    <a:pt x="310" y="21"/>
                    <a:pt x="310" y="21"/>
                  </a:cubicBezTo>
                  <a:close/>
                  <a:moveTo>
                    <a:pt x="308" y="17"/>
                  </a:moveTo>
                  <a:cubicBezTo>
                    <a:pt x="309" y="16"/>
                    <a:pt x="310" y="16"/>
                    <a:pt x="310" y="16"/>
                  </a:cubicBezTo>
                  <a:cubicBezTo>
                    <a:pt x="309" y="16"/>
                    <a:pt x="309" y="16"/>
                    <a:pt x="308" y="17"/>
                  </a:cubicBezTo>
                  <a:cubicBezTo>
                    <a:pt x="307" y="16"/>
                    <a:pt x="307" y="16"/>
                    <a:pt x="306" y="15"/>
                  </a:cubicBezTo>
                  <a:cubicBezTo>
                    <a:pt x="307" y="15"/>
                    <a:pt x="308" y="14"/>
                    <a:pt x="308" y="14"/>
                  </a:cubicBezTo>
                  <a:cubicBezTo>
                    <a:pt x="309" y="15"/>
                    <a:pt x="311" y="16"/>
                    <a:pt x="312" y="18"/>
                  </a:cubicBezTo>
                  <a:cubicBezTo>
                    <a:pt x="311" y="18"/>
                    <a:pt x="311" y="18"/>
                    <a:pt x="310" y="19"/>
                  </a:cubicBezTo>
                  <a:cubicBezTo>
                    <a:pt x="310" y="18"/>
                    <a:pt x="309" y="17"/>
                    <a:pt x="308" y="17"/>
                  </a:cubicBezTo>
                  <a:close/>
                  <a:moveTo>
                    <a:pt x="313" y="21"/>
                  </a:moveTo>
                  <a:cubicBezTo>
                    <a:pt x="312" y="21"/>
                    <a:pt x="312" y="21"/>
                    <a:pt x="312" y="21"/>
                  </a:cubicBezTo>
                  <a:cubicBezTo>
                    <a:pt x="312" y="20"/>
                    <a:pt x="312" y="20"/>
                    <a:pt x="311" y="20"/>
                  </a:cubicBezTo>
                  <a:cubicBezTo>
                    <a:pt x="312" y="19"/>
                    <a:pt x="312" y="19"/>
                    <a:pt x="312" y="19"/>
                  </a:cubicBezTo>
                  <a:cubicBezTo>
                    <a:pt x="312" y="20"/>
                    <a:pt x="313" y="20"/>
                    <a:pt x="313" y="21"/>
                  </a:cubicBezTo>
                  <a:cubicBezTo>
                    <a:pt x="313" y="21"/>
                    <a:pt x="313" y="21"/>
                    <a:pt x="313" y="21"/>
                  </a:cubicBezTo>
                  <a:close/>
                  <a:moveTo>
                    <a:pt x="309" y="14"/>
                  </a:moveTo>
                  <a:cubicBezTo>
                    <a:pt x="309" y="13"/>
                    <a:pt x="309" y="13"/>
                    <a:pt x="309" y="13"/>
                  </a:cubicBezTo>
                  <a:cubicBezTo>
                    <a:pt x="311" y="14"/>
                    <a:pt x="313" y="15"/>
                    <a:pt x="314" y="16"/>
                  </a:cubicBezTo>
                  <a:cubicBezTo>
                    <a:pt x="314" y="16"/>
                    <a:pt x="315" y="16"/>
                    <a:pt x="315" y="17"/>
                  </a:cubicBezTo>
                  <a:cubicBezTo>
                    <a:pt x="314" y="17"/>
                    <a:pt x="314" y="17"/>
                    <a:pt x="313" y="17"/>
                  </a:cubicBezTo>
                  <a:cubicBezTo>
                    <a:pt x="312" y="16"/>
                    <a:pt x="310" y="15"/>
                    <a:pt x="309" y="14"/>
                  </a:cubicBezTo>
                  <a:close/>
                  <a:moveTo>
                    <a:pt x="314" y="18"/>
                  </a:moveTo>
                  <a:cubicBezTo>
                    <a:pt x="314" y="18"/>
                    <a:pt x="315" y="17"/>
                    <a:pt x="315" y="17"/>
                  </a:cubicBezTo>
                  <a:cubicBezTo>
                    <a:pt x="315" y="18"/>
                    <a:pt x="316" y="18"/>
                    <a:pt x="316" y="19"/>
                  </a:cubicBezTo>
                  <a:cubicBezTo>
                    <a:pt x="316" y="19"/>
                    <a:pt x="315" y="19"/>
                    <a:pt x="315" y="19"/>
                  </a:cubicBezTo>
                  <a:cubicBezTo>
                    <a:pt x="315" y="19"/>
                    <a:pt x="314" y="19"/>
                    <a:pt x="314" y="18"/>
                  </a:cubicBezTo>
                  <a:close/>
                  <a:moveTo>
                    <a:pt x="316" y="21"/>
                  </a:moveTo>
                  <a:cubicBezTo>
                    <a:pt x="316" y="20"/>
                    <a:pt x="316" y="20"/>
                    <a:pt x="316" y="20"/>
                  </a:cubicBezTo>
                  <a:cubicBezTo>
                    <a:pt x="316" y="20"/>
                    <a:pt x="316" y="21"/>
                    <a:pt x="316" y="21"/>
                  </a:cubicBezTo>
                  <a:cubicBezTo>
                    <a:pt x="316" y="21"/>
                    <a:pt x="316" y="21"/>
                    <a:pt x="316" y="21"/>
                  </a:cubicBezTo>
                  <a:cubicBezTo>
                    <a:pt x="316" y="21"/>
                    <a:pt x="316" y="21"/>
                    <a:pt x="316" y="21"/>
                  </a:cubicBezTo>
                  <a:close/>
                  <a:moveTo>
                    <a:pt x="316" y="21"/>
                  </a:moveTo>
                  <a:cubicBezTo>
                    <a:pt x="316" y="21"/>
                    <a:pt x="316" y="21"/>
                    <a:pt x="316" y="21"/>
                  </a:cubicBezTo>
                  <a:cubicBezTo>
                    <a:pt x="316" y="21"/>
                    <a:pt x="316" y="21"/>
                    <a:pt x="316" y="21"/>
                  </a:cubicBezTo>
                  <a:cubicBezTo>
                    <a:pt x="316" y="21"/>
                    <a:pt x="316" y="21"/>
                    <a:pt x="316" y="21"/>
                  </a:cubicBezTo>
                  <a:cubicBezTo>
                    <a:pt x="316" y="21"/>
                    <a:pt x="316" y="21"/>
                    <a:pt x="316" y="21"/>
                  </a:cubicBezTo>
                  <a:close/>
                  <a:moveTo>
                    <a:pt x="316" y="22"/>
                  </a:moveTo>
                  <a:cubicBezTo>
                    <a:pt x="316" y="21"/>
                    <a:pt x="316" y="21"/>
                    <a:pt x="316" y="21"/>
                  </a:cubicBezTo>
                  <a:cubicBezTo>
                    <a:pt x="316" y="21"/>
                    <a:pt x="316" y="21"/>
                    <a:pt x="316" y="22"/>
                  </a:cubicBezTo>
                  <a:cubicBezTo>
                    <a:pt x="316" y="22"/>
                    <a:pt x="316" y="22"/>
                    <a:pt x="316" y="22"/>
                  </a:cubicBezTo>
                  <a:close/>
                  <a:moveTo>
                    <a:pt x="316" y="23"/>
                  </a:moveTo>
                  <a:cubicBezTo>
                    <a:pt x="316" y="23"/>
                    <a:pt x="316" y="23"/>
                    <a:pt x="316" y="22"/>
                  </a:cubicBezTo>
                  <a:cubicBezTo>
                    <a:pt x="316" y="22"/>
                    <a:pt x="316" y="22"/>
                    <a:pt x="316" y="22"/>
                  </a:cubicBezTo>
                  <a:cubicBezTo>
                    <a:pt x="316" y="22"/>
                    <a:pt x="317" y="23"/>
                    <a:pt x="317" y="23"/>
                  </a:cubicBezTo>
                  <a:cubicBezTo>
                    <a:pt x="317" y="23"/>
                    <a:pt x="317" y="23"/>
                    <a:pt x="316" y="23"/>
                  </a:cubicBezTo>
                  <a:close/>
                  <a:moveTo>
                    <a:pt x="318" y="17"/>
                  </a:moveTo>
                  <a:cubicBezTo>
                    <a:pt x="318" y="17"/>
                    <a:pt x="318" y="17"/>
                    <a:pt x="318" y="17"/>
                  </a:cubicBezTo>
                  <a:cubicBezTo>
                    <a:pt x="317" y="17"/>
                    <a:pt x="317" y="17"/>
                    <a:pt x="317" y="16"/>
                  </a:cubicBezTo>
                  <a:cubicBezTo>
                    <a:pt x="318" y="16"/>
                    <a:pt x="318" y="16"/>
                    <a:pt x="318" y="16"/>
                  </a:cubicBezTo>
                  <a:cubicBezTo>
                    <a:pt x="318" y="17"/>
                    <a:pt x="318" y="17"/>
                    <a:pt x="318" y="17"/>
                  </a:cubicBezTo>
                  <a:close/>
                  <a:moveTo>
                    <a:pt x="311" y="8"/>
                  </a:moveTo>
                  <a:cubicBezTo>
                    <a:pt x="315" y="11"/>
                    <a:pt x="317" y="13"/>
                    <a:pt x="318" y="15"/>
                  </a:cubicBezTo>
                  <a:cubicBezTo>
                    <a:pt x="317" y="15"/>
                    <a:pt x="317" y="15"/>
                    <a:pt x="317" y="15"/>
                  </a:cubicBezTo>
                  <a:cubicBezTo>
                    <a:pt x="317" y="15"/>
                    <a:pt x="318" y="15"/>
                    <a:pt x="318" y="15"/>
                  </a:cubicBezTo>
                  <a:cubicBezTo>
                    <a:pt x="318" y="16"/>
                    <a:pt x="318" y="16"/>
                    <a:pt x="318" y="16"/>
                  </a:cubicBezTo>
                  <a:cubicBezTo>
                    <a:pt x="318" y="16"/>
                    <a:pt x="317" y="16"/>
                    <a:pt x="317" y="16"/>
                  </a:cubicBezTo>
                  <a:cubicBezTo>
                    <a:pt x="315" y="14"/>
                    <a:pt x="313" y="12"/>
                    <a:pt x="309" y="9"/>
                  </a:cubicBezTo>
                  <a:cubicBezTo>
                    <a:pt x="310" y="9"/>
                    <a:pt x="310" y="9"/>
                    <a:pt x="311" y="8"/>
                  </a:cubicBezTo>
                  <a:close/>
                  <a:moveTo>
                    <a:pt x="309" y="8"/>
                  </a:moveTo>
                  <a:cubicBezTo>
                    <a:pt x="310" y="8"/>
                    <a:pt x="310" y="8"/>
                    <a:pt x="310" y="8"/>
                  </a:cubicBezTo>
                  <a:cubicBezTo>
                    <a:pt x="310" y="8"/>
                    <a:pt x="309" y="9"/>
                    <a:pt x="309" y="9"/>
                  </a:cubicBezTo>
                  <a:cubicBezTo>
                    <a:pt x="308" y="9"/>
                    <a:pt x="308" y="8"/>
                    <a:pt x="307" y="8"/>
                  </a:cubicBezTo>
                  <a:cubicBezTo>
                    <a:pt x="308" y="8"/>
                    <a:pt x="309" y="8"/>
                    <a:pt x="309" y="8"/>
                  </a:cubicBezTo>
                  <a:close/>
                  <a:moveTo>
                    <a:pt x="307" y="8"/>
                  </a:moveTo>
                  <a:cubicBezTo>
                    <a:pt x="307" y="9"/>
                    <a:pt x="307" y="9"/>
                    <a:pt x="308" y="9"/>
                  </a:cubicBezTo>
                  <a:cubicBezTo>
                    <a:pt x="305" y="10"/>
                    <a:pt x="303" y="12"/>
                    <a:pt x="302" y="13"/>
                  </a:cubicBezTo>
                  <a:cubicBezTo>
                    <a:pt x="301" y="12"/>
                    <a:pt x="301" y="12"/>
                    <a:pt x="300" y="12"/>
                  </a:cubicBezTo>
                  <a:cubicBezTo>
                    <a:pt x="302" y="10"/>
                    <a:pt x="305" y="9"/>
                    <a:pt x="307" y="8"/>
                  </a:cubicBezTo>
                  <a:close/>
                  <a:moveTo>
                    <a:pt x="299" y="12"/>
                  </a:moveTo>
                  <a:cubicBezTo>
                    <a:pt x="300" y="12"/>
                    <a:pt x="301" y="13"/>
                    <a:pt x="301" y="13"/>
                  </a:cubicBezTo>
                  <a:cubicBezTo>
                    <a:pt x="300" y="14"/>
                    <a:pt x="300" y="14"/>
                    <a:pt x="299" y="15"/>
                  </a:cubicBezTo>
                  <a:cubicBezTo>
                    <a:pt x="299" y="14"/>
                    <a:pt x="298" y="14"/>
                    <a:pt x="298" y="14"/>
                  </a:cubicBezTo>
                  <a:cubicBezTo>
                    <a:pt x="298" y="13"/>
                    <a:pt x="299" y="12"/>
                    <a:pt x="299" y="12"/>
                  </a:cubicBezTo>
                  <a:close/>
                  <a:moveTo>
                    <a:pt x="298" y="14"/>
                  </a:moveTo>
                  <a:cubicBezTo>
                    <a:pt x="298" y="14"/>
                    <a:pt x="299" y="14"/>
                    <a:pt x="299" y="15"/>
                  </a:cubicBezTo>
                  <a:cubicBezTo>
                    <a:pt x="298" y="16"/>
                    <a:pt x="297" y="17"/>
                    <a:pt x="296" y="18"/>
                  </a:cubicBezTo>
                  <a:cubicBezTo>
                    <a:pt x="296" y="18"/>
                    <a:pt x="296" y="17"/>
                    <a:pt x="296" y="17"/>
                  </a:cubicBezTo>
                  <a:cubicBezTo>
                    <a:pt x="296" y="16"/>
                    <a:pt x="297" y="15"/>
                    <a:pt x="298" y="14"/>
                  </a:cubicBezTo>
                  <a:close/>
                  <a:moveTo>
                    <a:pt x="295" y="18"/>
                  </a:moveTo>
                  <a:cubicBezTo>
                    <a:pt x="295" y="18"/>
                    <a:pt x="296" y="18"/>
                    <a:pt x="296" y="19"/>
                  </a:cubicBezTo>
                  <a:cubicBezTo>
                    <a:pt x="295" y="19"/>
                    <a:pt x="295" y="20"/>
                    <a:pt x="295" y="20"/>
                  </a:cubicBezTo>
                  <a:cubicBezTo>
                    <a:pt x="295" y="19"/>
                    <a:pt x="295" y="19"/>
                    <a:pt x="295" y="18"/>
                  </a:cubicBezTo>
                  <a:close/>
                  <a:moveTo>
                    <a:pt x="292" y="16"/>
                  </a:moveTo>
                  <a:cubicBezTo>
                    <a:pt x="293" y="16"/>
                    <a:pt x="293" y="16"/>
                    <a:pt x="293" y="16"/>
                  </a:cubicBezTo>
                  <a:cubicBezTo>
                    <a:pt x="293" y="17"/>
                    <a:pt x="293" y="18"/>
                    <a:pt x="293" y="18"/>
                  </a:cubicBezTo>
                  <a:cubicBezTo>
                    <a:pt x="292" y="18"/>
                    <a:pt x="292" y="18"/>
                    <a:pt x="292" y="18"/>
                  </a:cubicBezTo>
                  <a:cubicBezTo>
                    <a:pt x="293" y="17"/>
                    <a:pt x="293" y="16"/>
                    <a:pt x="292" y="16"/>
                  </a:cubicBezTo>
                  <a:close/>
                  <a:moveTo>
                    <a:pt x="289" y="17"/>
                  </a:moveTo>
                  <a:cubicBezTo>
                    <a:pt x="289" y="18"/>
                    <a:pt x="288" y="18"/>
                    <a:pt x="288" y="18"/>
                  </a:cubicBezTo>
                  <a:cubicBezTo>
                    <a:pt x="288" y="17"/>
                    <a:pt x="288" y="16"/>
                    <a:pt x="288" y="16"/>
                  </a:cubicBezTo>
                  <a:cubicBezTo>
                    <a:pt x="288" y="16"/>
                    <a:pt x="289" y="16"/>
                    <a:pt x="289" y="17"/>
                  </a:cubicBezTo>
                  <a:close/>
                  <a:moveTo>
                    <a:pt x="250" y="21"/>
                  </a:moveTo>
                  <a:cubicBezTo>
                    <a:pt x="250" y="19"/>
                    <a:pt x="251" y="17"/>
                    <a:pt x="252" y="16"/>
                  </a:cubicBezTo>
                  <a:cubicBezTo>
                    <a:pt x="252" y="16"/>
                    <a:pt x="252" y="17"/>
                    <a:pt x="253" y="17"/>
                  </a:cubicBezTo>
                  <a:cubicBezTo>
                    <a:pt x="251" y="19"/>
                    <a:pt x="250" y="21"/>
                    <a:pt x="250" y="21"/>
                  </a:cubicBezTo>
                  <a:close/>
                  <a:moveTo>
                    <a:pt x="264" y="20"/>
                  </a:moveTo>
                  <a:cubicBezTo>
                    <a:pt x="263" y="21"/>
                    <a:pt x="262" y="22"/>
                    <a:pt x="261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60" y="23"/>
                    <a:pt x="260" y="23"/>
                    <a:pt x="259" y="23"/>
                  </a:cubicBezTo>
                  <a:cubicBezTo>
                    <a:pt x="261" y="19"/>
                    <a:pt x="264" y="17"/>
                    <a:pt x="267" y="15"/>
                  </a:cubicBezTo>
                  <a:cubicBezTo>
                    <a:pt x="268" y="15"/>
                    <a:pt x="268" y="16"/>
                    <a:pt x="269" y="17"/>
                  </a:cubicBezTo>
                  <a:cubicBezTo>
                    <a:pt x="268" y="17"/>
                    <a:pt x="268" y="17"/>
                    <a:pt x="267" y="18"/>
                  </a:cubicBezTo>
                  <a:cubicBezTo>
                    <a:pt x="267" y="17"/>
                    <a:pt x="266" y="17"/>
                    <a:pt x="266" y="16"/>
                  </a:cubicBezTo>
                  <a:cubicBezTo>
                    <a:pt x="266" y="16"/>
                    <a:pt x="266" y="17"/>
                    <a:pt x="267" y="18"/>
                  </a:cubicBezTo>
                  <a:cubicBezTo>
                    <a:pt x="266" y="18"/>
                    <a:pt x="265" y="19"/>
                    <a:pt x="264" y="20"/>
                  </a:cubicBezTo>
                  <a:cubicBezTo>
                    <a:pt x="263" y="20"/>
                    <a:pt x="263" y="19"/>
                    <a:pt x="263" y="19"/>
                  </a:cubicBezTo>
                  <a:cubicBezTo>
                    <a:pt x="263" y="20"/>
                    <a:pt x="264" y="20"/>
                    <a:pt x="264" y="20"/>
                  </a:cubicBezTo>
                  <a:close/>
                  <a:moveTo>
                    <a:pt x="268" y="15"/>
                  </a:moveTo>
                  <a:cubicBezTo>
                    <a:pt x="268" y="15"/>
                    <a:pt x="268" y="15"/>
                    <a:pt x="268" y="15"/>
                  </a:cubicBezTo>
                  <a:cubicBezTo>
                    <a:pt x="269" y="15"/>
                    <a:pt x="269" y="15"/>
                    <a:pt x="270" y="16"/>
                  </a:cubicBezTo>
                  <a:cubicBezTo>
                    <a:pt x="270" y="16"/>
                    <a:pt x="269" y="16"/>
                    <a:pt x="269" y="16"/>
                  </a:cubicBezTo>
                  <a:cubicBezTo>
                    <a:pt x="269" y="16"/>
                    <a:pt x="268" y="15"/>
                    <a:pt x="268" y="15"/>
                  </a:cubicBezTo>
                  <a:close/>
                  <a:moveTo>
                    <a:pt x="265" y="23"/>
                  </a:moveTo>
                  <a:cubicBezTo>
                    <a:pt x="265" y="23"/>
                    <a:pt x="264" y="23"/>
                    <a:pt x="264" y="23"/>
                  </a:cubicBezTo>
                  <a:cubicBezTo>
                    <a:pt x="264" y="23"/>
                    <a:pt x="264" y="23"/>
                    <a:pt x="264" y="23"/>
                  </a:cubicBezTo>
                  <a:cubicBezTo>
                    <a:pt x="265" y="23"/>
                    <a:pt x="265" y="23"/>
                    <a:pt x="265" y="23"/>
                  </a:cubicBezTo>
                  <a:cubicBezTo>
                    <a:pt x="265" y="23"/>
                    <a:pt x="265" y="23"/>
                    <a:pt x="265" y="23"/>
                  </a:cubicBezTo>
                  <a:close/>
                  <a:moveTo>
                    <a:pt x="266" y="22"/>
                  </a:moveTo>
                  <a:cubicBezTo>
                    <a:pt x="266" y="22"/>
                    <a:pt x="266" y="22"/>
                    <a:pt x="266" y="22"/>
                  </a:cubicBezTo>
                  <a:cubicBezTo>
                    <a:pt x="266" y="22"/>
                    <a:pt x="265" y="22"/>
                    <a:pt x="265" y="22"/>
                  </a:cubicBezTo>
                  <a:cubicBezTo>
                    <a:pt x="265" y="22"/>
                    <a:pt x="265" y="21"/>
                    <a:pt x="266" y="21"/>
                  </a:cubicBezTo>
                  <a:cubicBezTo>
                    <a:pt x="266" y="21"/>
                    <a:pt x="266" y="21"/>
                    <a:pt x="267" y="22"/>
                  </a:cubicBezTo>
                  <a:cubicBezTo>
                    <a:pt x="266" y="22"/>
                    <a:pt x="266" y="22"/>
                    <a:pt x="266" y="22"/>
                  </a:cubicBezTo>
                  <a:close/>
                  <a:moveTo>
                    <a:pt x="267" y="21"/>
                  </a:moveTo>
                  <a:cubicBezTo>
                    <a:pt x="267" y="21"/>
                    <a:pt x="266" y="21"/>
                    <a:pt x="266" y="21"/>
                  </a:cubicBezTo>
                  <a:cubicBezTo>
                    <a:pt x="266" y="20"/>
                    <a:pt x="267" y="20"/>
                    <a:pt x="268" y="19"/>
                  </a:cubicBezTo>
                  <a:cubicBezTo>
                    <a:pt x="268" y="20"/>
                    <a:pt x="268" y="21"/>
                    <a:pt x="267" y="21"/>
                  </a:cubicBezTo>
                  <a:close/>
                  <a:moveTo>
                    <a:pt x="270" y="21"/>
                  </a:moveTo>
                  <a:cubicBezTo>
                    <a:pt x="269" y="21"/>
                    <a:pt x="269" y="21"/>
                    <a:pt x="269" y="21"/>
                  </a:cubicBezTo>
                  <a:cubicBezTo>
                    <a:pt x="269" y="20"/>
                    <a:pt x="269" y="20"/>
                    <a:pt x="268" y="19"/>
                  </a:cubicBezTo>
                  <a:cubicBezTo>
                    <a:pt x="268" y="18"/>
                    <a:pt x="269" y="18"/>
                    <a:pt x="269" y="18"/>
                  </a:cubicBezTo>
                  <a:cubicBezTo>
                    <a:pt x="270" y="19"/>
                    <a:pt x="270" y="20"/>
                    <a:pt x="270" y="21"/>
                  </a:cubicBezTo>
                  <a:close/>
                  <a:moveTo>
                    <a:pt x="270" y="17"/>
                  </a:moveTo>
                  <a:cubicBezTo>
                    <a:pt x="270" y="17"/>
                    <a:pt x="271" y="16"/>
                    <a:pt x="271" y="16"/>
                  </a:cubicBezTo>
                  <a:cubicBezTo>
                    <a:pt x="272" y="17"/>
                    <a:pt x="272" y="17"/>
                    <a:pt x="273" y="17"/>
                  </a:cubicBezTo>
                  <a:cubicBezTo>
                    <a:pt x="273" y="18"/>
                    <a:pt x="273" y="18"/>
                    <a:pt x="274" y="18"/>
                  </a:cubicBezTo>
                  <a:cubicBezTo>
                    <a:pt x="273" y="19"/>
                    <a:pt x="272" y="19"/>
                    <a:pt x="271" y="19"/>
                  </a:cubicBezTo>
                  <a:cubicBezTo>
                    <a:pt x="271" y="19"/>
                    <a:pt x="271" y="18"/>
                    <a:pt x="270" y="17"/>
                  </a:cubicBezTo>
                  <a:close/>
                  <a:moveTo>
                    <a:pt x="272" y="22"/>
                  </a:moveTo>
                  <a:cubicBezTo>
                    <a:pt x="272" y="22"/>
                    <a:pt x="272" y="22"/>
                    <a:pt x="272" y="21"/>
                  </a:cubicBezTo>
                  <a:cubicBezTo>
                    <a:pt x="272" y="21"/>
                    <a:pt x="272" y="21"/>
                    <a:pt x="273" y="21"/>
                  </a:cubicBezTo>
                  <a:cubicBezTo>
                    <a:pt x="272" y="21"/>
                    <a:pt x="272" y="22"/>
                    <a:pt x="272" y="22"/>
                  </a:cubicBezTo>
                  <a:close/>
                  <a:moveTo>
                    <a:pt x="273" y="21"/>
                  </a:move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0"/>
                    <a:pt x="272" y="20"/>
                  </a:cubicBezTo>
                  <a:cubicBezTo>
                    <a:pt x="272" y="20"/>
                    <a:pt x="273" y="19"/>
                    <a:pt x="274" y="19"/>
                  </a:cubicBezTo>
                  <a:cubicBezTo>
                    <a:pt x="274" y="19"/>
                    <a:pt x="274" y="19"/>
                    <a:pt x="274" y="19"/>
                  </a:cubicBezTo>
                  <a:cubicBezTo>
                    <a:pt x="273" y="19"/>
                    <a:pt x="273" y="20"/>
                    <a:pt x="273" y="21"/>
                  </a:cubicBezTo>
                  <a:close/>
                  <a:moveTo>
                    <a:pt x="277" y="19"/>
                  </a:moveTo>
                  <a:cubicBezTo>
                    <a:pt x="277" y="19"/>
                    <a:pt x="276" y="19"/>
                    <a:pt x="276" y="18"/>
                  </a:cubicBezTo>
                  <a:cubicBezTo>
                    <a:pt x="275" y="17"/>
                    <a:pt x="274" y="16"/>
                    <a:pt x="273" y="15"/>
                  </a:cubicBezTo>
                  <a:cubicBezTo>
                    <a:pt x="274" y="15"/>
                    <a:pt x="274" y="15"/>
                    <a:pt x="274" y="14"/>
                  </a:cubicBezTo>
                  <a:cubicBezTo>
                    <a:pt x="275" y="15"/>
                    <a:pt x="277" y="17"/>
                    <a:pt x="277" y="19"/>
                  </a:cubicBezTo>
                  <a:close/>
                  <a:moveTo>
                    <a:pt x="276" y="15"/>
                  </a:moveTo>
                  <a:cubicBezTo>
                    <a:pt x="277" y="16"/>
                    <a:pt x="278" y="17"/>
                    <a:pt x="279" y="18"/>
                  </a:cubicBezTo>
                  <a:cubicBezTo>
                    <a:pt x="279" y="18"/>
                    <a:pt x="279" y="18"/>
                    <a:pt x="280" y="19"/>
                  </a:cubicBezTo>
                  <a:cubicBezTo>
                    <a:pt x="279" y="18"/>
                    <a:pt x="279" y="18"/>
                    <a:pt x="279" y="18"/>
                  </a:cubicBezTo>
                  <a:cubicBezTo>
                    <a:pt x="278" y="17"/>
                    <a:pt x="277" y="16"/>
                    <a:pt x="276" y="15"/>
                  </a:cubicBezTo>
                  <a:close/>
                  <a:moveTo>
                    <a:pt x="280" y="20"/>
                  </a:moveTo>
                  <a:cubicBezTo>
                    <a:pt x="280" y="20"/>
                    <a:pt x="279" y="20"/>
                    <a:pt x="279" y="20"/>
                  </a:cubicBezTo>
                  <a:cubicBezTo>
                    <a:pt x="279" y="20"/>
                    <a:pt x="279" y="19"/>
                    <a:pt x="279" y="18"/>
                  </a:cubicBezTo>
                  <a:cubicBezTo>
                    <a:pt x="279" y="19"/>
                    <a:pt x="279" y="19"/>
                    <a:pt x="280" y="19"/>
                  </a:cubicBezTo>
                  <a:cubicBezTo>
                    <a:pt x="280" y="19"/>
                    <a:pt x="280" y="20"/>
                    <a:pt x="280" y="20"/>
                  </a:cubicBezTo>
                  <a:close/>
                  <a:moveTo>
                    <a:pt x="283" y="10"/>
                  </a:moveTo>
                  <a:cubicBezTo>
                    <a:pt x="284" y="11"/>
                    <a:pt x="284" y="12"/>
                    <a:pt x="285" y="13"/>
                  </a:cubicBezTo>
                  <a:cubicBezTo>
                    <a:pt x="283" y="12"/>
                    <a:pt x="282" y="11"/>
                    <a:pt x="281" y="11"/>
                  </a:cubicBezTo>
                  <a:cubicBezTo>
                    <a:pt x="281" y="10"/>
                    <a:pt x="282" y="10"/>
                    <a:pt x="283" y="10"/>
                  </a:cubicBezTo>
                  <a:close/>
                  <a:moveTo>
                    <a:pt x="285" y="14"/>
                  </a:moveTo>
                  <a:cubicBezTo>
                    <a:pt x="285" y="15"/>
                    <a:pt x="285" y="15"/>
                    <a:pt x="285" y="16"/>
                  </a:cubicBezTo>
                  <a:cubicBezTo>
                    <a:pt x="284" y="15"/>
                    <a:pt x="283" y="13"/>
                    <a:pt x="281" y="11"/>
                  </a:cubicBezTo>
                  <a:cubicBezTo>
                    <a:pt x="282" y="12"/>
                    <a:pt x="283" y="13"/>
                    <a:pt x="285" y="14"/>
                  </a:cubicBezTo>
                  <a:close/>
                  <a:moveTo>
                    <a:pt x="279" y="12"/>
                  </a:moveTo>
                  <a:cubicBezTo>
                    <a:pt x="282" y="14"/>
                    <a:pt x="283" y="17"/>
                    <a:pt x="283" y="20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2" y="18"/>
                    <a:pt x="280" y="15"/>
                    <a:pt x="277" y="13"/>
                  </a:cubicBezTo>
                  <a:cubicBezTo>
                    <a:pt x="278" y="12"/>
                    <a:pt x="278" y="12"/>
                    <a:pt x="279" y="12"/>
                  </a:cubicBezTo>
                  <a:close/>
                  <a:moveTo>
                    <a:pt x="276" y="13"/>
                  </a:moveTo>
                  <a:cubicBezTo>
                    <a:pt x="277" y="14"/>
                    <a:pt x="278" y="15"/>
                    <a:pt x="279" y="17"/>
                  </a:cubicBezTo>
                  <a:cubicBezTo>
                    <a:pt x="277" y="16"/>
                    <a:pt x="275" y="15"/>
                    <a:pt x="274" y="14"/>
                  </a:cubicBezTo>
                  <a:cubicBezTo>
                    <a:pt x="274" y="14"/>
                    <a:pt x="274" y="14"/>
                    <a:pt x="274" y="14"/>
                  </a:cubicBezTo>
                  <a:cubicBezTo>
                    <a:pt x="275" y="14"/>
                    <a:pt x="276" y="14"/>
                    <a:pt x="276" y="13"/>
                  </a:cubicBezTo>
                  <a:close/>
                  <a:moveTo>
                    <a:pt x="275" y="12"/>
                  </a:moveTo>
                  <a:cubicBezTo>
                    <a:pt x="275" y="12"/>
                    <a:pt x="276" y="12"/>
                    <a:pt x="276" y="13"/>
                  </a:cubicBezTo>
                  <a:cubicBezTo>
                    <a:pt x="275" y="13"/>
                    <a:pt x="274" y="13"/>
                    <a:pt x="273" y="14"/>
                  </a:cubicBezTo>
                  <a:cubicBezTo>
                    <a:pt x="273" y="14"/>
                    <a:pt x="273" y="14"/>
                    <a:pt x="273" y="13"/>
                  </a:cubicBezTo>
                  <a:cubicBezTo>
                    <a:pt x="273" y="13"/>
                    <a:pt x="273" y="14"/>
                    <a:pt x="273" y="14"/>
                  </a:cubicBezTo>
                  <a:cubicBezTo>
                    <a:pt x="273" y="14"/>
                    <a:pt x="273" y="14"/>
                    <a:pt x="273" y="14"/>
                  </a:cubicBezTo>
                  <a:cubicBezTo>
                    <a:pt x="272" y="14"/>
                    <a:pt x="272" y="14"/>
                    <a:pt x="272" y="13"/>
                  </a:cubicBezTo>
                  <a:cubicBezTo>
                    <a:pt x="273" y="13"/>
                    <a:pt x="274" y="12"/>
                    <a:pt x="275" y="12"/>
                  </a:cubicBezTo>
                  <a:close/>
                  <a:moveTo>
                    <a:pt x="272" y="16"/>
                  </a:moveTo>
                  <a:cubicBezTo>
                    <a:pt x="272" y="16"/>
                    <a:pt x="273" y="16"/>
                    <a:pt x="273" y="17"/>
                  </a:cubicBezTo>
                  <a:cubicBezTo>
                    <a:pt x="272" y="16"/>
                    <a:pt x="272" y="16"/>
                    <a:pt x="271" y="16"/>
                  </a:cubicBezTo>
                  <a:cubicBezTo>
                    <a:pt x="272" y="16"/>
                    <a:pt x="272" y="16"/>
                    <a:pt x="272" y="16"/>
                  </a:cubicBezTo>
                  <a:close/>
                  <a:moveTo>
                    <a:pt x="271" y="15"/>
                  </a:moveTo>
                  <a:cubicBezTo>
                    <a:pt x="271" y="15"/>
                    <a:pt x="271" y="15"/>
                    <a:pt x="270" y="15"/>
                  </a:cubicBezTo>
                  <a:cubicBezTo>
                    <a:pt x="270" y="15"/>
                    <a:pt x="269" y="15"/>
                    <a:pt x="268" y="15"/>
                  </a:cubicBezTo>
                  <a:cubicBezTo>
                    <a:pt x="269" y="14"/>
                    <a:pt x="270" y="14"/>
                    <a:pt x="270" y="14"/>
                  </a:cubicBezTo>
                  <a:cubicBezTo>
                    <a:pt x="271" y="14"/>
                    <a:pt x="271" y="14"/>
                    <a:pt x="271" y="15"/>
                  </a:cubicBezTo>
                  <a:close/>
                  <a:moveTo>
                    <a:pt x="270" y="13"/>
                  </a:moveTo>
                  <a:cubicBezTo>
                    <a:pt x="269" y="14"/>
                    <a:pt x="268" y="14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2" y="16"/>
                    <a:pt x="259" y="19"/>
                    <a:pt x="258" y="21"/>
                  </a:cubicBezTo>
                  <a:cubicBezTo>
                    <a:pt x="255" y="18"/>
                    <a:pt x="262" y="14"/>
                    <a:pt x="262" y="14"/>
                  </a:cubicBezTo>
                  <a:cubicBezTo>
                    <a:pt x="258" y="16"/>
                    <a:pt x="256" y="18"/>
                    <a:pt x="255" y="19"/>
                  </a:cubicBezTo>
                  <a:cubicBezTo>
                    <a:pt x="255" y="19"/>
                    <a:pt x="255" y="19"/>
                    <a:pt x="255" y="18"/>
                  </a:cubicBezTo>
                  <a:cubicBezTo>
                    <a:pt x="256" y="14"/>
                    <a:pt x="262" y="11"/>
                    <a:pt x="262" y="11"/>
                  </a:cubicBezTo>
                  <a:cubicBezTo>
                    <a:pt x="258" y="13"/>
                    <a:pt x="255" y="15"/>
                    <a:pt x="253" y="17"/>
                  </a:cubicBezTo>
                  <a:cubicBezTo>
                    <a:pt x="253" y="16"/>
                    <a:pt x="253" y="16"/>
                    <a:pt x="252" y="15"/>
                  </a:cubicBezTo>
                  <a:cubicBezTo>
                    <a:pt x="255" y="11"/>
                    <a:pt x="259" y="9"/>
                    <a:pt x="263" y="8"/>
                  </a:cubicBezTo>
                  <a:cubicBezTo>
                    <a:pt x="266" y="10"/>
                    <a:pt x="268" y="12"/>
                    <a:pt x="270" y="13"/>
                  </a:cubicBezTo>
                  <a:close/>
                  <a:moveTo>
                    <a:pt x="261" y="7"/>
                  </a:moveTo>
                  <a:cubicBezTo>
                    <a:pt x="261" y="7"/>
                    <a:pt x="262" y="7"/>
                    <a:pt x="263" y="7"/>
                  </a:cubicBezTo>
                  <a:cubicBezTo>
                    <a:pt x="257" y="10"/>
                    <a:pt x="253" y="12"/>
                    <a:pt x="250" y="14"/>
                  </a:cubicBezTo>
                  <a:cubicBezTo>
                    <a:pt x="250" y="13"/>
                    <a:pt x="250" y="13"/>
                    <a:pt x="249" y="13"/>
                  </a:cubicBezTo>
                  <a:cubicBezTo>
                    <a:pt x="252" y="9"/>
                    <a:pt x="258" y="7"/>
                    <a:pt x="261" y="7"/>
                  </a:cubicBezTo>
                  <a:close/>
                  <a:moveTo>
                    <a:pt x="249" y="13"/>
                  </a:moveTo>
                  <a:cubicBezTo>
                    <a:pt x="249" y="13"/>
                    <a:pt x="250" y="13"/>
                    <a:pt x="250" y="14"/>
                  </a:cubicBezTo>
                  <a:cubicBezTo>
                    <a:pt x="249" y="15"/>
                    <a:pt x="248" y="16"/>
                    <a:pt x="247" y="17"/>
                  </a:cubicBezTo>
                  <a:cubicBezTo>
                    <a:pt x="248" y="15"/>
                    <a:pt x="248" y="14"/>
                    <a:pt x="249" y="13"/>
                  </a:cubicBezTo>
                  <a:close/>
                  <a:moveTo>
                    <a:pt x="245" y="15"/>
                  </a:moveTo>
                  <a:cubicBezTo>
                    <a:pt x="245" y="15"/>
                    <a:pt x="245" y="15"/>
                    <a:pt x="245" y="16"/>
                  </a:cubicBezTo>
                  <a:cubicBezTo>
                    <a:pt x="245" y="16"/>
                    <a:pt x="245" y="16"/>
                    <a:pt x="245" y="15"/>
                  </a:cubicBezTo>
                  <a:cubicBezTo>
                    <a:pt x="245" y="15"/>
                    <a:pt x="245" y="15"/>
                    <a:pt x="245" y="15"/>
                  </a:cubicBezTo>
                  <a:cubicBezTo>
                    <a:pt x="245" y="15"/>
                    <a:pt x="245" y="15"/>
                    <a:pt x="245" y="15"/>
                  </a:cubicBezTo>
                  <a:close/>
                  <a:moveTo>
                    <a:pt x="245" y="16"/>
                  </a:moveTo>
                  <a:cubicBezTo>
                    <a:pt x="245" y="17"/>
                    <a:pt x="245" y="17"/>
                    <a:pt x="245" y="17"/>
                  </a:cubicBezTo>
                  <a:cubicBezTo>
                    <a:pt x="244" y="17"/>
                    <a:pt x="244" y="17"/>
                    <a:pt x="244" y="17"/>
                  </a:cubicBezTo>
                  <a:cubicBezTo>
                    <a:pt x="244" y="17"/>
                    <a:pt x="244" y="17"/>
                    <a:pt x="245" y="16"/>
                  </a:cubicBezTo>
                  <a:close/>
                  <a:moveTo>
                    <a:pt x="218" y="18"/>
                  </a:moveTo>
                  <a:cubicBezTo>
                    <a:pt x="218" y="18"/>
                    <a:pt x="218" y="18"/>
                    <a:pt x="218" y="18"/>
                  </a:cubicBezTo>
                  <a:cubicBezTo>
                    <a:pt x="218" y="17"/>
                    <a:pt x="218" y="17"/>
                    <a:pt x="218" y="16"/>
                  </a:cubicBezTo>
                  <a:cubicBezTo>
                    <a:pt x="218" y="16"/>
                    <a:pt x="219" y="16"/>
                    <a:pt x="219" y="17"/>
                  </a:cubicBezTo>
                  <a:cubicBezTo>
                    <a:pt x="218" y="17"/>
                    <a:pt x="218" y="18"/>
                    <a:pt x="218" y="18"/>
                  </a:cubicBezTo>
                  <a:close/>
                  <a:moveTo>
                    <a:pt x="219" y="17"/>
                  </a:moveTo>
                  <a:cubicBezTo>
                    <a:pt x="219" y="16"/>
                    <a:pt x="219" y="16"/>
                    <a:pt x="218" y="16"/>
                  </a:cubicBezTo>
                  <a:cubicBezTo>
                    <a:pt x="219" y="15"/>
                    <a:pt x="219" y="15"/>
                    <a:pt x="219" y="14"/>
                  </a:cubicBezTo>
                  <a:cubicBezTo>
                    <a:pt x="220" y="14"/>
                    <a:pt x="220" y="15"/>
                    <a:pt x="220" y="15"/>
                  </a:cubicBezTo>
                  <a:cubicBezTo>
                    <a:pt x="220" y="16"/>
                    <a:pt x="219" y="16"/>
                    <a:pt x="219" y="17"/>
                  </a:cubicBezTo>
                  <a:close/>
                  <a:moveTo>
                    <a:pt x="221" y="15"/>
                  </a:moveTo>
                  <a:cubicBezTo>
                    <a:pt x="220" y="14"/>
                    <a:pt x="220" y="14"/>
                    <a:pt x="220" y="13"/>
                  </a:cubicBezTo>
                  <a:cubicBezTo>
                    <a:pt x="220" y="13"/>
                    <a:pt x="221" y="12"/>
                    <a:pt x="221" y="12"/>
                  </a:cubicBezTo>
                  <a:cubicBezTo>
                    <a:pt x="222" y="12"/>
                    <a:pt x="222" y="13"/>
                    <a:pt x="223" y="13"/>
                  </a:cubicBezTo>
                  <a:cubicBezTo>
                    <a:pt x="222" y="14"/>
                    <a:pt x="222" y="14"/>
                    <a:pt x="221" y="15"/>
                  </a:cubicBezTo>
                  <a:cubicBezTo>
                    <a:pt x="221" y="15"/>
                    <a:pt x="221" y="15"/>
                    <a:pt x="221" y="15"/>
                  </a:cubicBezTo>
                  <a:close/>
                  <a:moveTo>
                    <a:pt x="227" y="14"/>
                  </a:moveTo>
                  <a:cubicBezTo>
                    <a:pt x="226" y="13"/>
                    <a:pt x="226" y="13"/>
                    <a:pt x="225" y="13"/>
                  </a:cubicBezTo>
                  <a:cubicBezTo>
                    <a:pt x="226" y="12"/>
                    <a:pt x="226" y="12"/>
                    <a:pt x="227" y="11"/>
                  </a:cubicBezTo>
                  <a:cubicBezTo>
                    <a:pt x="228" y="12"/>
                    <a:pt x="229" y="13"/>
                    <a:pt x="230" y="14"/>
                  </a:cubicBezTo>
                  <a:cubicBezTo>
                    <a:pt x="229" y="14"/>
                    <a:pt x="228" y="14"/>
                    <a:pt x="228" y="14"/>
                  </a:cubicBezTo>
                  <a:cubicBezTo>
                    <a:pt x="228" y="14"/>
                    <a:pt x="227" y="14"/>
                    <a:pt x="227" y="14"/>
                  </a:cubicBezTo>
                  <a:cubicBezTo>
                    <a:pt x="228" y="13"/>
                    <a:pt x="229" y="13"/>
                    <a:pt x="229" y="13"/>
                  </a:cubicBezTo>
                  <a:cubicBezTo>
                    <a:pt x="228" y="13"/>
                    <a:pt x="228" y="14"/>
                    <a:pt x="227" y="14"/>
                  </a:cubicBezTo>
                  <a:close/>
                  <a:moveTo>
                    <a:pt x="227" y="11"/>
                  </a:moveTo>
                  <a:cubicBezTo>
                    <a:pt x="228" y="11"/>
                    <a:pt x="228" y="10"/>
                    <a:pt x="228" y="10"/>
                  </a:cubicBezTo>
                  <a:cubicBezTo>
                    <a:pt x="230" y="11"/>
                    <a:pt x="231" y="12"/>
                    <a:pt x="233" y="1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2" y="13"/>
                    <a:pt x="232" y="13"/>
                    <a:pt x="231" y="14"/>
                  </a:cubicBezTo>
                  <a:cubicBezTo>
                    <a:pt x="230" y="13"/>
                    <a:pt x="229" y="12"/>
                    <a:pt x="227" y="11"/>
                  </a:cubicBezTo>
                  <a:close/>
                  <a:moveTo>
                    <a:pt x="228" y="10"/>
                  </a:moveTo>
                  <a:cubicBezTo>
                    <a:pt x="229" y="10"/>
                    <a:pt x="229" y="10"/>
                    <a:pt x="229" y="10"/>
                  </a:cubicBezTo>
                  <a:cubicBezTo>
                    <a:pt x="229" y="10"/>
                    <a:pt x="229" y="10"/>
                    <a:pt x="228" y="10"/>
                  </a:cubicBezTo>
                  <a:cubicBezTo>
                    <a:pt x="227" y="10"/>
                    <a:pt x="226" y="9"/>
                    <a:pt x="225" y="9"/>
                  </a:cubicBezTo>
                  <a:cubicBezTo>
                    <a:pt x="226" y="8"/>
                    <a:pt x="226" y="8"/>
                    <a:pt x="227" y="7"/>
                  </a:cubicBezTo>
                  <a:cubicBezTo>
                    <a:pt x="229" y="8"/>
                    <a:pt x="231" y="10"/>
                    <a:pt x="232" y="12"/>
                  </a:cubicBezTo>
                  <a:cubicBezTo>
                    <a:pt x="231" y="11"/>
                    <a:pt x="230" y="11"/>
                    <a:pt x="228" y="10"/>
                  </a:cubicBezTo>
                  <a:close/>
                  <a:moveTo>
                    <a:pt x="228" y="10"/>
                  </a:moveTo>
                  <a:cubicBezTo>
                    <a:pt x="228" y="10"/>
                    <a:pt x="227" y="11"/>
                    <a:pt x="227" y="11"/>
                  </a:cubicBezTo>
                  <a:cubicBezTo>
                    <a:pt x="226" y="10"/>
                    <a:pt x="226" y="10"/>
                    <a:pt x="225" y="9"/>
                  </a:cubicBezTo>
                  <a:cubicBezTo>
                    <a:pt x="225" y="9"/>
                    <a:pt x="226" y="10"/>
                    <a:pt x="227" y="11"/>
                  </a:cubicBezTo>
                  <a:cubicBezTo>
                    <a:pt x="226" y="11"/>
                    <a:pt x="225" y="12"/>
                    <a:pt x="224" y="12"/>
                  </a:cubicBezTo>
                  <a:cubicBezTo>
                    <a:pt x="223" y="12"/>
                    <a:pt x="223" y="11"/>
                    <a:pt x="222" y="11"/>
                  </a:cubicBezTo>
                  <a:cubicBezTo>
                    <a:pt x="223" y="10"/>
                    <a:pt x="224" y="9"/>
                    <a:pt x="225" y="9"/>
                  </a:cubicBezTo>
                  <a:cubicBezTo>
                    <a:pt x="225" y="9"/>
                    <a:pt x="227" y="10"/>
                    <a:pt x="228" y="10"/>
                  </a:cubicBezTo>
                  <a:close/>
                  <a:moveTo>
                    <a:pt x="223" y="17"/>
                  </a:moveTo>
                  <a:cubicBezTo>
                    <a:pt x="222" y="17"/>
                    <a:pt x="222" y="16"/>
                    <a:pt x="222" y="16"/>
                  </a:cubicBezTo>
                  <a:cubicBezTo>
                    <a:pt x="222" y="16"/>
                    <a:pt x="222" y="16"/>
                    <a:pt x="222" y="15"/>
                  </a:cubicBezTo>
                  <a:cubicBezTo>
                    <a:pt x="223" y="16"/>
                    <a:pt x="223" y="16"/>
                    <a:pt x="223" y="16"/>
                  </a:cubicBezTo>
                  <a:cubicBezTo>
                    <a:pt x="223" y="16"/>
                    <a:pt x="223" y="17"/>
                    <a:pt x="223" y="17"/>
                  </a:cubicBezTo>
                  <a:close/>
                  <a:moveTo>
                    <a:pt x="223" y="15"/>
                  </a:moveTo>
                  <a:cubicBezTo>
                    <a:pt x="223" y="15"/>
                    <a:pt x="223" y="14"/>
                    <a:pt x="224" y="14"/>
                  </a:cubicBezTo>
                  <a:cubicBezTo>
                    <a:pt x="224" y="14"/>
                    <a:pt x="224" y="15"/>
                    <a:pt x="224" y="15"/>
                  </a:cubicBezTo>
                  <a:cubicBezTo>
                    <a:pt x="224" y="15"/>
                    <a:pt x="224" y="16"/>
                    <a:pt x="224" y="16"/>
                  </a:cubicBezTo>
                  <a:cubicBezTo>
                    <a:pt x="223" y="16"/>
                    <a:pt x="223" y="15"/>
                    <a:pt x="223" y="15"/>
                  </a:cubicBezTo>
                  <a:close/>
                  <a:moveTo>
                    <a:pt x="225" y="20"/>
                  </a:moveTo>
                  <a:cubicBezTo>
                    <a:pt x="224" y="19"/>
                    <a:pt x="224" y="18"/>
                    <a:pt x="224" y="17"/>
                  </a:cubicBezTo>
                  <a:cubicBezTo>
                    <a:pt x="224" y="17"/>
                    <a:pt x="225" y="17"/>
                    <a:pt x="225" y="17"/>
                  </a:cubicBezTo>
                  <a:cubicBezTo>
                    <a:pt x="225" y="17"/>
                    <a:pt x="225" y="17"/>
                    <a:pt x="226" y="17"/>
                  </a:cubicBezTo>
                  <a:cubicBezTo>
                    <a:pt x="226" y="18"/>
                    <a:pt x="226" y="18"/>
                    <a:pt x="226" y="18"/>
                  </a:cubicBezTo>
                  <a:cubicBezTo>
                    <a:pt x="226" y="18"/>
                    <a:pt x="225" y="19"/>
                    <a:pt x="225" y="20"/>
                  </a:cubicBezTo>
                  <a:close/>
                  <a:moveTo>
                    <a:pt x="225" y="13"/>
                  </a:moveTo>
                  <a:cubicBezTo>
                    <a:pt x="225" y="13"/>
                    <a:pt x="225" y="13"/>
                    <a:pt x="225" y="13"/>
                  </a:cubicBezTo>
                  <a:cubicBezTo>
                    <a:pt x="225" y="13"/>
                    <a:pt x="226" y="13"/>
                    <a:pt x="227" y="14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5" y="14"/>
                    <a:pt x="225" y="13"/>
                    <a:pt x="225" y="13"/>
                  </a:cubicBezTo>
                  <a:close/>
                  <a:moveTo>
                    <a:pt x="227" y="14"/>
                  </a:moveTo>
                  <a:cubicBezTo>
                    <a:pt x="227" y="14"/>
                    <a:pt x="227" y="14"/>
                    <a:pt x="227" y="15"/>
                  </a:cubicBezTo>
                  <a:cubicBezTo>
                    <a:pt x="227" y="15"/>
                    <a:pt x="227" y="15"/>
                    <a:pt x="226" y="15"/>
                  </a:cubicBezTo>
                  <a:cubicBezTo>
                    <a:pt x="226" y="15"/>
                    <a:pt x="226" y="15"/>
                    <a:pt x="226" y="15"/>
                  </a:cubicBezTo>
                  <a:cubicBezTo>
                    <a:pt x="226" y="14"/>
                    <a:pt x="227" y="14"/>
                    <a:pt x="227" y="14"/>
                  </a:cubicBezTo>
                  <a:close/>
                  <a:moveTo>
                    <a:pt x="227" y="23"/>
                  </a:moveTo>
                  <a:cubicBezTo>
                    <a:pt x="227" y="23"/>
                    <a:pt x="226" y="23"/>
                    <a:pt x="226" y="23"/>
                  </a:cubicBezTo>
                  <a:cubicBezTo>
                    <a:pt x="226" y="23"/>
                    <a:pt x="226" y="23"/>
                    <a:pt x="226" y="23"/>
                  </a:cubicBezTo>
                  <a:cubicBezTo>
                    <a:pt x="226" y="23"/>
                    <a:pt x="226" y="23"/>
                    <a:pt x="227" y="2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23"/>
                    <a:pt x="227" y="23"/>
                    <a:pt x="227" y="23"/>
                  </a:cubicBezTo>
                  <a:close/>
                  <a:moveTo>
                    <a:pt x="227" y="23"/>
                  </a:moveTo>
                  <a:cubicBezTo>
                    <a:pt x="227" y="23"/>
                    <a:pt x="227" y="23"/>
                    <a:pt x="227" y="22"/>
                  </a:cubicBezTo>
                  <a:cubicBezTo>
                    <a:pt x="227" y="22"/>
                    <a:pt x="227" y="22"/>
                    <a:pt x="227" y="22"/>
                  </a:cubicBezTo>
                  <a:cubicBezTo>
                    <a:pt x="227" y="22"/>
                    <a:pt x="227" y="22"/>
                    <a:pt x="227" y="23"/>
                  </a:cubicBezTo>
                  <a:cubicBezTo>
                    <a:pt x="227" y="23"/>
                    <a:pt x="227" y="23"/>
                    <a:pt x="227" y="23"/>
                  </a:cubicBezTo>
                  <a:close/>
                  <a:moveTo>
                    <a:pt x="228" y="17"/>
                  </a:moveTo>
                  <a:cubicBezTo>
                    <a:pt x="228" y="17"/>
                    <a:pt x="228" y="17"/>
                    <a:pt x="228" y="17"/>
                  </a:cubicBezTo>
                  <a:cubicBezTo>
                    <a:pt x="228" y="17"/>
                    <a:pt x="228" y="17"/>
                    <a:pt x="228" y="17"/>
                  </a:cubicBezTo>
                  <a:cubicBezTo>
                    <a:pt x="228" y="17"/>
                    <a:pt x="228" y="17"/>
                    <a:pt x="228" y="17"/>
                  </a:cubicBezTo>
                  <a:close/>
                  <a:moveTo>
                    <a:pt x="228" y="16"/>
                  </a:moveTo>
                  <a:cubicBezTo>
                    <a:pt x="227" y="16"/>
                    <a:pt x="227" y="16"/>
                    <a:pt x="227" y="16"/>
                  </a:cubicBezTo>
                  <a:cubicBezTo>
                    <a:pt x="227" y="15"/>
                    <a:pt x="228" y="15"/>
                    <a:pt x="228" y="15"/>
                  </a:cubicBezTo>
                  <a:cubicBezTo>
                    <a:pt x="228" y="15"/>
                    <a:pt x="228" y="16"/>
                    <a:pt x="229" y="16"/>
                  </a:cubicBezTo>
                  <a:cubicBezTo>
                    <a:pt x="228" y="16"/>
                    <a:pt x="228" y="17"/>
                    <a:pt x="228" y="17"/>
                  </a:cubicBezTo>
                  <a:cubicBezTo>
                    <a:pt x="228" y="17"/>
                    <a:pt x="228" y="17"/>
                    <a:pt x="228" y="16"/>
                  </a:cubicBezTo>
                  <a:close/>
                  <a:moveTo>
                    <a:pt x="229" y="18"/>
                  </a:moveTo>
                  <a:cubicBezTo>
                    <a:pt x="229" y="18"/>
                    <a:pt x="229" y="18"/>
                    <a:pt x="229" y="18"/>
                  </a:cubicBezTo>
                  <a:cubicBezTo>
                    <a:pt x="229" y="18"/>
                    <a:pt x="229" y="18"/>
                    <a:pt x="229" y="18"/>
                  </a:cubicBezTo>
                  <a:cubicBezTo>
                    <a:pt x="229" y="18"/>
                    <a:pt x="229" y="18"/>
                    <a:pt x="229" y="18"/>
                  </a:cubicBezTo>
                  <a:close/>
                  <a:moveTo>
                    <a:pt x="228" y="15"/>
                  </a:moveTo>
                  <a:cubicBezTo>
                    <a:pt x="229" y="15"/>
                    <a:pt x="229" y="14"/>
                    <a:pt x="230" y="14"/>
                  </a:cubicBezTo>
                  <a:cubicBezTo>
                    <a:pt x="230" y="14"/>
                    <a:pt x="230" y="15"/>
                    <a:pt x="231" y="15"/>
                  </a:cubicBezTo>
                  <a:cubicBezTo>
                    <a:pt x="230" y="15"/>
                    <a:pt x="230" y="16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lose/>
                  <a:moveTo>
                    <a:pt x="232" y="18"/>
                  </a:moveTo>
                  <a:cubicBezTo>
                    <a:pt x="231" y="18"/>
                    <a:pt x="231" y="18"/>
                    <a:pt x="231" y="18"/>
                  </a:cubicBezTo>
                  <a:cubicBezTo>
                    <a:pt x="231" y="18"/>
                    <a:pt x="231" y="17"/>
                    <a:pt x="230" y="17"/>
                  </a:cubicBezTo>
                  <a:cubicBezTo>
                    <a:pt x="231" y="17"/>
                    <a:pt x="231" y="16"/>
                    <a:pt x="231" y="16"/>
                  </a:cubicBezTo>
                  <a:cubicBezTo>
                    <a:pt x="231" y="17"/>
                    <a:pt x="232" y="17"/>
                    <a:pt x="232" y="18"/>
                  </a:cubicBezTo>
                  <a:cubicBezTo>
                    <a:pt x="232" y="18"/>
                    <a:pt x="232" y="18"/>
                    <a:pt x="232" y="18"/>
                  </a:cubicBezTo>
                  <a:close/>
                  <a:moveTo>
                    <a:pt x="231" y="14"/>
                  </a:moveTo>
                  <a:cubicBezTo>
                    <a:pt x="232" y="13"/>
                    <a:pt x="233" y="13"/>
                    <a:pt x="233" y="13"/>
                  </a:cubicBezTo>
                  <a:cubicBezTo>
                    <a:pt x="233" y="13"/>
                    <a:pt x="233" y="13"/>
                    <a:pt x="234" y="14"/>
                  </a:cubicBezTo>
                  <a:cubicBezTo>
                    <a:pt x="233" y="14"/>
                    <a:pt x="232" y="14"/>
                    <a:pt x="232" y="14"/>
                  </a:cubicBezTo>
                  <a:cubicBezTo>
                    <a:pt x="232" y="14"/>
                    <a:pt x="231" y="14"/>
                    <a:pt x="231" y="14"/>
                  </a:cubicBezTo>
                  <a:close/>
                  <a:moveTo>
                    <a:pt x="233" y="15"/>
                  </a:moveTo>
                  <a:cubicBezTo>
                    <a:pt x="233" y="15"/>
                    <a:pt x="234" y="15"/>
                    <a:pt x="234" y="14"/>
                  </a:cubicBezTo>
                  <a:cubicBezTo>
                    <a:pt x="234" y="15"/>
                    <a:pt x="234" y="15"/>
                    <a:pt x="235" y="15"/>
                  </a:cubicBezTo>
                  <a:cubicBezTo>
                    <a:pt x="234" y="15"/>
                    <a:pt x="234" y="15"/>
                    <a:pt x="234" y="15"/>
                  </a:cubicBezTo>
                  <a:cubicBezTo>
                    <a:pt x="234" y="15"/>
                    <a:pt x="234" y="15"/>
                    <a:pt x="235" y="15"/>
                  </a:cubicBezTo>
                  <a:cubicBezTo>
                    <a:pt x="235" y="16"/>
                    <a:pt x="235" y="16"/>
                    <a:pt x="235" y="16"/>
                  </a:cubicBezTo>
                  <a:cubicBezTo>
                    <a:pt x="234" y="16"/>
                    <a:pt x="234" y="16"/>
                    <a:pt x="234" y="17"/>
                  </a:cubicBezTo>
                  <a:cubicBezTo>
                    <a:pt x="233" y="16"/>
                    <a:pt x="233" y="16"/>
                    <a:pt x="233" y="15"/>
                  </a:cubicBezTo>
                  <a:close/>
                  <a:moveTo>
                    <a:pt x="234" y="18"/>
                  </a:moveTo>
                  <a:cubicBezTo>
                    <a:pt x="235" y="18"/>
                    <a:pt x="235" y="17"/>
                    <a:pt x="235" y="17"/>
                  </a:cubicBezTo>
                  <a:cubicBezTo>
                    <a:pt x="235" y="17"/>
                    <a:pt x="235" y="18"/>
                    <a:pt x="235" y="18"/>
                  </a:cubicBezTo>
                  <a:cubicBezTo>
                    <a:pt x="235" y="18"/>
                    <a:pt x="235" y="18"/>
                    <a:pt x="235" y="18"/>
                  </a:cubicBezTo>
                  <a:cubicBezTo>
                    <a:pt x="235" y="18"/>
                    <a:pt x="235" y="18"/>
                    <a:pt x="234" y="18"/>
                  </a:cubicBezTo>
                  <a:close/>
                  <a:moveTo>
                    <a:pt x="235" y="18"/>
                  </a:moveTo>
                  <a:cubicBezTo>
                    <a:pt x="235" y="18"/>
                    <a:pt x="235" y="18"/>
                    <a:pt x="235" y="18"/>
                  </a:cubicBezTo>
                  <a:cubicBezTo>
                    <a:pt x="235" y="18"/>
                    <a:pt x="235" y="18"/>
                    <a:pt x="235" y="18"/>
                  </a:cubicBezTo>
                  <a:cubicBezTo>
                    <a:pt x="235" y="18"/>
                    <a:pt x="235" y="18"/>
                    <a:pt x="235" y="18"/>
                  </a:cubicBezTo>
                  <a:cubicBezTo>
                    <a:pt x="235" y="18"/>
                    <a:pt x="235" y="18"/>
                    <a:pt x="235" y="18"/>
                  </a:cubicBezTo>
                  <a:close/>
                  <a:moveTo>
                    <a:pt x="235" y="19"/>
                  </a:moveTo>
                  <a:cubicBezTo>
                    <a:pt x="235" y="19"/>
                    <a:pt x="235" y="18"/>
                    <a:pt x="235" y="18"/>
                  </a:cubicBezTo>
                  <a:cubicBezTo>
                    <a:pt x="235" y="18"/>
                    <a:pt x="235" y="19"/>
                    <a:pt x="235" y="19"/>
                  </a:cubicBezTo>
                  <a:cubicBezTo>
                    <a:pt x="235" y="19"/>
                    <a:pt x="235" y="19"/>
                    <a:pt x="235" y="19"/>
                  </a:cubicBezTo>
                  <a:close/>
                  <a:moveTo>
                    <a:pt x="235" y="20"/>
                  </a:moveTo>
                  <a:cubicBezTo>
                    <a:pt x="235" y="20"/>
                    <a:pt x="235" y="20"/>
                    <a:pt x="235" y="19"/>
                  </a:cubicBezTo>
                  <a:cubicBezTo>
                    <a:pt x="235" y="19"/>
                    <a:pt x="235" y="19"/>
                    <a:pt x="235" y="19"/>
                  </a:cubicBezTo>
                  <a:cubicBezTo>
                    <a:pt x="235" y="19"/>
                    <a:pt x="235" y="20"/>
                    <a:pt x="235" y="20"/>
                  </a:cubicBezTo>
                  <a:cubicBezTo>
                    <a:pt x="235" y="20"/>
                    <a:pt x="235" y="20"/>
                    <a:pt x="235" y="20"/>
                  </a:cubicBezTo>
                  <a:close/>
                  <a:moveTo>
                    <a:pt x="239" y="14"/>
                  </a:moveTo>
                  <a:cubicBezTo>
                    <a:pt x="239" y="13"/>
                    <a:pt x="239" y="13"/>
                    <a:pt x="239" y="13"/>
                  </a:cubicBezTo>
                  <a:cubicBezTo>
                    <a:pt x="239" y="13"/>
                    <a:pt x="239" y="13"/>
                    <a:pt x="239" y="13"/>
                  </a:cubicBezTo>
                  <a:cubicBezTo>
                    <a:pt x="239" y="13"/>
                    <a:pt x="239" y="13"/>
                    <a:pt x="239" y="14"/>
                  </a:cubicBezTo>
                  <a:close/>
                  <a:moveTo>
                    <a:pt x="241" y="16"/>
                  </a:moveTo>
                  <a:cubicBezTo>
                    <a:pt x="241" y="16"/>
                    <a:pt x="241" y="16"/>
                    <a:pt x="241" y="16"/>
                  </a:cubicBezTo>
                  <a:cubicBezTo>
                    <a:pt x="240" y="16"/>
                    <a:pt x="240" y="16"/>
                    <a:pt x="240" y="16"/>
                  </a:cubicBezTo>
                  <a:cubicBezTo>
                    <a:pt x="240" y="15"/>
                    <a:pt x="240" y="15"/>
                    <a:pt x="240" y="14"/>
                  </a:cubicBezTo>
                  <a:cubicBezTo>
                    <a:pt x="240" y="14"/>
                    <a:pt x="240" y="14"/>
                    <a:pt x="240" y="14"/>
                  </a:cubicBezTo>
                  <a:cubicBezTo>
                    <a:pt x="241" y="14"/>
                    <a:pt x="241" y="14"/>
                    <a:pt x="242" y="15"/>
                  </a:cubicBezTo>
                  <a:cubicBezTo>
                    <a:pt x="242" y="15"/>
                    <a:pt x="241" y="16"/>
                    <a:pt x="241" y="16"/>
                  </a:cubicBezTo>
                  <a:close/>
                  <a:moveTo>
                    <a:pt x="242" y="14"/>
                  </a:moveTo>
                  <a:cubicBezTo>
                    <a:pt x="242" y="14"/>
                    <a:pt x="241" y="14"/>
                    <a:pt x="241" y="13"/>
                  </a:cubicBezTo>
                  <a:cubicBezTo>
                    <a:pt x="241" y="13"/>
                    <a:pt x="242" y="13"/>
                    <a:pt x="242" y="13"/>
                  </a:cubicBezTo>
                  <a:cubicBezTo>
                    <a:pt x="242" y="13"/>
                    <a:pt x="242" y="14"/>
                    <a:pt x="242" y="14"/>
                  </a:cubicBezTo>
                  <a:close/>
                  <a:moveTo>
                    <a:pt x="242" y="10"/>
                  </a:moveTo>
                  <a:cubicBezTo>
                    <a:pt x="242" y="11"/>
                    <a:pt x="242" y="11"/>
                    <a:pt x="242" y="12"/>
                  </a:cubicBezTo>
                  <a:cubicBezTo>
                    <a:pt x="241" y="13"/>
                    <a:pt x="241" y="13"/>
                    <a:pt x="240" y="13"/>
                  </a:cubicBezTo>
                  <a:cubicBezTo>
                    <a:pt x="240" y="13"/>
                    <a:pt x="239" y="13"/>
                    <a:pt x="239" y="13"/>
                  </a:cubicBezTo>
                  <a:cubicBezTo>
                    <a:pt x="239" y="13"/>
                    <a:pt x="239" y="13"/>
                    <a:pt x="239" y="13"/>
                  </a:cubicBezTo>
                  <a:cubicBezTo>
                    <a:pt x="240" y="12"/>
                    <a:pt x="241" y="12"/>
                    <a:pt x="241" y="12"/>
                  </a:cubicBezTo>
                  <a:cubicBezTo>
                    <a:pt x="240" y="12"/>
                    <a:pt x="240" y="12"/>
                    <a:pt x="239" y="13"/>
                  </a:cubicBezTo>
                  <a:cubicBezTo>
                    <a:pt x="239" y="12"/>
                    <a:pt x="238" y="12"/>
                    <a:pt x="238" y="11"/>
                  </a:cubicBezTo>
                  <a:cubicBezTo>
                    <a:pt x="239" y="11"/>
                    <a:pt x="241" y="10"/>
                    <a:pt x="242" y="10"/>
                  </a:cubicBezTo>
                  <a:close/>
                  <a:moveTo>
                    <a:pt x="238" y="23"/>
                  </a:moveTo>
                  <a:cubicBezTo>
                    <a:pt x="238" y="23"/>
                    <a:pt x="238" y="23"/>
                    <a:pt x="238" y="23"/>
                  </a:cubicBezTo>
                  <a:cubicBezTo>
                    <a:pt x="238" y="23"/>
                    <a:pt x="238" y="23"/>
                    <a:pt x="238" y="23"/>
                  </a:cubicBezTo>
                  <a:cubicBezTo>
                    <a:pt x="238" y="23"/>
                    <a:pt x="238" y="23"/>
                    <a:pt x="238" y="23"/>
                  </a:cubicBezTo>
                  <a:cubicBezTo>
                    <a:pt x="238" y="23"/>
                    <a:pt x="238" y="23"/>
                    <a:pt x="238" y="23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37" y="14"/>
                  </a:moveTo>
                  <a:cubicBezTo>
                    <a:pt x="237" y="14"/>
                    <a:pt x="237" y="14"/>
                    <a:pt x="236" y="14"/>
                  </a:cubicBezTo>
                  <a:cubicBezTo>
                    <a:pt x="236" y="14"/>
                    <a:pt x="236" y="14"/>
                    <a:pt x="236" y="14"/>
                  </a:cubicBezTo>
                  <a:cubicBezTo>
                    <a:pt x="236" y="13"/>
                    <a:pt x="237" y="13"/>
                    <a:pt x="237" y="13"/>
                  </a:cubicBezTo>
                  <a:cubicBezTo>
                    <a:pt x="237" y="14"/>
                    <a:pt x="237" y="14"/>
                    <a:pt x="237" y="14"/>
                  </a:cubicBezTo>
                  <a:close/>
                  <a:moveTo>
                    <a:pt x="237" y="13"/>
                  </a:moveTo>
                  <a:cubicBezTo>
                    <a:pt x="237" y="13"/>
                    <a:pt x="236" y="13"/>
                    <a:pt x="236" y="13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36" y="13"/>
                    <a:pt x="236" y="13"/>
                    <a:pt x="237" y="12"/>
                  </a:cubicBezTo>
                  <a:cubicBezTo>
                    <a:pt x="237" y="12"/>
                    <a:pt x="237" y="12"/>
                    <a:pt x="237" y="12"/>
                  </a:cubicBezTo>
                  <a:cubicBezTo>
                    <a:pt x="237" y="13"/>
                    <a:pt x="237" y="13"/>
                    <a:pt x="237" y="13"/>
                  </a:cubicBezTo>
                  <a:close/>
                  <a:moveTo>
                    <a:pt x="230" y="6"/>
                  </a:moveTo>
                  <a:cubicBezTo>
                    <a:pt x="234" y="8"/>
                    <a:pt x="236" y="10"/>
                    <a:pt x="237" y="12"/>
                  </a:cubicBezTo>
                  <a:cubicBezTo>
                    <a:pt x="236" y="12"/>
                    <a:pt x="236" y="12"/>
                    <a:pt x="236" y="12"/>
                  </a:cubicBezTo>
                  <a:cubicBezTo>
                    <a:pt x="236" y="12"/>
                    <a:pt x="236" y="12"/>
                    <a:pt x="236" y="12"/>
                  </a:cubicBezTo>
                  <a:cubicBezTo>
                    <a:pt x="236" y="12"/>
                    <a:pt x="236" y="12"/>
                    <a:pt x="236" y="12"/>
                  </a:cubicBezTo>
                  <a:cubicBezTo>
                    <a:pt x="236" y="12"/>
                    <a:pt x="236" y="12"/>
                    <a:pt x="235" y="13"/>
                  </a:cubicBezTo>
                  <a:cubicBezTo>
                    <a:pt x="234" y="11"/>
                    <a:pt x="231" y="9"/>
                    <a:pt x="228" y="7"/>
                  </a:cubicBezTo>
                  <a:cubicBezTo>
                    <a:pt x="229" y="6"/>
                    <a:pt x="229" y="6"/>
                    <a:pt x="230" y="6"/>
                  </a:cubicBezTo>
                  <a:close/>
                  <a:moveTo>
                    <a:pt x="228" y="5"/>
                  </a:moveTo>
                  <a:cubicBezTo>
                    <a:pt x="229" y="5"/>
                    <a:pt x="229" y="5"/>
                    <a:pt x="229" y="5"/>
                  </a:cubicBezTo>
                  <a:cubicBezTo>
                    <a:pt x="228" y="6"/>
                    <a:pt x="228" y="6"/>
                    <a:pt x="227" y="6"/>
                  </a:cubicBezTo>
                  <a:cubicBezTo>
                    <a:pt x="227" y="6"/>
                    <a:pt x="227" y="6"/>
                    <a:pt x="226" y="5"/>
                  </a:cubicBezTo>
                  <a:cubicBezTo>
                    <a:pt x="227" y="5"/>
                    <a:pt x="228" y="5"/>
                    <a:pt x="228" y="5"/>
                  </a:cubicBezTo>
                  <a:close/>
                  <a:moveTo>
                    <a:pt x="225" y="6"/>
                  </a:moveTo>
                  <a:cubicBezTo>
                    <a:pt x="226" y="6"/>
                    <a:pt x="226" y="6"/>
                    <a:pt x="227" y="6"/>
                  </a:cubicBezTo>
                  <a:cubicBezTo>
                    <a:pt x="224" y="8"/>
                    <a:pt x="222" y="9"/>
                    <a:pt x="221" y="10"/>
                  </a:cubicBezTo>
                  <a:cubicBezTo>
                    <a:pt x="220" y="10"/>
                    <a:pt x="220" y="9"/>
                    <a:pt x="219" y="9"/>
                  </a:cubicBezTo>
                  <a:cubicBezTo>
                    <a:pt x="221" y="7"/>
                    <a:pt x="223" y="6"/>
                    <a:pt x="225" y="6"/>
                  </a:cubicBezTo>
                  <a:close/>
                  <a:moveTo>
                    <a:pt x="218" y="9"/>
                  </a:moveTo>
                  <a:cubicBezTo>
                    <a:pt x="219" y="10"/>
                    <a:pt x="220" y="10"/>
                    <a:pt x="220" y="11"/>
                  </a:cubicBezTo>
                  <a:cubicBezTo>
                    <a:pt x="219" y="11"/>
                    <a:pt x="219" y="12"/>
                    <a:pt x="218" y="12"/>
                  </a:cubicBezTo>
                  <a:cubicBezTo>
                    <a:pt x="218" y="12"/>
                    <a:pt x="217" y="11"/>
                    <a:pt x="217" y="11"/>
                  </a:cubicBezTo>
                  <a:cubicBezTo>
                    <a:pt x="217" y="10"/>
                    <a:pt x="218" y="10"/>
                    <a:pt x="218" y="9"/>
                  </a:cubicBezTo>
                  <a:close/>
                  <a:moveTo>
                    <a:pt x="217" y="11"/>
                  </a:moveTo>
                  <a:cubicBezTo>
                    <a:pt x="217" y="11"/>
                    <a:pt x="218" y="12"/>
                    <a:pt x="218" y="12"/>
                  </a:cubicBezTo>
                  <a:cubicBezTo>
                    <a:pt x="217" y="13"/>
                    <a:pt x="216" y="14"/>
                    <a:pt x="215" y="15"/>
                  </a:cubicBezTo>
                  <a:cubicBezTo>
                    <a:pt x="215" y="15"/>
                    <a:pt x="215" y="15"/>
                    <a:pt x="215" y="15"/>
                  </a:cubicBezTo>
                  <a:cubicBezTo>
                    <a:pt x="215" y="13"/>
                    <a:pt x="216" y="12"/>
                    <a:pt x="217" y="11"/>
                  </a:cubicBezTo>
                  <a:close/>
                  <a:moveTo>
                    <a:pt x="214" y="15"/>
                  </a:moveTo>
                  <a:cubicBezTo>
                    <a:pt x="214" y="16"/>
                    <a:pt x="215" y="16"/>
                    <a:pt x="215" y="16"/>
                  </a:cubicBezTo>
                  <a:cubicBezTo>
                    <a:pt x="214" y="17"/>
                    <a:pt x="214" y="17"/>
                    <a:pt x="214" y="17"/>
                  </a:cubicBezTo>
                  <a:cubicBezTo>
                    <a:pt x="214" y="17"/>
                    <a:pt x="214" y="16"/>
                    <a:pt x="214" y="15"/>
                  </a:cubicBezTo>
                  <a:close/>
                  <a:moveTo>
                    <a:pt x="212" y="16"/>
                  </a:moveTo>
                  <a:cubicBezTo>
                    <a:pt x="212" y="16"/>
                    <a:pt x="212" y="16"/>
                    <a:pt x="212" y="16"/>
                  </a:cubicBezTo>
                  <a:cubicBezTo>
                    <a:pt x="212" y="15"/>
                    <a:pt x="212" y="15"/>
                    <a:pt x="212" y="15"/>
                  </a:cubicBezTo>
                  <a:cubicBezTo>
                    <a:pt x="212" y="15"/>
                    <a:pt x="212" y="15"/>
                    <a:pt x="212" y="15"/>
                  </a:cubicBezTo>
                  <a:cubicBezTo>
                    <a:pt x="212" y="15"/>
                    <a:pt x="212" y="15"/>
                    <a:pt x="212" y="16"/>
                  </a:cubicBezTo>
                  <a:close/>
                  <a:moveTo>
                    <a:pt x="213" y="12"/>
                  </a:moveTo>
                  <a:cubicBezTo>
                    <a:pt x="213" y="13"/>
                    <a:pt x="213" y="13"/>
                    <a:pt x="213" y="13"/>
                  </a:cubicBezTo>
                  <a:cubicBezTo>
                    <a:pt x="213" y="13"/>
                    <a:pt x="213" y="13"/>
                    <a:pt x="212" y="13"/>
                  </a:cubicBezTo>
                  <a:cubicBezTo>
                    <a:pt x="212" y="13"/>
                    <a:pt x="212" y="13"/>
                    <a:pt x="212" y="13"/>
                  </a:cubicBezTo>
                  <a:cubicBezTo>
                    <a:pt x="212" y="13"/>
                    <a:pt x="213" y="12"/>
                    <a:pt x="213" y="12"/>
                  </a:cubicBezTo>
                  <a:close/>
                  <a:moveTo>
                    <a:pt x="212" y="13"/>
                  </a:moveTo>
                  <a:cubicBezTo>
                    <a:pt x="212" y="13"/>
                    <a:pt x="212" y="14"/>
                    <a:pt x="212" y="14"/>
                  </a:cubicBezTo>
                  <a:cubicBezTo>
                    <a:pt x="212" y="13"/>
                    <a:pt x="212" y="13"/>
                    <a:pt x="212" y="13"/>
                  </a:cubicBezTo>
                  <a:cubicBezTo>
                    <a:pt x="212" y="13"/>
                    <a:pt x="212" y="13"/>
                    <a:pt x="212" y="13"/>
                  </a:cubicBezTo>
                  <a:close/>
                  <a:moveTo>
                    <a:pt x="211" y="10"/>
                  </a:moveTo>
                  <a:cubicBezTo>
                    <a:pt x="212" y="11"/>
                    <a:pt x="212" y="11"/>
                    <a:pt x="213" y="11"/>
                  </a:cubicBezTo>
                  <a:cubicBezTo>
                    <a:pt x="212" y="11"/>
                    <a:pt x="212" y="11"/>
                    <a:pt x="211" y="12"/>
                  </a:cubicBezTo>
                  <a:cubicBezTo>
                    <a:pt x="211" y="11"/>
                    <a:pt x="211" y="11"/>
                    <a:pt x="211" y="10"/>
                  </a:cubicBezTo>
                  <a:cubicBezTo>
                    <a:pt x="211" y="10"/>
                    <a:pt x="211" y="10"/>
                    <a:pt x="211" y="10"/>
                  </a:cubicBezTo>
                  <a:close/>
                  <a:moveTo>
                    <a:pt x="207" y="16"/>
                  </a:moveTo>
                  <a:cubicBezTo>
                    <a:pt x="207" y="16"/>
                    <a:pt x="207" y="15"/>
                    <a:pt x="207" y="15"/>
                  </a:cubicBezTo>
                  <a:cubicBezTo>
                    <a:pt x="207" y="15"/>
                    <a:pt x="207" y="15"/>
                    <a:pt x="207" y="15"/>
                  </a:cubicBezTo>
                  <a:cubicBezTo>
                    <a:pt x="208" y="15"/>
                    <a:pt x="208" y="15"/>
                    <a:pt x="208" y="15"/>
                  </a:cubicBezTo>
                  <a:cubicBezTo>
                    <a:pt x="208" y="16"/>
                    <a:pt x="207" y="16"/>
                    <a:pt x="207" y="16"/>
                  </a:cubicBezTo>
                  <a:close/>
                  <a:moveTo>
                    <a:pt x="208" y="15"/>
                  </a:moveTo>
                  <a:cubicBezTo>
                    <a:pt x="208" y="15"/>
                    <a:pt x="207" y="14"/>
                    <a:pt x="207" y="14"/>
                  </a:cubicBezTo>
                  <a:cubicBezTo>
                    <a:pt x="207" y="14"/>
                    <a:pt x="208" y="14"/>
                    <a:pt x="208" y="14"/>
                  </a:cubicBezTo>
                  <a:cubicBezTo>
                    <a:pt x="208" y="14"/>
                    <a:pt x="208" y="14"/>
                    <a:pt x="208" y="14"/>
                  </a:cubicBezTo>
                  <a:cubicBezTo>
                    <a:pt x="208" y="14"/>
                    <a:pt x="208" y="15"/>
                    <a:pt x="208" y="15"/>
                  </a:cubicBezTo>
                  <a:close/>
                  <a:moveTo>
                    <a:pt x="209" y="11"/>
                  </a:moveTo>
                  <a:cubicBezTo>
                    <a:pt x="209" y="11"/>
                    <a:pt x="209" y="11"/>
                    <a:pt x="209" y="11"/>
                  </a:cubicBezTo>
                  <a:cubicBezTo>
                    <a:pt x="209" y="11"/>
                    <a:pt x="209" y="11"/>
                    <a:pt x="209" y="11"/>
                  </a:cubicBezTo>
                  <a:cubicBezTo>
                    <a:pt x="209" y="11"/>
                    <a:pt x="209" y="11"/>
                    <a:pt x="209" y="11"/>
                  </a:cubicBezTo>
                  <a:close/>
                  <a:moveTo>
                    <a:pt x="209" y="12"/>
                  </a:moveTo>
                  <a:cubicBezTo>
                    <a:pt x="209" y="12"/>
                    <a:pt x="209" y="12"/>
                    <a:pt x="209" y="12"/>
                  </a:cubicBezTo>
                  <a:cubicBezTo>
                    <a:pt x="209" y="12"/>
                    <a:pt x="209" y="12"/>
                    <a:pt x="209" y="12"/>
                  </a:cubicBezTo>
                  <a:cubicBezTo>
                    <a:pt x="209" y="13"/>
                    <a:pt x="208" y="13"/>
                    <a:pt x="208" y="13"/>
                  </a:cubicBezTo>
                  <a:cubicBezTo>
                    <a:pt x="208" y="13"/>
                    <a:pt x="208" y="13"/>
                    <a:pt x="208" y="13"/>
                  </a:cubicBezTo>
                  <a:cubicBezTo>
                    <a:pt x="208" y="13"/>
                    <a:pt x="208" y="13"/>
                    <a:pt x="208" y="13"/>
                  </a:cubicBezTo>
                  <a:cubicBezTo>
                    <a:pt x="208" y="13"/>
                    <a:pt x="208" y="13"/>
                    <a:pt x="208" y="13"/>
                  </a:cubicBezTo>
                  <a:cubicBezTo>
                    <a:pt x="208" y="13"/>
                    <a:pt x="207" y="13"/>
                    <a:pt x="207" y="12"/>
                  </a:cubicBezTo>
                  <a:cubicBezTo>
                    <a:pt x="208" y="12"/>
                    <a:pt x="208" y="12"/>
                    <a:pt x="209" y="12"/>
                  </a:cubicBezTo>
                  <a:close/>
                  <a:moveTo>
                    <a:pt x="207" y="13"/>
                  </a:moveTo>
                  <a:cubicBezTo>
                    <a:pt x="207" y="13"/>
                    <a:pt x="207" y="13"/>
                    <a:pt x="207" y="13"/>
                  </a:cubicBezTo>
                  <a:cubicBezTo>
                    <a:pt x="207" y="13"/>
                    <a:pt x="207" y="13"/>
                    <a:pt x="207" y="13"/>
                  </a:cubicBezTo>
                  <a:cubicBezTo>
                    <a:pt x="207" y="13"/>
                    <a:pt x="207" y="13"/>
                    <a:pt x="207" y="13"/>
                  </a:cubicBezTo>
                  <a:close/>
                  <a:moveTo>
                    <a:pt x="201" y="21"/>
                  </a:moveTo>
                  <a:cubicBezTo>
                    <a:pt x="201" y="21"/>
                    <a:pt x="201" y="21"/>
                    <a:pt x="201" y="21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1" y="20"/>
                    <a:pt x="201" y="20"/>
                    <a:pt x="201" y="19"/>
                  </a:cubicBezTo>
                  <a:cubicBezTo>
                    <a:pt x="201" y="20"/>
                    <a:pt x="201" y="20"/>
                    <a:pt x="201" y="21"/>
                  </a:cubicBezTo>
                  <a:close/>
                  <a:moveTo>
                    <a:pt x="204" y="21"/>
                  </a:moveTo>
                  <a:cubicBezTo>
                    <a:pt x="203" y="21"/>
                    <a:pt x="203" y="21"/>
                    <a:pt x="203" y="21"/>
                  </a:cubicBezTo>
                  <a:cubicBezTo>
                    <a:pt x="203" y="21"/>
                    <a:pt x="203" y="21"/>
                    <a:pt x="203" y="20"/>
                  </a:cubicBezTo>
                  <a:cubicBezTo>
                    <a:pt x="203" y="20"/>
                    <a:pt x="204" y="21"/>
                    <a:pt x="204" y="21"/>
                  </a:cubicBezTo>
                  <a:cubicBezTo>
                    <a:pt x="204" y="21"/>
                    <a:pt x="204" y="21"/>
                    <a:pt x="204" y="21"/>
                  </a:cubicBezTo>
                  <a:close/>
                  <a:moveTo>
                    <a:pt x="205" y="17"/>
                  </a:moveTo>
                  <a:cubicBezTo>
                    <a:pt x="205" y="17"/>
                    <a:pt x="205" y="17"/>
                    <a:pt x="205" y="17"/>
                  </a:cubicBezTo>
                  <a:cubicBezTo>
                    <a:pt x="205" y="17"/>
                    <a:pt x="205" y="18"/>
                    <a:pt x="205" y="19"/>
                  </a:cubicBezTo>
                  <a:cubicBezTo>
                    <a:pt x="205" y="19"/>
                    <a:pt x="204" y="20"/>
                    <a:pt x="204" y="20"/>
                  </a:cubicBezTo>
                  <a:cubicBezTo>
                    <a:pt x="204" y="20"/>
                    <a:pt x="204" y="20"/>
                    <a:pt x="203" y="20"/>
                  </a:cubicBezTo>
                  <a:cubicBezTo>
                    <a:pt x="204" y="19"/>
                    <a:pt x="204" y="18"/>
                    <a:pt x="205" y="17"/>
                  </a:cubicBezTo>
                  <a:close/>
                  <a:moveTo>
                    <a:pt x="204" y="16"/>
                  </a:moveTo>
                  <a:cubicBezTo>
                    <a:pt x="203" y="16"/>
                    <a:pt x="203" y="17"/>
                    <a:pt x="202" y="18"/>
                  </a:cubicBezTo>
                  <a:cubicBezTo>
                    <a:pt x="202" y="18"/>
                    <a:pt x="202" y="18"/>
                    <a:pt x="201" y="18"/>
                  </a:cubicBezTo>
                  <a:cubicBezTo>
                    <a:pt x="201" y="18"/>
                    <a:pt x="201" y="18"/>
                    <a:pt x="201" y="18"/>
                  </a:cubicBezTo>
                  <a:cubicBezTo>
                    <a:pt x="201" y="18"/>
                    <a:pt x="200" y="17"/>
                    <a:pt x="200" y="17"/>
                  </a:cubicBezTo>
                  <a:cubicBezTo>
                    <a:pt x="202" y="16"/>
                    <a:pt x="203" y="16"/>
                    <a:pt x="204" y="16"/>
                  </a:cubicBezTo>
                  <a:close/>
                  <a:moveTo>
                    <a:pt x="178" y="21"/>
                  </a:moveTo>
                  <a:cubicBezTo>
                    <a:pt x="178" y="21"/>
                    <a:pt x="178" y="20"/>
                    <a:pt x="178" y="20"/>
                  </a:cubicBezTo>
                  <a:cubicBezTo>
                    <a:pt x="178" y="20"/>
                    <a:pt x="178" y="20"/>
                    <a:pt x="178" y="20"/>
                  </a:cubicBezTo>
                  <a:cubicBezTo>
                    <a:pt x="178" y="21"/>
                    <a:pt x="178" y="21"/>
                    <a:pt x="178" y="21"/>
                  </a:cubicBezTo>
                  <a:close/>
                  <a:moveTo>
                    <a:pt x="179" y="19"/>
                  </a:moveTo>
                  <a:cubicBezTo>
                    <a:pt x="179" y="19"/>
                    <a:pt x="178" y="19"/>
                    <a:pt x="178" y="19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9" y="19"/>
                    <a:pt x="179" y="19"/>
                    <a:pt x="179" y="19"/>
                  </a:cubicBezTo>
                  <a:cubicBezTo>
                    <a:pt x="179" y="19"/>
                    <a:pt x="179" y="19"/>
                    <a:pt x="179" y="19"/>
                  </a:cubicBezTo>
                  <a:close/>
                  <a:moveTo>
                    <a:pt x="179" y="19"/>
                  </a:moveTo>
                  <a:cubicBezTo>
                    <a:pt x="179" y="19"/>
                    <a:pt x="179" y="19"/>
                    <a:pt x="179" y="19"/>
                  </a:cubicBezTo>
                  <a:cubicBezTo>
                    <a:pt x="179" y="19"/>
                    <a:pt x="179" y="19"/>
                    <a:pt x="179" y="19"/>
                  </a:cubicBezTo>
                  <a:cubicBezTo>
                    <a:pt x="179" y="19"/>
                    <a:pt x="179" y="19"/>
                    <a:pt x="179" y="19"/>
                  </a:cubicBezTo>
                  <a:close/>
                  <a:moveTo>
                    <a:pt x="179" y="19"/>
                  </a:moveTo>
                  <a:cubicBezTo>
                    <a:pt x="179" y="19"/>
                    <a:pt x="179" y="19"/>
                    <a:pt x="179" y="19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19"/>
                    <a:pt x="178" y="18"/>
                    <a:pt x="178" y="18"/>
                  </a:cubicBezTo>
                  <a:cubicBezTo>
                    <a:pt x="178" y="18"/>
                    <a:pt x="179" y="18"/>
                    <a:pt x="179" y="19"/>
                  </a:cubicBezTo>
                  <a:cubicBezTo>
                    <a:pt x="179" y="19"/>
                    <a:pt x="179" y="19"/>
                    <a:pt x="179" y="19"/>
                  </a:cubicBezTo>
                  <a:close/>
                  <a:moveTo>
                    <a:pt x="184" y="22"/>
                  </a:moveTo>
                  <a:cubicBezTo>
                    <a:pt x="184" y="22"/>
                    <a:pt x="184" y="22"/>
                    <a:pt x="184" y="22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4" y="22"/>
                    <a:pt x="184" y="22"/>
                    <a:pt x="184" y="22"/>
                  </a:cubicBezTo>
                  <a:close/>
                  <a:moveTo>
                    <a:pt x="186" y="21"/>
                  </a:moveTo>
                  <a:cubicBezTo>
                    <a:pt x="185" y="20"/>
                    <a:pt x="185" y="20"/>
                    <a:pt x="185" y="20"/>
                  </a:cubicBezTo>
                  <a:cubicBezTo>
                    <a:pt x="185" y="20"/>
                    <a:pt x="185" y="20"/>
                    <a:pt x="185" y="19"/>
                  </a:cubicBezTo>
                  <a:cubicBezTo>
                    <a:pt x="185" y="20"/>
                    <a:pt x="185" y="20"/>
                    <a:pt x="186" y="21"/>
                  </a:cubicBezTo>
                  <a:cubicBezTo>
                    <a:pt x="186" y="21"/>
                    <a:pt x="186" y="21"/>
                    <a:pt x="186" y="21"/>
                  </a:cubicBezTo>
                  <a:close/>
                  <a:moveTo>
                    <a:pt x="187" y="19"/>
                  </a:moveTo>
                  <a:cubicBezTo>
                    <a:pt x="186" y="19"/>
                    <a:pt x="186" y="19"/>
                    <a:pt x="186" y="19"/>
                  </a:cubicBezTo>
                  <a:cubicBezTo>
                    <a:pt x="186" y="19"/>
                    <a:pt x="186" y="19"/>
                    <a:pt x="187" y="19"/>
                  </a:cubicBezTo>
                  <a:cubicBezTo>
                    <a:pt x="187" y="19"/>
                    <a:pt x="187" y="19"/>
                    <a:pt x="187" y="19"/>
                  </a:cubicBezTo>
                  <a:close/>
                  <a:moveTo>
                    <a:pt x="187" y="19"/>
                  </a:moveTo>
                  <a:cubicBezTo>
                    <a:pt x="186" y="19"/>
                    <a:pt x="186" y="19"/>
                    <a:pt x="186" y="19"/>
                  </a:cubicBezTo>
                  <a:cubicBezTo>
                    <a:pt x="186" y="18"/>
                    <a:pt x="186" y="18"/>
                    <a:pt x="187" y="17"/>
                  </a:cubicBezTo>
                  <a:cubicBezTo>
                    <a:pt x="187" y="18"/>
                    <a:pt x="187" y="18"/>
                    <a:pt x="188" y="19"/>
                  </a:cubicBezTo>
                  <a:cubicBezTo>
                    <a:pt x="187" y="19"/>
                    <a:pt x="187" y="19"/>
                    <a:pt x="187" y="19"/>
                  </a:cubicBezTo>
                  <a:close/>
                  <a:moveTo>
                    <a:pt x="189" y="18"/>
                  </a:moveTo>
                  <a:cubicBezTo>
                    <a:pt x="188" y="17"/>
                    <a:pt x="188" y="17"/>
                    <a:pt x="187" y="17"/>
                  </a:cubicBezTo>
                  <a:cubicBezTo>
                    <a:pt x="188" y="16"/>
                    <a:pt x="188" y="16"/>
                    <a:pt x="189" y="15"/>
                  </a:cubicBezTo>
                  <a:cubicBezTo>
                    <a:pt x="189" y="16"/>
                    <a:pt x="190" y="16"/>
                    <a:pt x="190" y="17"/>
                  </a:cubicBezTo>
                  <a:cubicBezTo>
                    <a:pt x="190" y="17"/>
                    <a:pt x="189" y="18"/>
                    <a:pt x="189" y="18"/>
                  </a:cubicBezTo>
                  <a:close/>
                  <a:moveTo>
                    <a:pt x="189" y="20"/>
                  </a:moveTo>
                  <a:cubicBezTo>
                    <a:pt x="189" y="20"/>
                    <a:pt x="188" y="20"/>
                    <a:pt x="188" y="20"/>
                  </a:cubicBezTo>
                  <a:cubicBezTo>
                    <a:pt x="188" y="20"/>
                    <a:pt x="188" y="20"/>
                    <a:pt x="188" y="20"/>
                  </a:cubicBezTo>
                  <a:cubicBezTo>
                    <a:pt x="189" y="20"/>
                    <a:pt x="189" y="20"/>
                    <a:pt x="189" y="20"/>
                  </a:cubicBezTo>
                  <a:close/>
                  <a:moveTo>
                    <a:pt x="188" y="21"/>
                  </a:moveTo>
                  <a:cubicBezTo>
                    <a:pt x="188" y="21"/>
                    <a:pt x="188" y="21"/>
                    <a:pt x="188" y="21"/>
                  </a:cubicBezTo>
                  <a:cubicBezTo>
                    <a:pt x="188" y="20"/>
                    <a:pt x="188" y="20"/>
                    <a:pt x="188" y="20"/>
                  </a:cubicBezTo>
                  <a:cubicBezTo>
                    <a:pt x="188" y="20"/>
                    <a:pt x="188" y="21"/>
                    <a:pt x="189" y="21"/>
                  </a:cubicBezTo>
                  <a:cubicBezTo>
                    <a:pt x="189" y="21"/>
                    <a:pt x="188" y="21"/>
                    <a:pt x="188" y="21"/>
                  </a:cubicBezTo>
                  <a:close/>
                  <a:moveTo>
                    <a:pt x="189" y="19"/>
                  </a:moveTo>
                  <a:cubicBezTo>
                    <a:pt x="190" y="18"/>
                    <a:pt x="190" y="18"/>
                    <a:pt x="191" y="17"/>
                  </a:cubicBezTo>
                  <a:cubicBezTo>
                    <a:pt x="191" y="18"/>
                    <a:pt x="191" y="18"/>
                    <a:pt x="191" y="19"/>
                  </a:cubicBezTo>
                  <a:cubicBezTo>
                    <a:pt x="191" y="19"/>
                    <a:pt x="191" y="19"/>
                    <a:pt x="190" y="20"/>
                  </a:cubicBezTo>
                  <a:cubicBezTo>
                    <a:pt x="190" y="19"/>
                    <a:pt x="190" y="19"/>
                    <a:pt x="189" y="19"/>
                  </a:cubicBezTo>
                  <a:close/>
                  <a:moveTo>
                    <a:pt x="190" y="15"/>
                  </a:moveTo>
                  <a:cubicBezTo>
                    <a:pt x="191" y="15"/>
                    <a:pt x="191" y="15"/>
                    <a:pt x="192" y="16"/>
                  </a:cubicBezTo>
                  <a:cubicBezTo>
                    <a:pt x="192" y="16"/>
                    <a:pt x="192" y="16"/>
                    <a:pt x="192" y="16"/>
                  </a:cubicBezTo>
                  <a:cubicBezTo>
                    <a:pt x="191" y="16"/>
                    <a:pt x="191" y="15"/>
                    <a:pt x="190" y="15"/>
                  </a:cubicBezTo>
                  <a:close/>
                  <a:moveTo>
                    <a:pt x="192" y="21"/>
                  </a:moveTo>
                  <a:cubicBezTo>
                    <a:pt x="191" y="21"/>
                    <a:pt x="191" y="20"/>
                    <a:pt x="191" y="20"/>
                  </a:cubicBezTo>
                  <a:cubicBezTo>
                    <a:pt x="191" y="20"/>
                    <a:pt x="191" y="19"/>
                    <a:pt x="192" y="19"/>
                  </a:cubicBezTo>
                  <a:cubicBezTo>
                    <a:pt x="192" y="20"/>
                    <a:pt x="192" y="20"/>
                    <a:pt x="192" y="21"/>
                  </a:cubicBezTo>
                  <a:cubicBezTo>
                    <a:pt x="192" y="21"/>
                    <a:pt x="192" y="21"/>
                    <a:pt x="192" y="21"/>
                  </a:cubicBezTo>
                  <a:close/>
                  <a:moveTo>
                    <a:pt x="193" y="18"/>
                  </a:moveTo>
                  <a:cubicBezTo>
                    <a:pt x="194" y="18"/>
                    <a:pt x="194" y="18"/>
                    <a:pt x="194" y="18"/>
                  </a:cubicBezTo>
                  <a:cubicBezTo>
                    <a:pt x="194" y="18"/>
                    <a:pt x="193" y="18"/>
                    <a:pt x="193" y="18"/>
                  </a:cubicBezTo>
                  <a:cubicBezTo>
                    <a:pt x="193" y="17"/>
                    <a:pt x="192" y="17"/>
                    <a:pt x="192" y="16"/>
                  </a:cubicBezTo>
                  <a:cubicBezTo>
                    <a:pt x="192" y="16"/>
                    <a:pt x="192" y="16"/>
                    <a:pt x="192" y="16"/>
                  </a:cubicBezTo>
                  <a:cubicBezTo>
                    <a:pt x="193" y="16"/>
                    <a:pt x="193" y="17"/>
                    <a:pt x="194" y="17"/>
                  </a:cubicBezTo>
                  <a:cubicBezTo>
                    <a:pt x="194" y="18"/>
                    <a:pt x="194" y="19"/>
                    <a:pt x="194" y="19"/>
                  </a:cubicBezTo>
                  <a:cubicBezTo>
                    <a:pt x="194" y="19"/>
                    <a:pt x="194" y="18"/>
                    <a:pt x="193" y="18"/>
                  </a:cubicBezTo>
                  <a:close/>
                  <a:moveTo>
                    <a:pt x="193" y="16"/>
                  </a:moveTo>
                  <a:cubicBezTo>
                    <a:pt x="193" y="16"/>
                    <a:pt x="193" y="15"/>
                    <a:pt x="193" y="15"/>
                  </a:cubicBezTo>
                  <a:cubicBezTo>
                    <a:pt x="193" y="16"/>
                    <a:pt x="194" y="16"/>
                    <a:pt x="194" y="16"/>
                  </a:cubicBezTo>
                  <a:cubicBezTo>
                    <a:pt x="193" y="16"/>
                    <a:pt x="193" y="16"/>
                    <a:pt x="193" y="16"/>
                  </a:cubicBezTo>
                  <a:close/>
                  <a:moveTo>
                    <a:pt x="197" y="21"/>
                  </a:moveTo>
                  <a:cubicBezTo>
                    <a:pt x="197" y="20"/>
                    <a:pt x="197" y="20"/>
                    <a:pt x="197" y="19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8" y="19"/>
                    <a:pt x="198" y="20"/>
                  </a:cubicBezTo>
                  <a:cubicBezTo>
                    <a:pt x="198" y="20"/>
                    <a:pt x="197" y="21"/>
                    <a:pt x="197" y="21"/>
                  </a:cubicBezTo>
                  <a:close/>
                  <a:moveTo>
                    <a:pt x="198" y="19"/>
                  </a:moveTo>
                  <a:cubicBezTo>
                    <a:pt x="198" y="19"/>
                    <a:pt x="198" y="19"/>
                    <a:pt x="198" y="18"/>
                  </a:cubicBezTo>
                  <a:cubicBezTo>
                    <a:pt x="198" y="18"/>
                    <a:pt x="198" y="18"/>
                    <a:pt x="199" y="18"/>
                  </a:cubicBezTo>
                  <a:cubicBezTo>
                    <a:pt x="198" y="18"/>
                    <a:pt x="198" y="19"/>
                    <a:pt x="198" y="19"/>
                  </a:cubicBezTo>
                  <a:close/>
                  <a:moveTo>
                    <a:pt x="195" y="11"/>
                  </a:moveTo>
                  <a:cubicBezTo>
                    <a:pt x="198" y="13"/>
                    <a:pt x="199" y="15"/>
                    <a:pt x="199" y="17"/>
                  </a:cubicBezTo>
                  <a:cubicBezTo>
                    <a:pt x="197" y="16"/>
                    <a:pt x="196" y="16"/>
                    <a:pt x="196" y="16"/>
                  </a:cubicBezTo>
                  <a:cubicBezTo>
                    <a:pt x="197" y="17"/>
                    <a:pt x="198" y="17"/>
                    <a:pt x="198" y="17"/>
                  </a:cubicBezTo>
                  <a:cubicBezTo>
                    <a:pt x="198" y="17"/>
                    <a:pt x="197" y="18"/>
                    <a:pt x="197" y="18"/>
                  </a:cubicBezTo>
                  <a:cubicBezTo>
                    <a:pt x="197" y="18"/>
                    <a:pt x="196" y="18"/>
                    <a:pt x="196" y="17"/>
                  </a:cubicBezTo>
                  <a:cubicBezTo>
                    <a:pt x="195" y="15"/>
                    <a:pt x="193" y="14"/>
                    <a:pt x="192" y="13"/>
                  </a:cubicBezTo>
                  <a:cubicBezTo>
                    <a:pt x="193" y="12"/>
                    <a:pt x="194" y="11"/>
                    <a:pt x="195" y="11"/>
                  </a:cubicBezTo>
                  <a:close/>
                  <a:moveTo>
                    <a:pt x="191" y="13"/>
                  </a:moveTo>
                  <a:cubicBezTo>
                    <a:pt x="192" y="14"/>
                    <a:pt x="193" y="15"/>
                    <a:pt x="193" y="15"/>
                  </a:cubicBezTo>
                  <a:cubicBezTo>
                    <a:pt x="193" y="15"/>
                    <a:pt x="193" y="16"/>
                    <a:pt x="192" y="16"/>
                  </a:cubicBezTo>
                  <a:cubicBezTo>
                    <a:pt x="191" y="15"/>
                    <a:pt x="191" y="15"/>
                    <a:pt x="190" y="14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90" y="14"/>
                    <a:pt x="191" y="14"/>
                    <a:pt x="191" y="13"/>
                  </a:cubicBezTo>
                  <a:close/>
                  <a:moveTo>
                    <a:pt x="189" y="12"/>
                  </a:moveTo>
                  <a:cubicBezTo>
                    <a:pt x="190" y="12"/>
                    <a:pt x="190" y="13"/>
                    <a:pt x="190" y="13"/>
                  </a:cubicBezTo>
                  <a:cubicBezTo>
                    <a:pt x="190" y="13"/>
                    <a:pt x="189" y="13"/>
                    <a:pt x="189" y="14"/>
                  </a:cubicBezTo>
                  <a:cubicBezTo>
                    <a:pt x="188" y="13"/>
                    <a:pt x="188" y="13"/>
                    <a:pt x="187" y="13"/>
                  </a:cubicBezTo>
                  <a:cubicBezTo>
                    <a:pt x="188" y="13"/>
                    <a:pt x="189" y="12"/>
                    <a:pt x="189" y="12"/>
                  </a:cubicBezTo>
                  <a:close/>
                  <a:moveTo>
                    <a:pt x="186" y="13"/>
                  </a:moveTo>
                  <a:cubicBezTo>
                    <a:pt x="187" y="14"/>
                    <a:pt x="187" y="14"/>
                    <a:pt x="188" y="14"/>
                  </a:cubicBezTo>
                  <a:cubicBezTo>
                    <a:pt x="187" y="15"/>
                    <a:pt x="186" y="15"/>
                    <a:pt x="186" y="16"/>
                  </a:cubicBezTo>
                  <a:cubicBezTo>
                    <a:pt x="185" y="16"/>
                    <a:pt x="185" y="15"/>
                    <a:pt x="184" y="15"/>
                  </a:cubicBezTo>
                  <a:cubicBezTo>
                    <a:pt x="185" y="14"/>
                    <a:pt x="186" y="14"/>
                    <a:pt x="186" y="13"/>
                  </a:cubicBezTo>
                  <a:close/>
                  <a:moveTo>
                    <a:pt x="184" y="15"/>
                  </a:moveTo>
                  <a:cubicBezTo>
                    <a:pt x="184" y="15"/>
                    <a:pt x="185" y="16"/>
                    <a:pt x="185" y="16"/>
                  </a:cubicBezTo>
                  <a:cubicBezTo>
                    <a:pt x="185" y="17"/>
                    <a:pt x="184" y="17"/>
                    <a:pt x="184" y="18"/>
                  </a:cubicBezTo>
                  <a:cubicBezTo>
                    <a:pt x="183" y="17"/>
                    <a:pt x="183" y="17"/>
                    <a:pt x="182" y="17"/>
                  </a:cubicBezTo>
                  <a:cubicBezTo>
                    <a:pt x="183" y="16"/>
                    <a:pt x="183" y="16"/>
                    <a:pt x="184" y="15"/>
                  </a:cubicBezTo>
                  <a:close/>
                  <a:moveTo>
                    <a:pt x="182" y="17"/>
                  </a:moveTo>
                  <a:cubicBezTo>
                    <a:pt x="183" y="17"/>
                    <a:pt x="183" y="18"/>
                    <a:pt x="184" y="18"/>
                  </a:cubicBezTo>
                  <a:cubicBezTo>
                    <a:pt x="183" y="18"/>
                    <a:pt x="183" y="18"/>
                    <a:pt x="183" y="18"/>
                  </a:cubicBezTo>
                  <a:cubicBezTo>
                    <a:pt x="183" y="18"/>
                    <a:pt x="183" y="18"/>
                    <a:pt x="182" y="17"/>
                  </a:cubicBezTo>
                  <a:cubicBezTo>
                    <a:pt x="182" y="17"/>
                    <a:pt x="182" y="17"/>
                    <a:pt x="182" y="17"/>
                  </a:cubicBezTo>
                  <a:close/>
                  <a:moveTo>
                    <a:pt x="182" y="18"/>
                  </a:moveTo>
                  <a:cubicBezTo>
                    <a:pt x="182" y="19"/>
                    <a:pt x="182" y="19"/>
                    <a:pt x="182" y="19"/>
                  </a:cubicBezTo>
                  <a:cubicBezTo>
                    <a:pt x="182" y="19"/>
                    <a:pt x="182" y="20"/>
                    <a:pt x="182" y="20"/>
                  </a:cubicBezTo>
                  <a:cubicBezTo>
                    <a:pt x="182" y="20"/>
                    <a:pt x="181" y="19"/>
                    <a:pt x="181" y="19"/>
                  </a:cubicBezTo>
                  <a:cubicBezTo>
                    <a:pt x="181" y="19"/>
                    <a:pt x="181" y="19"/>
                    <a:pt x="182" y="18"/>
                  </a:cubicBezTo>
                  <a:close/>
                  <a:moveTo>
                    <a:pt x="181" y="20"/>
                  </a:moveTo>
                  <a:cubicBezTo>
                    <a:pt x="181" y="20"/>
                    <a:pt x="182" y="20"/>
                    <a:pt x="182" y="20"/>
                  </a:cubicBezTo>
                  <a:cubicBezTo>
                    <a:pt x="182" y="20"/>
                    <a:pt x="181" y="21"/>
                    <a:pt x="181" y="21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181" y="20"/>
                    <a:pt x="181" y="20"/>
                    <a:pt x="181" y="20"/>
                  </a:cubicBezTo>
                  <a:close/>
                  <a:moveTo>
                    <a:pt x="180" y="17"/>
                  </a:moveTo>
                  <a:cubicBezTo>
                    <a:pt x="180" y="17"/>
                    <a:pt x="179" y="18"/>
                    <a:pt x="179" y="19"/>
                  </a:cubicBezTo>
                  <a:cubicBezTo>
                    <a:pt x="179" y="18"/>
                    <a:pt x="179" y="18"/>
                    <a:pt x="178" y="18"/>
                  </a:cubicBezTo>
                  <a:cubicBezTo>
                    <a:pt x="178" y="18"/>
                    <a:pt x="178" y="17"/>
                    <a:pt x="178" y="16"/>
                  </a:cubicBezTo>
                  <a:cubicBezTo>
                    <a:pt x="178" y="16"/>
                    <a:pt x="178" y="16"/>
                    <a:pt x="179" y="16"/>
                  </a:cubicBezTo>
                  <a:cubicBezTo>
                    <a:pt x="179" y="16"/>
                    <a:pt x="180" y="17"/>
                    <a:pt x="180" y="17"/>
                  </a:cubicBezTo>
                  <a:close/>
                  <a:moveTo>
                    <a:pt x="179" y="16"/>
                  </a:moveTo>
                  <a:cubicBezTo>
                    <a:pt x="178" y="16"/>
                    <a:pt x="178" y="16"/>
                    <a:pt x="177" y="16"/>
                  </a:cubicBezTo>
                  <a:cubicBezTo>
                    <a:pt x="177" y="15"/>
                    <a:pt x="177" y="15"/>
                    <a:pt x="176" y="14"/>
                  </a:cubicBezTo>
                  <a:cubicBezTo>
                    <a:pt x="177" y="15"/>
                    <a:pt x="178" y="15"/>
                    <a:pt x="179" y="16"/>
                  </a:cubicBezTo>
                  <a:close/>
                  <a:moveTo>
                    <a:pt x="176" y="17"/>
                  </a:moveTo>
                  <a:cubicBezTo>
                    <a:pt x="176" y="17"/>
                    <a:pt x="176" y="18"/>
                    <a:pt x="176" y="18"/>
                  </a:cubicBezTo>
                  <a:cubicBezTo>
                    <a:pt x="176" y="18"/>
                    <a:pt x="175" y="18"/>
                    <a:pt x="175" y="18"/>
                  </a:cubicBezTo>
                  <a:cubicBezTo>
                    <a:pt x="175" y="18"/>
                    <a:pt x="176" y="17"/>
                    <a:pt x="176" y="17"/>
                  </a:cubicBezTo>
                  <a:close/>
                  <a:moveTo>
                    <a:pt x="174" y="18"/>
                  </a:moveTo>
                  <a:cubicBezTo>
                    <a:pt x="175" y="18"/>
                    <a:pt x="175" y="18"/>
                    <a:pt x="176" y="19"/>
                  </a:cubicBezTo>
                  <a:cubicBezTo>
                    <a:pt x="176" y="19"/>
                    <a:pt x="175" y="20"/>
                    <a:pt x="175" y="20"/>
                  </a:cubicBezTo>
                  <a:cubicBezTo>
                    <a:pt x="175" y="20"/>
                    <a:pt x="175" y="20"/>
                    <a:pt x="175" y="20"/>
                  </a:cubicBezTo>
                  <a:cubicBezTo>
                    <a:pt x="175" y="20"/>
                    <a:pt x="175" y="20"/>
                    <a:pt x="174" y="20"/>
                  </a:cubicBezTo>
                  <a:cubicBezTo>
                    <a:pt x="174" y="20"/>
                    <a:pt x="174" y="19"/>
                    <a:pt x="174" y="18"/>
                  </a:cubicBezTo>
                  <a:cubicBezTo>
                    <a:pt x="174" y="18"/>
                    <a:pt x="174" y="18"/>
                    <a:pt x="174" y="18"/>
                  </a:cubicBezTo>
                  <a:close/>
                  <a:moveTo>
                    <a:pt x="149" y="19"/>
                  </a:moveTo>
                  <a:cubicBezTo>
                    <a:pt x="149" y="20"/>
                    <a:pt x="149" y="20"/>
                    <a:pt x="149" y="20"/>
                  </a:cubicBezTo>
                  <a:cubicBezTo>
                    <a:pt x="149" y="19"/>
                    <a:pt x="149" y="19"/>
                    <a:pt x="149" y="19"/>
                  </a:cubicBezTo>
                  <a:cubicBezTo>
                    <a:pt x="149" y="19"/>
                    <a:pt x="149" y="19"/>
                    <a:pt x="150" y="19"/>
                  </a:cubicBezTo>
                  <a:cubicBezTo>
                    <a:pt x="150" y="19"/>
                    <a:pt x="149" y="19"/>
                    <a:pt x="149" y="19"/>
                  </a:cubicBezTo>
                  <a:close/>
                  <a:moveTo>
                    <a:pt x="155" y="23"/>
                  </a:moveTo>
                  <a:cubicBezTo>
                    <a:pt x="155" y="23"/>
                    <a:pt x="154" y="23"/>
                    <a:pt x="154" y="23"/>
                  </a:cubicBezTo>
                  <a:cubicBezTo>
                    <a:pt x="154" y="23"/>
                    <a:pt x="154" y="23"/>
                    <a:pt x="154" y="23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5" y="22"/>
                    <a:pt x="155" y="23"/>
                    <a:pt x="155" y="23"/>
                  </a:cubicBezTo>
                  <a:close/>
                  <a:moveTo>
                    <a:pt x="155" y="22"/>
                  </a:moveTo>
                  <a:cubicBezTo>
                    <a:pt x="155" y="22"/>
                    <a:pt x="155" y="22"/>
                    <a:pt x="154" y="22"/>
                  </a:cubicBezTo>
                  <a:cubicBezTo>
                    <a:pt x="155" y="22"/>
                    <a:pt x="155" y="21"/>
                    <a:pt x="155" y="21"/>
                  </a:cubicBezTo>
                  <a:cubicBezTo>
                    <a:pt x="155" y="21"/>
                    <a:pt x="155" y="21"/>
                    <a:pt x="155" y="22"/>
                  </a:cubicBezTo>
                  <a:cubicBezTo>
                    <a:pt x="155" y="22"/>
                    <a:pt x="155" y="22"/>
                    <a:pt x="155" y="22"/>
                  </a:cubicBezTo>
                  <a:close/>
                  <a:moveTo>
                    <a:pt x="154" y="17"/>
                  </a:moveTo>
                  <a:cubicBezTo>
                    <a:pt x="155" y="17"/>
                    <a:pt x="156" y="16"/>
                    <a:pt x="156" y="16"/>
                  </a:cubicBezTo>
                  <a:cubicBezTo>
                    <a:pt x="156" y="16"/>
                    <a:pt x="156" y="16"/>
                    <a:pt x="156" y="16"/>
                  </a:cubicBezTo>
                  <a:cubicBezTo>
                    <a:pt x="156" y="17"/>
                    <a:pt x="155" y="17"/>
                    <a:pt x="155" y="17"/>
                  </a:cubicBezTo>
                  <a:cubicBezTo>
                    <a:pt x="155" y="17"/>
                    <a:pt x="155" y="17"/>
                    <a:pt x="154" y="17"/>
                  </a:cubicBezTo>
                  <a:close/>
                  <a:moveTo>
                    <a:pt x="156" y="21"/>
                  </a:moveTo>
                  <a:cubicBezTo>
                    <a:pt x="155" y="21"/>
                    <a:pt x="155" y="21"/>
                    <a:pt x="155" y="21"/>
                  </a:cubicBezTo>
                  <a:cubicBezTo>
                    <a:pt x="155" y="21"/>
                    <a:pt x="155" y="20"/>
                    <a:pt x="155" y="20"/>
                  </a:cubicBezTo>
                  <a:cubicBezTo>
                    <a:pt x="155" y="20"/>
                    <a:pt x="156" y="20"/>
                    <a:pt x="156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5" y="20"/>
                    <a:pt x="156" y="19"/>
                    <a:pt x="156" y="19"/>
                  </a:cubicBezTo>
                  <a:cubicBezTo>
                    <a:pt x="156" y="19"/>
                    <a:pt x="156" y="20"/>
                    <a:pt x="157" y="20"/>
                  </a:cubicBezTo>
                  <a:cubicBezTo>
                    <a:pt x="156" y="21"/>
                    <a:pt x="156" y="21"/>
                    <a:pt x="156" y="21"/>
                  </a:cubicBezTo>
                  <a:close/>
                  <a:moveTo>
                    <a:pt x="157" y="20"/>
                  </a:moveTo>
                  <a:cubicBezTo>
                    <a:pt x="157" y="19"/>
                    <a:pt x="157" y="19"/>
                    <a:pt x="156" y="19"/>
                  </a:cubicBezTo>
                  <a:cubicBezTo>
                    <a:pt x="157" y="18"/>
                    <a:pt x="157" y="18"/>
                    <a:pt x="158" y="17"/>
                  </a:cubicBezTo>
                  <a:cubicBezTo>
                    <a:pt x="158" y="17"/>
                    <a:pt x="159" y="18"/>
                    <a:pt x="159" y="18"/>
                  </a:cubicBezTo>
                  <a:cubicBezTo>
                    <a:pt x="158" y="19"/>
                    <a:pt x="158" y="19"/>
                    <a:pt x="157" y="20"/>
                  </a:cubicBezTo>
                  <a:cubicBezTo>
                    <a:pt x="157" y="20"/>
                    <a:pt x="157" y="20"/>
                    <a:pt x="157" y="20"/>
                  </a:cubicBezTo>
                  <a:close/>
                  <a:moveTo>
                    <a:pt x="157" y="16"/>
                  </a:moveTo>
                  <a:cubicBezTo>
                    <a:pt x="157" y="15"/>
                    <a:pt x="157" y="15"/>
                    <a:pt x="158" y="15"/>
                  </a:cubicBezTo>
                  <a:cubicBezTo>
                    <a:pt x="157" y="15"/>
                    <a:pt x="157" y="15"/>
                    <a:pt x="157" y="16"/>
                  </a:cubicBezTo>
                  <a:cubicBezTo>
                    <a:pt x="157" y="16"/>
                    <a:pt x="157" y="16"/>
                    <a:pt x="157" y="16"/>
                  </a:cubicBezTo>
                  <a:close/>
                  <a:moveTo>
                    <a:pt x="164" y="15"/>
                  </a:moveTo>
                  <a:cubicBezTo>
                    <a:pt x="163" y="15"/>
                    <a:pt x="162" y="15"/>
                    <a:pt x="161" y="14"/>
                  </a:cubicBezTo>
                  <a:cubicBezTo>
                    <a:pt x="161" y="14"/>
                    <a:pt x="162" y="13"/>
                    <a:pt x="163" y="13"/>
                  </a:cubicBezTo>
                  <a:cubicBezTo>
                    <a:pt x="165" y="14"/>
                    <a:pt x="166" y="15"/>
                    <a:pt x="167" y="17"/>
                  </a:cubicBezTo>
                  <a:cubicBezTo>
                    <a:pt x="166" y="16"/>
                    <a:pt x="165" y="16"/>
                    <a:pt x="164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64" y="15"/>
                    <a:pt x="164" y="15"/>
                    <a:pt x="164" y="15"/>
                  </a:cubicBezTo>
                  <a:close/>
                  <a:moveTo>
                    <a:pt x="164" y="15"/>
                  </a:moveTo>
                  <a:cubicBezTo>
                    <a:pt x="163" y="16"/>
                    <a:pt x="163" y="16"/>
                    <a:pt x="163" y="16"/>
                  </a:cubicBezTo>
                  <a:cubicBezTo>
                    <a:pt x="162" y="16"/>
                    <a:pt x="162" y="15"/>
                    <a:pt x="161" y="15"/>
                  </a:cubicBezTo>
                  <a:cubicBezTo>
                    <a:pt x="161" y="15"/>
                    <a:pt x="161" y="15"/>
                    <a:pt x="162" y="16"/>
                  </a:cubicBezTo>
                  <a:cubicBezTo>
                    <a:pt x="161" y="17"/>
                    <a:pt x="161" y="17"/>
                    <a:pt x="160" y="18"/>
                  </a:cubicBezTo>
                  <a:cubicBezTo>
                    <a:pt x="159" y="17"/>
                    <a:pt x="159" y="17"/>
                    <a:pt x="158" y="16"/>
                  </a:cubicBezTo>
                  <a:cubicBezTo>
                    <a:pt x="159" y="16"/>
                    <a:pt x="160" y="15"/>
                    <a:pt x="161" y="14"/>
                  </a:cubicBezTo>
                  <a:cubicBezTo>
                    <a:pt x="161" y="15"/>
                    <a:pt x="162" y="15"/>
                    <a:pt x="164" y="15"/>
                  </a:cubicBezTo>
                  <a:close/>
                  <a:moveTo>
                    <a:pt x="158" y="24"/>
                  </a:moveTo>
                  <a:cubicBezTo>
                    <a:pt x="158" y="23"/>
                    <a:pt x="158" y="23"/>
                    <a:pt x="158" y="22"/>
                  </a:cubicBezTo>
                  <a:cubicBezTo>
                    <a:pt x="158" y="23"/>
                    <a:pt x="158" y="23"/>
                    <a:pt x="158" y="24"/>
                  </a:cubicBezTo>
                  <a:close/>
                  <a:moveTo>
                    <a:pt x="159" y="22"/>
                  </a:moveTo>
                  <a:cubicBezTo>
                    <a:pt x="159" y="21"/>
                    <a:pt x="158" y="21"/>
                    <a:pt x="158" y="21"/>
                  </a:cubicBezTo>
                  <a:cubicBezTo>
                    <a:pt x="158" y="21"/>
                    <a:pt x="159" y="20"/>
                    <a:pt x="159" y="20"/>
                  </a:cubicBezTo>
                  <a:cubicBezTo>
                    <a:pt x="159" y="20"/>
                    <a:pt x="159" y="21"/>
                    <a:pt x="160" y="21"/>
                  </a:cubicBezTo>
                  <a:cubicBezTo>
                    <a:pt x="159" y="21"/>
                    <a:pt x="159" y="21"/>
                    <a:pt x="159" y="22"/>
                  </a:cubicBezTo>
                  <a:close/>
                  <a:moveTo>
                    <a:pt x="159" y="20"/>
                  </a:moveTo>
                  <a:cubicBezTo>
                    <a:pt x="159" y="20"/>
                    <a:pt x="159" y="19"/>
                    <a:pt x="160" y="19"/>
                  </a:cubicBezTo>
                  <a:cubicBezTo>
                    <a:pt x="160" y="19"/>
                    <a:pt x="160" y="20"/>
                    <a:pt x="160" y="20"/>
                  </a:cubicBezTo>
                  <a:cubicBezTo>
                    <a:pt x="160" y="20"/>
                    <a:pt x="160" y="20"/>
                    <a:pt x="160" y="20"/>
                  </a:cubicBezTo>
                  <a:cubicBezTo>
                    <a:pt x="159" y="20"/>
                    <a:pt x="159" y="20"/>
                    <a:pt x="159" y="20"/>
                  </a:cubicBezTo>
                  <a:close/>
                  <a:moveTo>
                    <a:pt x="161" y="24"/>
                  </a:moveTo>
                  <a:cubicBezTo>
                    <a:pt x="160" y="23"/>
                    <a:pt x="160" y="22"/>
                    <a:pt x="160" y="21"/>
                  </a:cubicBezTo>
                  <a:cubicBezTo>
                    <a:pt x="161" y="21"/>
                    <a:pt x="161" y="22"/>
                    <a:pt x="161" y="22"/>
                  </a:cubicBezTo>
                  <a:cubicBezTo>
                    <a:pt x="161" y="22"/>
                    <a:pt x="162" y="22"/>
                    <a:pt x="162" y="22"/>
                  </a:cubicBezTo>
                  <a:cubicBezTo>
                    <a:pt x="161" y="23"/>
                    <a:pt x="161" y="23"/>
                    <a:pt x="161" y="24"/>
                  </a:cubicBezTo>
                  <a:close/>
                  <a:moveTo>
                    <a:pt x="161" y="21"/>
                  </a:move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lose/>
                  <a:moveTo>
                    <a:pt x="161" y="18"/>
                  </a:moveTo>
                  <a:cubicBezTo>
                    <a:pt x="161" y="18"/>
                    <a:pt x="161" y="18"/>
                    <a:pt x="161" y="18"/>
                  </a:cubicBezTo>
                  <a:cubicBezTo>
                    <a:pt x="161" y="18"/>
                    <a:pt x="162" y="18"/>
                    <a:pt x="162" y="19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1" y="19"/>
                    <a:pt x="161" y="18"/>
                    <a:pt x="161" y="18"/>
                  </a:cubicBezTo>
                  <a:close/>
                  <a:moveTo>
                    <a:pt x="163" y="21"/>
                  </a:moveTo>
                  <a:cubicBezTo>
                    <a:pt x="163" y="21"/>
                    <a:pt x="163" y="21"/>
                    <a:pt x="163" y="21"/>
                  </a:cubicBezTo>
                  <a:cubicBezTo>
                    <a:pt x="163" y="21"/>
                    <a:pt x="163" y="21"/>
                    <a:pt x="164" y="21"/>
                  </a:cubicBezTo>
                  <a:cubicBezTo>
                    <a:pt x="164" y="21"/>
                    <a:pt x="163" y="21"/>
                    <a:pt x="163" y="21"/>
                  </a:cubicBezTo>
                  <a:close/>
                  <a:moveTo>
                    <a:pt x="163" y="21"/>
                  </a:moveTo>
                  <a:cubicBezTo>
                    <a:pt x="163" y="20"/>
                    <a:pt x="162" y="20"/>
                    <a:pt x="162" y="19"/>
                  </a:cubicBezTo>
                  <a:cubicBezTo>
                    <a:pt x="162" y="19"/>
                    <a:pt x="162" y="19"/>
                    <a:pt x="163" y="19"/>
                  </a:cubicBezTo>
                  <a:cubicBezTo>
                    <a:pt x="163" y="19"/>
                    <a:pt x="164" y="20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3" y="21"/>
                    <a:pt x="163" y="21"/>
                    <a:pt x="163" y="21"/>
                  </a:cubicBezTo>
                  <a:close/>
                  <a:moveTo>
                    <a:pt x="164" y="23"/>
                  </a:moveTo>
                  <a:cubicBezTo>
                    <a:pt x="164" y="23"/>
                    <a:pt x="164" y="23"/>
                    <a:pt x="164" y="22"/>
                  </a:cubicBezTo>
                  <a:cubicBezTo>
                    <a:pt x="164" y="22"/>
                    <a:pt x="164" y="22"/>
                    <a:pt x="165" y="22"/>
                  </a:cubicBezTo>
                  <a:cubicBezTo>
                    <a:pt x="165" y="22"/>
                    <a:pt x="164" y="22"/>
                    <a:pt x="164" y="23"/>
                  </a:cubicBezTo>
                  <a:close/>
                  <a:moveTo>
                    <a:pt x="163" y="19"/>
                  </a:moveTo>
                  <a:cubicBezTo>
                    <a:pt x="164" y="18"/>
                    <a:pt x="164" y="18"/>
                    <a:pt x="164" y="18"/>
                  </a:cubicBezTo>
                  <a:cubicBezTo>
                    <a:pt x="164" y="18"/>
                    <a:pt x="163" y="18"/>
                    <a:pt x="163" y="19"/>
                  </a:cubicBezTo>
                  <a:cubicBezTo>
                    <a:pt x="162" y="18"/>
                    <a:pt x="162" y="18"/>
                    <a:pt x="161" y="18"/>
                  </a:cubicBezTo>
                  <a:cubicBezTo>
                    <a:pt x="162" y="17"/>
                    <a:pt x="162" y="17"/>
                    <a:pt x="163" y="16"/>
                  </a:cubicBezTo>
                  <a:cubicBezTo>
                    <a:pt x="164" y="17"/>
                    <a:pt x="165" y="18"/>
                    <a:pt x="166" y="20"/>
                  </a:cubicBezTo>
                  <a:cubicBezTo>
                    <a:pt x="165" y="20"/>
                    <a:pt x="165" y="20"/>
                    <a:pt x="165" y="20"/>
                  </a:cubicBezTo>
                  <a:cubicBezTo>
                    <a:pt x="164" y="20"/>
                    <a:pt x="164" y="19"/>
                    <a:pt x="163" y="19"/>
                  </a:cubicBezTo>
                  <a:close/>
                  <a:moveTo>
                    <a:pt x="167" y="22"/>
                  </a:moveTo>
                  <a:cubicBezTo>
                    <a:pt x="167" y="22"/>
                    <a:pt x="166" y="22"/>
                    <a:pt x="166" y="22"/>
                  </a:cubicBezTo>
                  <a:cubicBezTo>
                    <a:pt x="166" y="22"/>
                    <a:pt x="166" y="21"/>
                    <a:pt x="166" y="21"/>
                  </a:cubicBezTo>
                  <a:cubicBezTo>
                    <a:pt x="166" y="21"/>
                    <a:pt x="166" y="21"/>
                    <a:pt x="166" y="20"/>
                  </a:cubicBezTo>
                  <a:cubicBezTo>
                    <a:pt x="167" y="21"/>
                    <a:pt x="167" y="22"/>
                    <a:pt x="167" y="22"/>
                  </a:cubicBezTo>
                  <a:cubicBezTo>
                    <a:pt x="167" y="22"/>
                    <a:pt x="167" y="22"/>
                    <a:pt x="167" y="22"/>
                  </a:cubicBezTo>
                  <a:close/>
                  <a:moveTo>
                    <a:pt x="163" y="16"/>
                  </a:moveTo>
                  <a:cubicBezTo>
                    <a:pt x="163" y="16"/>
                    <a:pt x="164" y="16"/>
                    <a:pt x="164" y="16"/>
                  </a:cubicBezTo>
                  <a:cubicBezTo>
                    <a:pt x="165" y="16"/>
                    <a:pt x="167" y="17"/>
                    <a:pt x="168" y="18"/>
                  </a:cubicBezTo>
                  <a:cubicBezTo>
                    <a:pt x="168" y="18"/>
                    <a:pt x="168" y="18"/>
                    <a:pt x="169" y="18"/>
                  </a:cubicBezTo>
                  <a:cubicBezTo>
                    <a:pt x="168" y="19"/>
                    <a:pt x="168" y="19"/>
                    <a:pt x="167" y="19"/>
                  </a:cubicBezTo>
                  <a:cubicBezTo>
                    <a:pt x="166" y="18"/>
                    <a:pt x="165" y="17"/>
                    <a:pt x="163" y="16"/>
                  </a:cubicBezTo>
                  <a:close/>
                  <a:moveTo>
                    <a:pt x="168" y="20"/>
                  </a:moveTo>
                  <a:cubicBezTo>
                    <a:pt x="168" y="19"/>
                    <a:pt x="169" y="19"/>
                    <a:pt x="169" y="19"/>
                  </a:cubicBezTo>
                  <a:cubicBezTo>
                    <a:pt x="169" y="19"/>
                    <a:pt x="169" y="20"/>
                    <a:pt x="170" y="20"/>
                  </a:cubicBezTo>
                  <a:cubicBezTo>
                    <a:pt x="169" y="20"/>
                    <a:pt x="169" y="21"/>
                    <a:pt x="169" y="21"/>
                  </a:cubicBezTo>
                  <a:cubicBezTo>
                    <a:pt x="168" y="20"/>
                    <a:pt x="168" y="20"/>
                    <a:pt x="168" y="20"/>
                  </a:cubicBezTo>
                  <a:close/>
                  <a:moveTo>
                    <a:pt x="169" y="22"/>
                  </a:moveTo>
                  <a:cubicBezTo>
                    <a:pt x="170" y="22"/>
                    <a:pt x="170" y="21"/>
                    <a:pt x="170" y="21"/>
                  </a:cubicBezTo>
                  <a:cubicBezTo>
                    <a:pt x="170" y="21"/>
                    <a:pt x="170" y="22"/>
                    <a:pt x="170" y="22"/>
                  </a:cubicBezTo>
                  <a:cubicBezTo>
                    <a:pt x="170" y="22"/>
                    <a:pt x="170" y="22"/>
                    <a:pt x="170" y="22"/>
                  </a:cubicBezTo>
                  <a:cubicBezTo>
                    <a:pt x="169" y="22"/>
                    <a:pt x="169" y="22"/>
                    <a:pt x="169" y="22"/>
                  </a:cubicBezTo>
                  <a:close/>
                  <a:moveTo>
                    <a:pt x="170" y="23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3"/>
                    <a:pt x="170" y="23"/>
                  </a:cubicBezTo>
                  <a:close/>
                  <a:moveTo>
                    <a:pt x="170" y="2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2"/>
                    <a:pt x="170" y="22"/>
                  </a:cubicBezTo>
                  <a:close/>
                  <a:moveTo>
                    <a:pt x="172" y="19"/>
                  </a:moveTo>
                  <a:cubicBezTo>
                    <a:pt x="172" y="19"/>
                    <a:pt x="171" y="18"/>
                    <a:pt x="171" y="18"/>
                  </a:cubicBezTo>
                  <a:cubicBezTo>
                    <a:pt x="171" y="18"/>
                    <a:pt x="171" y="18"/>
                    <a:pt x="171" y="18"/>
                  </a:cubicBezTo>
                  <a:cubicBezTo>
                    <a:pt x="171" y="18"/>
                    <a:pt x="171" y="18"/>
                    <a:pt x="172" y="18"/>
                  </a:cubicBezTo>
                  <a:cubicBezTo>
                    <a:pt x="172" y="18"/>
                    <a:pt x="172" y="18"/>
                    <a:pt x="172" y="19"/>
                  </a:cubicBezTo>
                  <a:close/>
                  <a:moveTo>
                    <a:pt x="165" y="11"/>
                  </a:moveTo>
                  <a:cubicBezTo>
                    <a:pt x="169" y="13"/>
                    <a:pt x="171" y="15"/>
                    <a:pt x="171" y="17"/>
                  </a:cubicBezTo>
                  <a:cubicBezTo>
                    <a:pt x="171" y="17"/>
                    <a:pt x="170" y="17"/>
                    <a:pt x="170" y="17"/>
                  </a:cubicBezTo>
                  <a:cubicBezTo>
                    <a:pt x="171" y="17"/>
                    <a:pt x="171" y="17"/>
                    <a:pt x="171" y="17"/>
                  </a:cubicBezTo>
                  <a:cubicBezTo>
                    <a:pt x="172" y="17"/>
                    <a:pt x="172" y="17"/>
                    <a:pt x="172" y="17"/>
                  </a:cubicBezTo>
                  <a:cubicBezTo>
                    <a:pt x="171" y="17"/>
                    <a:pt x="171" y="18"/>
                    <a:pt x="171" y="18"/>
                  </a:cubicBezTo>
                  <a:cubicBezTo>
                    <a:pt x="169" y="16"/>
                    <a:pt x="167" y="14"/>
                    <a:pt x="164" y="12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65" y="12"/>
                    <a:pt x="165" y="12"/>
                    <a:pt x="165" y="11"/>
                  </a:cubicBezTo>
                  <a:close/>
                  <a:moveTo>
                    <a:pt x="164" y="11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11"/>
                    <a:pt x="163" y="12"/>
                    <a:pt x="163" y="12"/>
                  </a:cubicBezTo>
                  <a:cubicBezTo>
                    <a:pt x="163" y="12"/>
                    <a:pt x="162" y="12"/>
                    <a:pt x="162" y="11"/>
                  </a:cubicBezTo>
                  <a:cubicBezTo>
                    <a:pt x="163" y="11"/>
                    <a:pt x="163" y="11"/>
                    <a:pt x="164" y="11"/>
                  </a:cubicBezTo>
                  <a:close/>
                  <a:moveTo>
                    <a:pt x="161" y="12"/>
                  </a:moveTo>
                  <a:cubicBezTo>
                    <a:pt x="162" y="12"/>
                    <a:pt x="162" y="12"/>
                    <a:pt x="162" y="12"/>
                  </a:cubicBezTo>
                  <a:cubicBezTo>
                    <a:pt x="161" y="13"/>
                    <a:pt x="161" y="13"/>
                    <a:pt x="160" y="14"/>
                  </a:cubicBezTo>
                  <a:cubicBezTo>
                    <a:pt x="159" y="14"/>
                    <a:pt x="158" y="15"/>
                    <a:pt x="156" y="15"/>
                  </a:cubicBezTo>
                  <a:cubicBezTo>
                    <a:pt x="156" y="15"/>
                    <a:pt x="156" y="15"/>
                    <a:pt x="156" y="15"/>
                  </a:cubicBezTo>
                  <a:cubicBezTo>
                    <a:pt x="156" y="15"/>
                    <a:pt x="156" y="15"/>
                    <a:pt x="155" y="15"/>
                  </a:cubicBezTo>
                  <a:cubicBezTo>
                    <a:pt x="157" y="13"/>
                    <a:pt x="159" y="12"/>
                    <a:pt x="161" y="12"/>
                  </a:cubicBezTo>
                  <a:close/>
                  <a:moveTo>
                    <a:pt x="155" y="15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55" y="15"/>
                    <a:pt x="155" y="15"/>
                    <a:pt x="154" y="15"/>
                  </a:cubicBezTo>
                  <a:cubicBezTo>
                    <a:pt x="155" y="15"/>
                    <a:pt x="155" y="15"/>
                    <a:pt x="155" y="15"/>
                  </a:cubicBezTo>
                  <a:close/>
                  <a:moveTo>
                    <a:pt x="154" y="16"/>
                  </a:moveTo>
                  <a:cubicBezTo>
                    <a:pt x="155" y="16"/>
                    <a:pt x="155" y="15"/>
                    <a:pt x="155" y="15"/>
                  </a:cubicBezTo>
                  <a:cubicBezTo>
                    <a:pt x="156" y="15"/>
                    <a:pt x="156" y="16"/>
                    <a:pt x="156" y="16"/>
                  </a:cubicBezTo>
                  <a:cubicBezTo>
                    <a:pt x="155" y="16"/>
                    <a:pt x="154" y="16"/>
                    <a:pt x="154" y="17"/>
                  </a:cubicBezTo>
                  <a:cubicBezTo>
                    <a:pt x="154" y="17"/>
                    <a:pt x="154" y="17"/>
                    <a:pt x="153" y="17"/>
                  </a:cubicBezTo>
                  <a:cubicBezTo>
                    <a:pt x="154" y="16"/>
                    <a:pt x="154" y="16"/>
                    <a:pt x="154" y="16"/>
                  </a:cubicBezTo>
                  <a:close/>
                  <a:moveTo>
                    <a:pt x="153" y="17"/>
                  </a:moveTo>
                  <a:cubicBezTo>
                    <a:pt x="153" y="17"/>
                    <a:pt x="154" y="17"/>
                    <a:pt x="154" y="17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53" y="17"/>
                    <a:pt x="153" y="17"/>
                    <a:pt x="153" y="17"/>
                  </a:cubicBezTo>
                  <a:close/>
                  <a:moveTo>
                    <a:pt x="152" y="19"/>
                  </a:moveTo>
                  <a:cubicBezTo>
                    <a:pt x="153" y="18"/>
                    <a:pt x="153" y="18"/>
                    <a:pt x="154" y="17"/>
                  </a:cubicBezTo>
                  <a:cubicBezTo>
                    <a:pt x="154" y="17"/>
                    <a:pt x="155" y="17"/>
                    <a:pt x="155" y="18"/>
                  </a:cubicBezTo>
                  <a:cubicBezTo>
                    <a:pt x="154" y="19"/>
                    <a:pt x="153" y="20"/>
                    <a:pt x="152" y="20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52" y="19"/>
                    <a:pt x="152" y="19"/>
                    <a:pt x="152" y="19"/>
                  </a:cubicBezTo>
                  <a:close/>
                  <a:moveTo>
                    <a:pt x="152" y="21"/>
                  </a:moveTo>
                  <a:cubicBezTo>
                    <a:pt x="152" y="22"/>
                    <a:pt x="151" y="22"/>
                    <a:pt x="151" y="22"/>
                  </a:cubicBezTo>
                  <a:cubicBezTo>
                    <a:pt x="151" y="22"/>
                    <a:pt x="151" y="21"/>
                    <a:pt x="151" y="21"/>
                  </a:cubicBezTo>
                  <a:cubicBezTo>
                    <a:pt x="152" y="21"/>
                    <a:pt x="152" y="21"/>
                    <a:pt x="152" y="21"/>
                  </a:cubicBezTo>
                  <a:close/>
                  <a:moveTo>
                    <a:pt x="151" y="17"/>
                  </a:moveTo>
                  <a:cubicBezTo>
                    <a:pt x="151" y="17"/>
                    <a:pt x="150" y="18"/>
                    <a:pt x="150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0" y="17"/>
                    <a:pt x="150" y="17"/>
                    <a:pt x="151" y="17"/>
                  </a:cubicBezTo>
                  <a:close/>
                  <a:moveTo>
                    <a:pt x="134" y="22"/>
                  </a:moveTo>
                  <a:cubicBezTo>
                    <a:pt x="134" y="22"/>
                    <a:pt x="134" y="22"/>
                    <a:pt x="134" y="21"/>
                  </a:cubicBezTo>
                  <a:cubicBezTo>
                    <a:pt x="134" y="21"/>
                    <a:pt x="134" y="21"/>
                    <a:pt x="134" y="20"/>
                  </a:cubicBezTo>
                  <a:cubicBezTo>
                    <a:pt x="135" y="21"/>
                    <a:pt x="135" y="21"/>
                    <a:pt x="135" y="21"/>
                  </a:cubicBezTo>
                  <a:cubicBezTo>
                    <a:pt x="135" y="22"/>
                    <a:pt x="135" y="22"/>
                    <a:pt x="134" y="22"/>
                  </a:cubicBezTo>
                  <a:close/>
                  <a:moveTo>
                    <a:pt x="136" y="20"/>
                  </a:moveTo>
                  <a:cubicBezTo>
                    <a:pt x="136" y="20"/>
                    <a:pt x="136" y="20"/>
                    <a:pt x="135" y="20"/>
                  </a:cubicBezTo>
                  <a:cubicBezTo>
                    <a:pt x="135" y="20"/>
                    <a:pt x="135" y="20"/>
                    <a:pt x="135" y="19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136" y="19"/>
                    <a:pt x="136" y="19"/>
                    <a:pt x="136" y="20"/>
                  </a:cubicBezTo>
                  <a:cubicBezTo>
                    <a:pt x="136" y="20"/>
                    <a:pt x="136" y="20"/>
                    <a:pt x="136" y="20"/>
                  </a:cubicBezTo>
                  <a:close/>
                  <a:moveTo>
                    <a:pt x="141" y="17"/>
                  </a:moveTo>
                  <a:cubicBezTo>
                    <a:pt x="141" y="17"/>
                    <a:pt x="140" y="17"/>
                    <a:pt x="140" y="17"/>
                  </a:cubicBezTo>
                  <a:cubicBezTo>
                    <a:pt x="140" y="16"/>
                    <a:pt x="139" y="16"/>
                    <a:pt x="138" y="15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39" y="16"/>
                    <a:pt x="140" y="16"/>
                    <a:pt x="141" y="17"/>
                  </a:cubicBezTo>
                  <a:close/>
                  <a:moveTo>
                    <a:pt x="139" y="15"/>
                  </a:moveTo>
                  <a:cubicBezTo>
                    <a:pt x="139" y="15"/>
                    <a:pt x="140" y="15"/>
                    <a:pt x="140" y="14"/>
                  </a:cubicBezTo>
                  <a:cubicBezTo>
                    <a:pt x="141" y="15"/>
                    <a:pt x="141" y="16"/>
                    <a:pt x="142" y="16"/>
                  </a:cubicBezTo>
                  <a:cubicBezTo>
                    <a:pt x="141" y="16"/>
                    <a:pt x="141" y="16"/>
                    <a:pt x="141" y="16"/>
                  </a:cubicBezTo>
                  <a:cubicBezTo>
                    <a:pt x="140" y="16"/>
                    <a:pt x="140" y="16"/>
                    <a:pt x="139" y="15"/>
                  </a:cubicBezTo>
                  <a:close/>
                  <a:moveTo>
                    <a:pt x="139" y="18"/>
                  </a:moveTo>
                  <a:cubicBezTo>
                    <a:pt x="138" y="18"/>
                    <a:pt x="138" y="19"/>
                    <a:pt x="137" y="19"/>
                  </a:cubicBezTo>
                  <a:cubicBezTo>
                    <a:pt x="137" y="19"/>
                    <a:pt x="137" y="18"/>
                    <a:pt x="136" y="18"/>
                  </a:cubicBezTo>
                  <a:cubicBezTo>
                    <a:pt x="137" y="17"/>
                    <a:pt x="137" y="17"/>
                    <a:pt x="137" y="16"/>
                  </a:cubicBezTo>
                  <a:cubicBezTo>
                    <a:pt x="138" y="17"/>
                    <a:pt x="138" y="17"/>
                    <a:pt x="139" y="18"/>
                  </a:cubicBezTo>
                  <a:close/>
                  <a:moveTo>
                    <a:pt x="137" y="22"/>
                  </a:moveTo>
                  <a:cubicBezTo>
                    <a:pt x="137" y="22"/>
                    <a:pt x="137" y="22"/>
                    <a:pt x="137" y="21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7" y="22"/>
                    <a:pt x="137" y="22"/>
                    <a:pt x="137" y="22"/>
                  </a:cubicBezTo>
                  <a:close/>
                  <a:moveTo>
                    <a:pt x="137" y="23"/>
                  </a:moveTo>
                  <a:cubicBezTo>
                    <a:pt x="137" y="22"/>
                    <a:pt x="137" y="22"/>
                    <a:pt x="137" y="22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7" y="22"/>
                    <a:pt x="137" y="22"/>
                    <a:pt x="137" y="23"/>
                  </a:cubicBezTo>
                  <a:close/>
                  <a:moveTo>
                    <a:pt x="138" y="20"/>
                  </a:moveTo>
                  <a:cubicBezTo>
                    <a:pt x="139" y="19"/>
                    <a:pt x="139" y="19"/>
                    <a:pt x="139" y="19"/>
                  </a:cubicBezTo>
                  <a:cubicBezTo>
                    <a:pt x="140" y="19"/>
                    <a:pt x="140" y="19"/>
                    <a:pt x="140" y="20"/>
                  </a:cubicBezTo>
                  <a:cubicBezTo>
                    <a:pt x="140" y="20"/>
                    <a:pt x="139" y="20"/>
                    <a:pt x="139" y="21"/>
                  </a:cubicBezTo>
                  <a:cubicBezTo>
                    <a:pt x="139" y="20"/>
                    <a:pt x="139" y="20"/>
                    <a:pt x="138" y="20"/>
                  </a:cubicBezTo>
                  <a:close/>
                  <a:moveTo>
                    <a:pt x="141" y="23"/>
                  </a:moveTo>
                  <a:cubicBezTo>
                    <a:pt x="141" y="23"/>
                    <a:pt x="141" y="23"/>
                    <a:pt x="140" y="23"/>
                  </a:cubicBezTo>
                  <a:cubicBezTo>
                    <a:pt x="140" y="22"/>
                    <a:pt x="140" y="22"/>
                    <a:pt x="140" y="21"/>
                  </a:cubicBezTo>
                  <a:cubicBezTo>
                    <a:pt x="140" y="21"/>
                    <a:pt x="140" y="21"/>
                    <a:pt x="140" y="20"/>
                  </a:cubicBezTo>
                  <a:cubicBezTo>
                    <a:pt x="141" y="21"/>
                    <a:pt x="141" y="22"/>
                    <a:pt x="141" y="22"/>
                  </a:cubicBezTo>
                  <a:cubicBezTo>
                    <a:pt x="141" y="23"/>
                    <a:pt x="141" y="23"/>
                    <a:pt x="141" y="23"/>
                  </a:cubicBezTo>
                  <a:close/>
                  <a:moveTo>
                    <a:pt x="141" y="17"/>
                  </a:moveTo>
                  <a:cubicBezTo>
                    <a:pt x="141" y="17"/>
                    <a:pt x="141" y="17"/>
                    <a:pt x="141" y="17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2" y="19"/>
                    <a:pt x="142" y="19"/>
                    <a:pt x="142" y="19"/>
                  </a:cubicBezTo>
                  <a:cubicBezTo>
                    <a:pt x="142" y="18"/>
                    <a:pt x="141" y="18"/>
                    <a:pt x="141" y="17"/>
                  </a:cubicBezTo>
                  <a:close/>
                  <a:moveTo>
                    <a:pt x="142" y="19"/>
                  </a:moveTo>
                  <a:cubicBezTo>
                    <a:pt x="142" y="19"/>
                    <a:pt x="142" y="19"/>
                    <a:pt x="142" y="19"/>
                  </a:cubicBezTo>
                  <a:cubicBezTo>
                    <a:pt x="143" y="19"/>
                    <a:pt x="143" y="19"/>
                    <a:pt x="143" y="20"/>
                  </a:cubicBezTo>
                  <a:cubicBezTo>
                    <a:pt x="142" y="19"/>
                    <a:pt x="142" y="19"/>
                    <a:pt x="142" y="19"/>
                  </a:cubicBezTo>
                  <a:close/>
                  <a:moveTo>
                    <a:pt x="145" y="19"/>
                  </a:moveTo>
                  <a:cubicBezTo>
                    <a:pt x="145" y="19"/>
                    <a:pt x="145" y="19"/>
                    <a:pt x="145" y="19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5" y="19"/>
                    <a:pt x="145" y="19"/>
                    <a:pt x="145" y="19"/>
                  </a:cubicBezTo>
                  <a:close/>
                  <a:moveTo>
                    <a:pt x="145" y="21"/>
                  </a:moveTo>
                  <a:cubicBezTo>
                    <a:pt x="145" y="21"/>
                    <a:pt x="145" y="21"/>
                    <a:pt x="145" y="20"/>
                  </a:cubicBezTo>
                  <a:cubicBezTo>
                    <a:pt x="145" y="20"/>
                    <a:pt x="146" y="20"/>
                    <a:pt x="146" y="20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46" y="21"/>
                    <a:pt x="145" y="21"/>
                    <a:pt x="145" y="21"/>
                  </a:cubicBezTo>
                  <a:close/>
                  <a:moveTo>
                    <a:pt x="144" y="12"/>
                  </a:moveTo>
                  <a:cubicBezTo>
                    <a:pt x="146" y="14"/>
                    <a:pt x="147" y="16"/>
                    <a:pt x="147" y="17"/>
                  </a:cubicBezTo>
                  <a:cubicBezTo>
                    <a:pt x="145" y="17"/>
                    <a:pt x="144" y="17"/>
                    <a:pt x="144" y="17"/>
                  </a:cubicBezTo>
                  <a:cubicBezTo>
                    <a:pt x="145" y="17"/>
                    <a:pt x="146" y="17"/>
                    <a:pt x="147" y="18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46" y="18"/>
                    <a:pt x="146" y="19"/>
                    <a:pt x="146" y="19"/>
                  </a:cubicBezTo>
                  <a:cubicBezTo>
                    <a:pt x="145" y="18"/>
                    <a:pt x="145" y="18"/>
                    <a:pt x="144" y="18"/>
                  </a:cubicBezTo>
                  <a:cubicBezTo>
                    <a:pt x="144" y="17"/>
                    <a:pt x="143" y="16"/>
                    <a:pt x="143" y="16"/>
                  </a:cubicBezTo>
                  <a:cubicBezTo>
                    <a:pt x="143" y="16"/>
                    <a:pt x="144" y="15"/>
                    <a:pt x="144" y="15"/>
                  </a:cubicBezTo>
                  <a:cubicBezTo>
                    <a:pt x="143" y="15"/>
                    <a:pt x="143" y="16"/>
                    <a:pt x="143" y="16"/>
                  </a:cubicBezTo>
                  <a:cubicBezTo>
                    <a:pt x="142" y="15"/>
                    <a:pt x="141" y="14"/>
                    <a:pt x="141" y="14"/>
                  </a:cubicBezTo>
                  <a:cubicBezTo>
                    <a:pt x="142" y="13"/>
                    <a:pt x="143" y="12"/>
                    <a:pt x="144" y="12"/>
                  </a:cubicBezTo>
                  <a:close/>
                  <a:moveTo>
                    <a:pt x="143" y="11"/>
                  </a:moveTo>
                  <a:cubicBezTo>
                    <a:pt x="143" y="11"/>
                    <a:pt x="143" y="11"/>
                    <a:pt x="143" y="11"/>
                  </a:cubicBezTo>
                  <a:cubicBezTo>
                    <a:pt x="142" y="12"/>
                    <a:pt x="141" y="13"/>
                    <a:pt x="140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40" y="12"/>
                    <a:pt x="142" y="11"/>
                    <a:pt x="143" y="11"/>
                  </a:cubicBezTo>
                  <a:close/>
                  <a:moveTo>
                    <a:pt x="138" y="13"/>
                  </a:moveTo>
                  <a:cubicBezTo>
                    <a:pt x="138" y="13"/>
                    <a:pt x="139" y="13"/>
                    <a:pt x="139" y="14"/>
                  </a:cubicBezTo>
                  <a:cubicBezTo>
                    <a:pt x="139" y="14"/>
                    <a:pt x="138" y="14"/>
                    <a:pt x="138" y="15"/>
                  </a:cubicBezTo>
                  <a:cubicBezTo>
                    <a:pt x="137" y="14"/>
                    <a:pt x="137" y="14"/>
                    <a:pt x="136" y="14"/>
                  </a:cubicBezTo>
                  <a:cubicBezTo>
                    <a:pt x="137" y="13"/>
                    <a:pt x="137" y="13"/>
                    <a:pt x="138" y="13"/>
                  </a:cubicBezTo>
                  <a:close/>
                  <a:moveTo>
                    <a:pt x="135" y="14"/>
                  </a:moveTo>
                  <a:cubicBezTo>
                    <a:pt x="136" y="15"/>
                    <a:pt x="136" y="15"/>
                    <a:pt x="137" y="16"/>
                  </a:cubicBezTo>
                  <a:cubicBezTo>
                    <a:pt x="136" y="16"/>
                    <a:pt x="135" y="16"/>
                    <a:pt x="135" y="17"/>
                  </a:cubicBezTo>
                  <a:cubicBezTo>
                    <a:pt x="134" y="17"/>
                    <a:pt x="134" y="16"/>
                    <a:pt x="133" y="16"/>
                  </a:cubicBezTo>
                  <a:cubicBezTo>
                    <a:pt x="134" y="15"/>
                    <a:pt x="134" y="15"/>
                    <a:pt x="135" y="14"/>
                  </a:cubicBezTo>
                  <a:close/>
                  <a:moveTo>
                    <a:pt x="133" y="16"/>
                  </a:moveTo>
                  <a:cubicBezTo>
                    <a:pt x="133" y="17"/>
                    <a:pt x="134" y="17"/>
                    <a:pt x="134" y="17"/>
                  </a:cubicBezTo>
                  <a:cubicBezTo>
                    <a:pt x="134" y="18"/>
                    <a:pt x="134" y="18"/>
                    <a:pt x="133" y="18"/>
                  </a:cubicBezTo>
                  <a:cubicBezTo>
                    <a:pt x="133" y="18"/>
                    <a:pt x="133" y="17"/>
                    <a:pt x="132" y="17"/>
                  </a:cubicBezTo>
                  <a:cubicBezTo>
                    <a:pt x="132" y="17"/>
                    <a:pt x="133" y="17"/>
                    <a:pt x="133" y="16"/>
                  </a:cubicBezTo>
                  <a:close/>
                  <a:moveTo>
                    <a:pt x="132" y="17"/>
                  </a:moveTo>
                  <a:cubicBezTo>
                    <a:pt x="132" y="18"/>
                    <a:pt x="133" y="18"/>
                    <a:pt x="133" y="18"/>
                  </a:cubicBezTo>
                  <a:cubicBezTo>
                    <a:pt x="133" y="19"/>
                    <a:pt x="133" y="19"/>
                    <a:pt x="133" y="19"/>
                  </a:cubicBezTo>
                  <a:cubicBezTo>
                    <a:pt x="133" y="19"/>
                    <a:pt x="133" y="19"/>
                    <a:pt x="133" y="19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2" y="18"/>
                    <a:pt x="132" y="18"/>
                    <a:pt x="132" y="17"/>
                  </a:cubicBezTo>
                  <a:close/>
                  <a:moveTo>
                    <a:pt x="132" y="18"/>
                  </a:moveTo>
                  <a:cubicBezTo>
                    <a:pt x="132" y="18"/>
                    <a:pt x="132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2" y="19"/>
                    <a:pt x="133" y="19"/>
                    <a:pt x="133" y="19"/>
                  </a:cubicBezTo>
                  <a:cubicBezTo>
                    <a:pt x="133" y="19"/>
                    <a:pt x="132" y="19"/>
                    <a:pt x="132" y="19"/>
                  </a:cubicBezTo>
                  <a:cubicBezTo>
                    <a:pt x="132" y="19"/>
                    <a:pt x="132" y="19"/>
                    <a:pt x="131" y="19"/>
                  </a:cubicBezTo>
                  <a:cubicBezTo>
                    <a:pt x="131" y="18"/>
                    <a:pt x="131" y="18"/>
                    <a:pt x="132" y="18"/>
                  </a:cubicBezTo>
                  <a:close/>
                  <a:moveTo>
                    <a:pt x="131" y="20"/>
                  </a:moveTo>
                  <a:cubicBezTo>
                    <a:pt x="131" y="20"/>
                    <a:pt x="131" y="20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0"/>
                  </a:cubicBezTo>
                  <a:cubicBezTo>
                    <a:pt x="131" y="20"/>
                    <a:pt x="131" y="20"/>
                    <a:pt x="131" y="20"/>
                  </a:cubicBezTo>
                  <a:close/>
                  <a:moveTo>
                    <a:pt x="130" y="21"/>
                  </a:move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2"/>
                    <a:pt x="131" y="22"/>
                  </a:cubicBezTo>
                  <a:cubicBezTo>
                    <a:pt x="131" y="22"/>
                    <a:pt x="130" y="22"/>
                    <a:pt x="130" y="21"/>
                  </a:cubicBezTo>
                  <a:cubicBezTo>
                    <a:pt x="130" y="21"/>
                    <a:pt x="130" y="21"/>
                    <a:pt x="130" y="21"/>
                  </a:cubicBezTo>
                  <a:close/>
                  <a:moveTo>
                    <a:pt x="128" y="20"/>
                  </a:moveTo>
                  <a:cubicBezTo>
                    <a:pt x="128" y="20"/>
                    <a:pt x="128" y="20"/>
                    <a:pt x="128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8" y="20"/>
                    <a:pt x="128" y="20"/>
                    <a:pt x="128" y="20"/>
                  </a:cubicBezTo>
                  <a:close/>
                  <a:moveTo>
                    <a:pt x="129" y="20"/>
                  </a:moveTo>
                  <a:cubicBezTo>
                    <a:pt x="128" y="20"/>
                    <a:pt x="128" y="20"/>
                    <a:pt x="128" y="19"/>
                  </a:cubicBezTo>
                  <a:cubicBezTo>
                    <a:pt x="128" y="19"/>
                    <a:pt x="129" y="19"/>
                    <a:pt x="129" y="19"/>
                  </a:cubicBezTo>
                  <a:cubicBezTo>
                    <a:pt x="129" y="19"/>
                    <a:pt x="129" y="19"/>
                    <a:pt x="129" y="20"/>
                  </a:cubicBezTo>
                  <a:close/>
                  <a:moveTo>
                    <a:pt x="127" y="17"/>
                  </a:moveTo>
                  <a:cubicBezTo>
                    <a:pt x="128" y="17"/>
                    <a:pt x="129" y="18"/>
                    <a:pt x="129" y="18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8" y="18"/>
                    <a:pt x="128" y="18"/>
                    <a:pt x="127" y="17"/>
                  </a:cubicBezTo>
                  <a:cubicBezTo>
                    <a:pt x="127" y="17"/>
                    <a:pt x="127" y="17"/>
                    <a:pt x="127" y="17"/>
                  </a:cubicBezTo>
                  <a:close/>
                  <a:moveTo>
                    <a:pt x="126" y="18"/>
                  </a:moveTo>
                  <a:cubicBezTo>
                    <a:pt x="126" y="18"/>
                    <a:pt x="126" y="18"/>
                    <a:pt x="126" y="19"/>
                  </a:cubicBezTo>
                  <a:cubicBezTo>
                    <a:pt x="125" y="19"/>
                    <a:pt x="125" y="18"/>
                    <a:pt x="125" y="18"/>
                  </a:cubicBezTo>
                  <a:cubicBezTo>
                    <a:pt x="125" y="18"/>
                    <a:pt x="125" y="18"/>
                    <a:pt x="126" y="18"/>
                  </a:cubicBezTo>
                  <a:close/>
                  <a:moveTo>
                    <a:pt x="124" y="19"/>
                  </a:moveTo>
                  <a:cubicBezTo>
                    <a:pt x="125" y="19"/>
                    <a:pt x="125" y="19"/>
                    <a:pt x="126" y="19"/>
                  </a:cubicBezTo>
                  <a:cubicBezTo>
                    <a:pt x="125" y="20"/>
                    <a:pt x="125" y="20"/>
                    <a:pt x="125" y="21"/>
                  </a:cubicBezTo>
                  <a:cubicBezTo>
                    <a:pt x="125" y="21"/>
                    <a:pt x="125" y="21"/>
                    <a:pt x="124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0"/>
                    <a:pt x="124" y="20"/>
                    <a:pt x="124" y="19"/>
                  </a:cubicBezTo>
                  <a:cubicBezTo>
                    <a:pt x="124" y="19"/>
                    <a:pt x="124" y="19"/>
                    <a:pt x="124" y="19"/>
                  </a:cubicBezTo>
                  <a:close/>
                  <a:moveTo>
                    <a:pt x="104" y="24"/>
                  </a:moveTo>
                  <a:cubicBezTo>
                    <a:pt x="104" y="24"/>
                    <a:pt x="104" y="23"/>
                    <a:pt x="104" y="23"/>
                  </a:cubicBezTo>
                  <a:cubicBezTo>
                    <a:pt x="104" y="23"/>
                    <a:pt x="104" y="22"/>
                    <a:pt x="104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3"/>
                    <a:pt x="104" y="23"/>
                    <a:pt x="104" y="24"/>
                  </a:cubicBezTo>
                  <a:close/>
                  <a:moveTo>
                    <a:pt x="105" y="22"/>
                  </a:moveTo>
                  <a:cubicBezTo>
                    <a:pt x="105" y="22"/>
                    <a:pt x="105" y="22"/>
                    <a:pt x="104" y="22"/>
                  </a:cubicBezTo>
                  <a:cubicBezTo>
                    <a:pt x="105" y="21"/>
                    <a:pt x="105" y="20"/>
                    <a:pt x="105" y="20"/>
                  </a:cubicBezTo>
                  <a:cubicBezTo>
                    <a:pt x="106" y="20"/>
                    <a:pt x="106" y="20"/>
                    <a:pt x="106" y="21"/>
                  </a:cubicBezTo>
                  <a:cubicBezTo>
                    <a:pt x="106" y="21"/>
                    <a:pt x="105" y="22"/>
                    <a:pt x="105" y="22"/>
                  </a:cubicBezTo>
                  <a:close/>
                  <a:moveTo>
                    <a:pt x="107" y="20"/>
                  </a:moveTo>
                  <a:cubicBezTo>
                    <a:pt x="106" y="20"/>
                    <a:pt x="106" y="20"/>
                    <a:pt x="106" y="19"/>
                  </a:cubicBezTo>
                  <a:cubicBezTo>
                    <a:pt x="106" y="19"/>
                    <a:pt x="107" y="18"/>
                    <a:pt x="107" y="18"/>
                  </a:cubicBezTo>
                  <a:cubicBezTo>
                    <a:pt x="108" y="18"/>
                    <a:pt x="108" y="19"/>
                    <a:pt x="108" y="19"/>
                  </a:cubicBezTo>
                  <a:cubicBezTo>
                    <a:pt x="108" y="19"/>
                    <a:pt x="107" y="20"/>
                    <a:pt x="107" y="20"/>
                  </a:cubicBezTo>
                  <a:cubicBezTo>
                    <a:pt x="107" y="20"/>
                    <a:pt x="107" y="20"/>
                    <a:pt x="107" y="20"/>
                  </a:cubicBezTo>
                  <a:close/>
                  <a:moveTo>
                    <a:pt x="113" y="16"/>
                  </a:moveTo>
                  <a:cubicBezTo>
                    <a:pt x="112" y="16"/>
                    <a:pt x="111" y="15"/>
                    <a:pt x="110" y="15"/>
                  </a:cubicBezTo>
                  <a:cubicBezTo>
                    <a:pt x="111" y="14"/>
                    <a:pt x="112" y="14"/>
                    <a:pt x="112" y="13"/>
                  </a:cubicBezTo>
                  <a:cubicBezTo>
                    <a:pt x="114" y="15"/>
                    <a:pt x="116" y="16"/>
                    <a:pt x="117" y="17"/>
                  </a:cubicBezTo>
                  <a:cubicBezTo>
                    <a:pt x="116" y="17"/>
                    <a:pt x="115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3" y="16"/>
                  </a:cubicBezTo>
                  <a:close/>
                  <a:moveTo>
                    <a:pt x="113" y="16"/>
                  </a:moveTo>
                  <a:cubicBezTo>
                    <a:pt x="113" y="16"/>
                    <a:pt x="113" y="16"/>
                    <a:pt x="112" y="17"/>
                  </a:cubicBezTo>
                  <a:cubicBezTo>
                    <a:pt x="112" y="16"/>
                    <a:pt x="111" y="16"/>
                    <a:pt x="110" y="16"/>
                  </a:cubicBezTo>
                  <a:cubicBezTo>
                    <a:pt x="110" y="16"/>
                    <a:pt x="111" y="16"/>
                    <a:pt x="112" y="17"/>
                  </a:cubicBezTo>
                  <a:cubicBezTo>
                    <a:pt x="111" y="17"/>
                    <a:pt x="110" y="18"/>
                    <a:pt x="109" y="18"/>
                  </a:cubicBezTo>
                  <a:cubicBezTo>
                    <a:pt x="109" y="18"/>
                    <a:pt x="108" y="17"/>
                    <a:pt x="108" y="17"/>
                  </a:cubicBezTo>
                  <a:cubicBezTo>
                    <a:pt x="108" y="16"/>
                    <a:pt x="109" y="16"/>
                    <a:pt x="110" y="15"/>
                  </a:cubicBezTo>
                  <a:cubicBezTo>
                    <a:pt x="111" y="15"/>
                    <a:pt x="112" y="16"/>
                    <a:pt x="113" y="16"/>
                  </a:cubicBezTo>
                  <a:close/>
                  <a:moveTo>
                    <a:pt x="107" y="25"/>
                  </a:moveTo>
                  <a:cubicBezTo>
                    <a:pt x="107" y="24"/>
                    <a:pt x="107" y="24"/>
                    <a:pt x="107" y="23"/>
                  </a:cubicBezTo>
                  <a:cubicBezTo>
                    <a:pt x="107" y="24"/>
                    <a:pt x="107" y="24"/>
                    <a:pt x="107" y="25"/>
                  </a:cubicBezTo>
                  <a:close/>
                  <a:moveTo>
                    <a:pt x="108" y="22"/>
                  </a:moveTo>
                  <a:cubicBezTo>
                    <a:pt x="108" y="22"/>
                    <a:pt x="108" y="22"/>
                    <a:pt x="108" y="22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8" y="22"/>
                  </a:cubicBezTo>
                  <a:close/>
                  <a:moveTo>
                    <a:pt x="108" y="21"/>
                  </a:moveTo>
                  <a:cubicBezTo>
                    <a:pt x="109" y="20"/>
                    <a:pt x="109" y="20"/>
                    <a:pt x="109" y="20"/>
                  </a:cubicBezTo>
                  <a:cubicBezTo>
                    <a:pt x="110" y="20"/>
                    <a:pt x="110" y="20"/>
                    <a:pt x="110" y="21"/>
                  </a:cubicBezTo>
                  <a:cubicBezTo>
                    <a:pt x="110" y="21"/>
                    <a:pt x="110" y="21"/>
                    <a:pt x="109" y="21"/>
                  </a:cubicBezTo>
                  <a:cubicBezTo>
                    <a:pt x="109" y="21"/>
                    <a:pt x="109" y="21"/>
                    <a:pt x="108" y="21"/>
                  </a:cubicBezTo>
                  <a:close/>
                  <a:moveTo>
                    <a:pt x="110" y="24"/>
                  </a:moveTo>
                  <a:cubicBezTo>
                    <a:pt x="110" y="24"/>
                    <a:pt x="110" y="23"/>
                    <a:pt x="110" y="22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1" y="24"/>
                    <a:pt x="110" y="24"/>
                  </a:cubicBezTo>
                  <a:close/>
                  <a:moveTo>
                    <a:pt x="110" y="22"/>
                  </a:moveTo>
                  <a:cubicBezTo>
                    <a:pt x="110" y="21"/>
                    <a:pt x="110" y="21"/>
                    <a:pt x="110" y="21"/>
                  </a:cubicBezTo>
                  <a:cubicBezTo>
                    <a:pt x="111" y="21"/>
                    <a:pt x="111" y="22"/>
                    <a:pt x="111" y="22"/>
                  </a:cubicBezTo>
                  <a:cubicBezTo>
                    <a:pt x="111" y="22"/>
                    <a:pt x="110" y="22"/>
                    <a:pt x="110" y="22"/>
                  </a:cubicBezTo>
                  <a:close/>
                  <a:moveTo>
                    <a:pt x="110" y="19"/>
                  </a:moveTo>
                  <a:cubicBezTo>
                    <a:pt x="110" y="19"/>
                    <a:pt x="110" y="19"/>
                    <a:pt x="110" y="18"/>
                  </a:cubicBezTo>
                  <a:cubicBezTo>
                    <a:pt x="111" y="19"/>
                    <a:pt x="111" y="19"/>
                    <a:pt x="112" y="19"/>
                  </a:cubicBezTo>
                  <a:cubicBezTo>
                    <a:pt x="112" y="20"/>
                    <a:pt x="111" y="20"/>
                    <a:pt x="111" y="20"/>
                  </a:cubicBezTo>
                  <a:cubicBezTo>
                    <a:pt x="111" y="19"/>
                    <a:pt x="110" y="19"/>
                    <a:pt x="110" y="19"/>
                  </a:cubicBezTo>
                  <a:close/>
                  <a:moveTo>
                    <a:pt x="113" y="22"/>
                  </a:moveTo>
                  <a:cubicBezTo>
                    <a:pt x="113" y="22"/>
                    <a:pt x="113" y="22"/>
                    <a:pt x="113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2"/>
                    <a:pt x="113" y="22"/>
                    <a:pt x="113" y="22"/>
                  </a:cubicBezTo>
                  <a:close/>
                  <a:moveTo>
                    <a:pt x="113" y="22"/>
                  </a:moveTo>
                  <a:cubicBezTo>
                    <a:pt x="113" y="22"/>
                    <a:pt x="113" y="22"/>
                    <a:pt x="113" y="22"/>
                  </a:cubicBezTo>
                  <a:cubicBezTo>
                    <a:pt x="112" y="21"/>
                    <a:pt x="112" y="21"/>
                    <a:pt x="112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3" y="20"/>
                    <a:pt x="113" y="21"/>
                    <a:pt x="114" y="21"/>
                  </a:cubicBezTo>
                  <a:cubicBezTo>
                    <a:pt x="114" y="21"/>
                    <a:pt x="113" y="22"/>
                    <a:pt x="113" y="22"/>
                  </a:cubicBezTo>
                  <a:close/>
                  <a:moveTo>
                    <a:pt x="114" y="23"/>
                  </a:moveTo>
                  <a:cubicBezTo>
                    <a:pt x="114" y="23"/>
                    <a:pt x="114" y="23"/>
                    <a:pt x="114" y="23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4" y="23"/>
                    <a:pt x="114" y="23"/>
                    <a:pt x="114" y="23"/>
                  </a:cubicBezTo>
                  <a:close/>
                  <a:moveTo>
                    <a:pt x="112" y="19"/>
                  </a:moveTo>
                  <a:cubicBezTo>
                    <a:pt x="113" y="19"/>
                    <a:pt x="114" y="18"/>
                    <a:pt x="114" y="18"/>
                  </a:cubicBezTo>
                  <a:cubicBezTo>
                    <a:pt x="113" y="19"/>
                    <a:pt x="113" y="19"/>
                    <a:pt x="112" y="19"/>
                  </a:cubicBezTo>
                  <a:cubicBezTo>
                    <a:pt x="112" y="19"/>
                    <a:pt x="111" y="19"/>
                    <a:pt x="110" y="18"/>
                  </a:cubicBezTo>
                  <a:cubicBezTo>
                    <a:pt x="111" y="18"/>
                    <a:pt x="112" y="17"/>
                    <a:pt x="112" y="17"/>
                  </a:cubicBezTo>
                  <a:cubicBezTo>
                    <a:pt x="113" y="18"/>
                    <a:pt x="115" y="19"/>
                    <a:pt x="115" y="20"/>
                  </a:cubicBezTo>
                  <a:cubicBezTo>
                    <a:pt x="115" y="20"/>
                    <a:pt x="115" y="21"/>
                    <a:pt x="114" y="21"/>
                  </a:cubicBezTo>
                  <a:cubicBezTo>
                    <a:pt x="114" y="20"/>
                    <a:pt x="113" y="20"/>
                    <a:pt x="112" y="19"/>
                  </a:cubicBezTo>
                  <a:close/>
                  <a:moveTo>
                    <a:pt x="116" y="23"/>
                  </a:moveTo>
                  <a:cubicBezTo>
                    <a:pt x="116" y="23"/>
                    <a:pt x="116" y="23"/>
                    <a:pt x="116" y="23"/>
                  </a:cubicBezTo>
                  <a:cubicBezTo>
                    <a:pt x="116" y="22"/>
                    <a:pt x="116" y="22"/>
                    <a:pt x="115" y="22"/>
                  </a:cubicBezTo>
                  <a:cubicBezTo>
                    <a:pt x="115" y="21"/>
                    <a:pt x="116" y="21"/>
                    <a:pt x="116" y="21"/>
                  </a:cubicBezTo>
                  <a:cubicBezTo>
                    <a:pt x="116" y="22"/>
                    <a:pt x="116" y="22"/>
                    <a:pt x="117" y="23"/>
                  </a:cubicBezTo>
                  <a:cubicBezTo>
                    <a:pt x="116" y="23"/>
                    <a:pt x="116" y="23"/>
                    <a:pt x="116" y="23"/>
                  </a:cubicBezTo>
                  <a:close/>
                  <a:moveTo>
                    <a:pt x="113" y="17"/>
                  </a:moveTo>
                  <a:cubicBezTo>
                    <a:pt x="113" y="17"/>
                    <a:pt x="113" y="16"/>
                    <a:pt x="113" y="16"/>
                  </a:cubicBezTo>
                  <a:cubicBezTo>
                    <a:pt x="115" y="17"/>
                    <a:pt x="116" y="17"/>
                    <a:pt x="118" y="18"/>
                  </a:cubicBezTo>
                  <a:cubicBezTo>
                    <a:pt x="118" y="18"/>
                    <a:pt x="118" y="19"/>
                    <a:pt x="118" y="19"/>
                  </a:cubicBezTo>
                  <a:cubicBezTo>
                    <a:pt x="118" y="19"/>
                    <a:pt x="117" y="19"/>
                    <a:pt x="117" y="20"/>
                  </a:cubicBezTo>
                  <a:cubicBezTo>
                    <a:pt x="116" y="19"/>
                    <a:pt x="114" y="18"/>
                    <a:pt x="113" y="17"/>
                  </a:cubicBezTo>
                  <a:close/>
                  <a:moveTo>
                    <a:pt x="117" y="20"/>
                  </a:moveTo>
                  <a:cubicBezTo>
                    <a:pt x="118" y="20"/>
                    <a:pt x="118" y="20"/>
                    <a:pt x="119" y="19"/>
                  </a:cubicBezTo>
                  <a:cubicBezTo>
                    <a:pt x="119" y="20"/>
                    <a:pt x="119" y="20"/>
                    <a:pt x="119" y="21"/>
                  </a:cubicBezTo>
                  <a:cubicBezTo>
                    <a:pt x="119" y="21"/>
                    <a:pt x="119" y="21"/>
                    <a:pt x="118" y="21"/>
                  </a:cubicBezTo>
                  <a:cubicBezTo>
                    <a:pt x="118" y="21"/>
                    <a:pt x="118" y="21"/>
                    <a:pt x="117" y="20"/>
                  </a:cubicBezTo>
                  <a:close/>
                  <a:moveTo>
                    <a:pt x="119" y="22"/>
                  </a:moveTo>
                  <a:cubicBezTo>
                    <a:pt x="119" y="22"/>
                    <a:pt x="119" y="22"/>
                    <a:pt x="120" y="22"/>
                  </a:cubicBezTo>
                  <a:cubicBezTo>
                    <a:pt x="120" y="22"/>
                    <a:pt x="120" y="22"/>
                    <a:pt x="120" y="22"/>
                  </a:cubicBezTo>
                  <a:cubicBezTo>
                    <a:pt x="120" y="22"/>
                    <a:pt x="119" y="22"/>
                    <a:pt x="119" y="23"/>
                  </a:cubicBezTo>
                  <a:cubicBezTo>
                    <a:pt x="119" y="22"/>
                    <a:pt x="119" y="22"/>
                    <a:pt x="119" y="22"/>
                  </a:cubicBezTo>
                  <a:close/>
                  <a:moveTo>
                    <a:pt x="119" y="23"/>
                  </a:moveTo>
                  <a:cubicBezTo>
                    <a:pt x="119" y="23"/>
                    <a:pt x="120" y="23"/>
                    <a:pt x="120" y="22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20" y="23"/>
                    <a:pt x="119" y="23"/>
                    <a:pt x="119" y="23"/>
                  </a:cubicBezTo>
                  <a:cubicBezTo>
                    <a:pt x="119" y="23"/>
                    <a:pt x="119" y="23"/>
                    <a:pt x="119" y="23"/>
                  </a:cubicBezTo>
                  <a:close/>
                  <a:moveTo>
                    <a:pt x="120" y="23"/>
                  </a:moveTo>
                  <a:cubicBezTo>
                    <a:pt x="119" y="23"/>
                    <a:pt x="119" y="23"/>
                    <a:pt x="119" y="23"/>
                  </a:cubicBezTo>
                  <a:cubicBezTo>
                    <a:pt x="119" y="23"/>
                    <a:pt x="120" y="23"/>
                    <a:pt x="120" y="23"/>
                  </a:cubicBezTo>
                  <a:cubicBezTo>
                    <a:pt x="120" y="23"/>
                    <a:pt x="120" y="23"/>
                    <a:pt x="120" y="23"/>
                  </a:cubicBezTo>
                  <a:close/>
                  <a:moveTo>
                    <a:pt x="120" y="24"/>
                  </a:moveTo>
                  <a:cubicBezTo>
                    <a:pt x="120" y="24"/>
                    <a:pt x="120" y="24"/>
                    <a:pt x="120" y="24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24"/>
                    <a:pt x="120" y="24"/>
                    <a:pt x="120" y="24"/>
                  </a:cubicBezTo>
                  <a:close/>
                  <a:moveTo>
                    <a:pt x="122" y="19"/>
                  </a:moveTo>
                  <a:cubicBezTo>
                    <a:pt x="121" y="19"/>
                    <a:pt x="121" y="19"/>
                    <a:pt x="121" y="19"/>
                  </a:cubicBezTo>
                  <a:cubicBezTo>
                    <a:pt x="121" y="19"/>
                    <a:pt x="121" y="19"/>
                    <a:pt x="120" y="19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1" y="19"/>
                    <a:pt x="121" y="19"/>
                    <a:pt x="122" y="19"/>
                  </a:cubicBezTo>
                  <a:close/>
                  <a:moveTo>
                    <a:pt x="115" y="12"/>
                  </a:moveTo>
                  <a:cubicBezTo>
                    <a:pt x="118" y="14"/>
                    <a:pt x="120" y="16"/>
                    <a:pt x="121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7"/>
                    <a:pt x="121" y="17"/>
                    <a:pt x="121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1" y="18"/>
                    <a:pt x="121" y="18"/>
                    <a:pt x="120" y="18"/>
                  </a:cubicBezTo>
                  <a:cubicBezTo>
                    <a:pt x="119" y="17"/>
                    <a:pt x="116" y="15"/>
                    <a:pt x="113" y="13"/>
                  </a:cubicBezTo>
                  <a:cubicBezTo>
                    <a:pt x="114" y="13"/>
                    <a:pt x="114" y="12"/>
                    <a:pt x="115" y="12"/>
                  </a:cubicBezTo>
                  <a:close/>
                  <a:moveTo>
                    <a:pt x="113" y="11"/>
                  </a:moveTo>
                  <a:cubicBezTo>
                    <a:pt x="113" y="12"/>
                    <a:pt x="114" y="12"/>
                    <a:pt x="114" y="12"/>
                  </a:cubicBezTo>
                  <a:cubicBezTo>
                    <a:pt x="113" y="12"/>
                    <a:pt x="113" y="12"/>
                    <a:pt x="112" y="13"/>
                  </a:cubicBezTo>
                  <a:cubicBezTo>
                    <a:pt x="112" y="12"/>
                    <a:pt x="112" y="12"/>
                    <a:pt x="111" y="12"/>
                  </a:cubicBezTo>
                  <a:cubicBezTo>
                    <a:pt x="112" y="12"/>
                    <a:pt x="113" y="12"/>
                    <a:pt x="113" y="11"/>
                  </a:cubicBezTo>
                  <a:close/>
                  <a:moveTo>
                    <a:pt x="111" y="12"/>
                  </a:moveTo>
                  <a:cubicBezTo>
                    <a:pt x="111" y="12"/>
                    <a:pt x="111" y="13"/>
                    <a:pt x="112" y="13"/>
                  </a:cubicBezTo>
                  <a:cubicBezTo>
                    <a:pt x="110" y="14"/>
                    <a:pt x="108" y="15"/>
                    <a:pt x="107" y="16"/>
                  </a:cubicBezTo>
                  <a:cubicBezTo>
                    <a:pt x="106" y="16"/>
                    <a:pt x="105" y="16"/>
                    <a:pt x="105" y="15"/>
                  </a:cubicBezTo>
                  <a:cubicBezTo>
                    <a:pt x="107" y="14"/>
                    <a:pt x="109" y="13"/>
                    <a:pt x="111" y="12"/>
                  </a:cubicBezTo>
                  <a:close/>
                  <a:moveTo>
                    <a:pt x="104" y="16"/>
                  </a:moveTo>
                  <a:cubicBezTo>
                    <a:pt x="105" y="16"/>
                    <a:pt x="106" y="16"/>
                    <a:pt x="106" y="17"/>
                  </a:cubicBezTo>
                  <a:cubicBezTo>
                    <a:pt x="105" y="17"/>
                    <a:pt x="105" y="18"/>
                    <a:pt x="104" y="18"/>
                  </a:cubicBezTo>
                  <a:cubicBezTo>
                    <a:pt x="104" y="18"/>
                    <a:pt x="103" y="18"/>
                    <a:pt x="103" y="17"/>
                  </a:cubicBezTo>
                  <a:cubicBezTo>
                    <a:pt x="103" y="17"/>
                    <a:pt x="104" y="16"/>
                    <a:pt x="104" y="16"/>
                  </a:cubicBezTo>
                  <a:close/>
                  <a:moveTo>
                    <a:pt x="103" y="17"/>
                  </a:moveTo>
                  <a:cubicBezTo>
                    <a:pt x="103" y="18"/>
                    <a:pt x="104" y="18"/>
                    <a:pt x="104" y="18"/>
                  </a:cubicBezTo>
                  <a:cubicBezTo>
                    <a:pt x="103" y="19"/>
                    <a:pt x="102" y="20"/>
                    <a:pt x="102" y="21"/>
                  </a:cubicBezTo>
                  <a:cubicBezTo>
                    <a:pt x="102" y="21"/>
                    <a:pt x="101" y="21"/>
                    <a:pt x="101" y="21"/>
                  </a:cubicBezTo>
                  <a:cubicBezTo>
                    <a:pt x="102" y="19"/>
                    <a:pt x="102" y="18"/>
                    <a:pt x="103" y="17"/>
                  </a:cubicBezTo>
                  <a:close/>
                  <a:moveTo>
                    <a:pt x="101" y="21"/>
                  </a:moveTo>
                  <a:cubicBezTo>
                    <a:pt x="101" y="22"/>
                    <a:pt x="101" y="22"/>
                    <a:pt x="101" y="22"/>
                  </a:cubicBezTo>
                  <a:cubicBezTo>
                    <a:pt x="101" y="22"/>
                    <a:pt x="101" y="23"/>
                    <a:pt x="101" y="23"/>
                  </a:cubicBezTo>
                  <a:cubicBezTo>
                    <a:pt x="101" y="23"/>
                    <a:pt x="101" y="22"/>
                    <a:pt x="101" y="21"/>
                  </a:cubicBezTo>
                  <a:close/>
                  <a:moveTo>
                    <a:pt x="99" y="20"/>
                  </a:moveTo>
                  <a:cubicBezTo>
                    <a:pt x="99" y="21"/>
                    <a:pt x="99" y="21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9" y="21"/>
                    <a:pt x="98" y="20"/>
                    <a:pt x="98" y="20"/>
                  </a:cubicBezTo>
                  <a:cubicBezTo>
                    <a:pt x="99" y="20"/>
                    <a:pt x="99" y="20"/>
                    <a:pt x="99" y="20"/>
                  </a:cubicBezTo>
                  <a:close/>
                  <a:moveTo>
                    <a:pt x="95" y="22"/>
                  </a:moveTo>
                  <a:cubicBezTo>
                    <a:pt x="95" y="21"/>
                    <a:pt x="94" y="20"/>
                    <a:pt x="94" y="20"/>
                  </a:cubicBezTo>
                  <a:cubicBezTo>
                    <a:pt x="95" y="20"/>
                    <a:pt x="95" y="20"/>
                    <a:pt x="96" y="21"/>
                  </a:cubicBezTo>
                  <a:cubicBezTo>
                    <a:pt x="95" y="22"/>
                    <a:pt x="95" y="22"/>
                    <a:pt x="95" y="22"/>
                  </a:cubicBezTo>
                  <a:close/>
                  <a:moveTo>
                    <a:pt x="96" y="16"/>
                  </a:moveTo>
                  <a:cubicBezTo>
                    <a:pt x="96" y="16"/>
                    <a:pt x="96" y="17"/>
                    <a:pt x="96" y="18"/>
                  </a:cubicBezTo>
                  <a:cubicBezTo>
                    <a:pt x="95" y="18"/>
                    <a:pt x="94" y="18"/>
                    <a:pt x="94" y="18"/>
                  </a:cubicBezTo>
                  <a:cubicBezTo>
                    <a:pt x="95" y="18"/>
                    <a:pt x="95" y="18"/>
                    <a:pt x="96" y="19"/>
                  </a:cubicBezTo>
                  <a:cubicBezTo>
                    <a:pt x="96" y="19"/>
                    <a:pt x="96" y="20"/>
                    <a:pt x="96" y="20"/>
                  </a:cubicBezTo>
                  <a:cubicBezTo>
                    <a:pt x="95" y="20"/>
                    <a:pt x="94" y="19"/>
                    <a:pt x="93" y="19"/>
                  </a:cubicBezTo>
                  <a:cubicBezTo>
                    <a:pt x="93" y="18"/>
                    <a:pt x="93" y="18"/>
                    <a:pt x="92" y="17"/>
                  </a:cubicBezTo>
                  <a:cubicBezTo>
                    <a:pt x="94" y="16"/>
                    <a:pt x="95" y="16"/>
                    <a:pt x="96" y="16"/>
                  </a:cubicBezTo>
                  <a:close/>
                  <a:moveTo>
                    <a:pt x="65" y="27"/>
                  </a:moveTo>
                  <a:cubicBezTo>
                    <a:pt x="66" y="25"/>
                    <a:pt x="66" y="24"/>
                    <a:pt x="67" y="23"/>
                  </a:cubicBezTo>
                  <a:cubicBezTo>
                    <a:pt x="67" y="23"/>
                    <a:pt x="67" y="24"/>
                    <a:pt x="67" y="24"/>
                  </a:cubicBezTo>
                  <a:cubicBezTo>
                    <a:pt x="66" y="26"/>
                    <a:pt x="65" y="27"/>
                    <a:pt x="65" y="27"/>
                  </a:cubicBezTo>
                  <a:close/>
                  <a:moveTo>
                    <a:pt x="74" y="26"/>
                  </a:moveTo>
                  <a:cubicBezTo>
                    <a:pt x="75" y="26"/>
                    <a:pt x="75" y="26"/>
                    <a:pt x="75" y="26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6"/>
                    <a:pt x="75" y="26"/>
                    <a:pt x="74" y="26"/>
                  </a:cubicBezTo>
                  <a:close/>
                  <a:moveTo>
                    <a:pt x="76" y="26"/>
                  </a:moveTo>
                  <a:cubicBezTo>
                    <a:pt x="76" y="26"/>
                    <a:pt x="76" y="26"/>
                    <a:pt x="76" y="26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5"/>
                    <a:pt x="76" y="25"/>
                    <a:pt x="76" y="24"/>
                  </a:cubicBezTo>
                  <a:cubicBezTo>
                    <a:pt x="76" y="25"/>
                    <a:pt x="76" y="26"/>
                    <a:pt x="76" y="26"/>
                  </a:cubicBezTo>
                  <a:close/>
                  <a:moveTo>
                    <a:pt x="78" y="25"/>
                  </a:moveTo>
                  <a:cubicBezTo>
                    <a:pt x="78" y="25"/>
                    <a:pt x="78" y="25"/>
                    <a:pt x="78" y="26"/>
                  </a:cubicBezTo>
                  <a:cubicBezTo>
                    <a:pt x="78" y="25"/>
                    <a:pt x="77" y="25"/>
                    <a:pt x="77" y="24"/>
                  </a:cubicBezTo>
                  <a:cubicBezTo>
                    <a:pt x="77" y="24"/>
                    <a:pt x="77" y="23"/>
                    <a:pt x="78" y="23"/>
                  </a:cubicBezTo>
                  <a:cubicBezTo>
                    <a:pt x="78" y="24"/>
                    <a:pt x="78" y="24"/>
                    <a:pt x="78" y="25"/>
                  </a:cubicBezTo>
                  <a:close/>
                  <a:moveTo>
                    <a:pt x="79" y="22"/>
                  </a:moveTo>
                  <a:cubicBezTo>
                    <a:pt x="79" y="22"/>
                    <a:pt x="79" y="22"/>
                    <a:pt x="80" y="22"/>
                  </a:cubicBezTo>
                  <a:cubicBezTo>
                    <a:pt x="80" y="22"/>
                    <a:pt x="81" y="22"/>
                    <a:pt x="81" y="22"/>
                  </a:cubicBezTo>
                  <a:cubicBezTo>
                    <a:pt x="81" y="22"/>
                    <a:pt x="81" y="23"/>
                    <a:pt x="81" y="23"/>
                  </a:cubicBezTo>
                  <a:cubicBezTo>
                    <a:pt x="81" y="23"/>
                    <a:pt x="80" y="24"/>
                    <a:pt x="80" y="24"/>
                  </a:cubicBezTo>
                  <a:cubicBezTo>
                    <a:pt x="79" y="24"/>
                    <a:pt x="79" y="23"/>
                    <a:pt x="79" y="22"/>
                  </a:cubicBezTo>
                  <a:close/>
                  <a:moveTo>
                    <a:pt x="80" y="21"/>
                  </a:moveTo>
                  <a:cubicBezTo>
                    <a:pt x="80" y="21"/>
                    <a:pt x="80" y="21"/>
                    <a:pt x="80" y="21"/>
                  </a:cubicBezTo>
                  <a:cubicBezTo>
                    <a:pt x="81" y="21"/>
                    <a:pt x="81" y="22"/>
                    <a:pt x="81" y="22"/>
                  </a:cubicBezTo>
                  <a:cubicBezTo>
                    <a:pt x="81" y="22"/>
                    <a:pt x="80" y="22"/>
                    <a:pt x="80" y="21"/>
                  </a:cubicBezTo>
                  <a:close/>
                  <a:moveTo>
                    <a:pt x="81" y="25"/>
                  </a:moveTo>
                  <a:cubicBezTo>
                    <a:pt x="81" y="25"/>
                    <a:pt x="80" y="25"/>
                    <a:pt x="80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1" y="25"/>
                    <a:pt x="81" y="25"/>
                    <a:pt x="81" y="24"/>
                  </a:cubicBezTo>
                  <a:cubicBezTo>
                    <a:pt x="81" y="24"/>
                    <a:pt x="81" y="25"/>
                    <a:pt x="81" y="25"/>
                  </a:cubicBezTo>
                  <a:close/>
                  <a:moveTo>
                    <a:pt x="82" y="21"/>
                  </a:moveTo>
                  <a:cubicBezTo>
                    <a:pt x="82" y="20"/>
                    <a:pt x="82" y="20"/>
                    <a:pt x="83" y="20"/>
                  </a:cubicBezTo>
                  <a:cubicBezTo>
                    <a:pt x="83" y="21"/>
                    <a:pt x="83" y="21"/>
                    <a:pt x="84" y="21"/>
                  </a:cubicBezTo>
                  <a:cubicBezTo>
                    <a:pt x="83" y="21"/>
                    <a:pt x="83" y="22"/>
                    <a:pt x="83" y="22"/>
                  </a:cubicBezTo>
                  <a:cubicBezTo>
                    <a:pt x="83" y="21"/>
                    <a:pt x="82" y="21"/>
                    <a:pt x="82" y="21"/>
                  </a:cubicBezTo>
                  <a:close/>
                  <a:moveTo>
                    <a:pt x="85" y="21"/>
                  </a:moveTo>
                  <a:cubicBezTo>
                    <a:pt x="84" y="20"/>
                    <a:pt x="84" y="20"/>
                    <a:pt x="83" y="20"/>
                  </a:cubicBezTo>
                  <a:cubicBezTo>
                    <a:pt x="84" y="20"/>
                    <a:pt x="84" y="20"/>
                    <a:pt x="85" y="19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5" y="20"/>
                    <a:pt x="85" y="20"/>
                    <a:pt x="85" y="21"/>
                  </a:cubicBezTo>
                  <a:close/>
                  <a:moveTo>
                    <a:pt x="86" y="21"/>
                  </a:moveTo>
                  <a:cubicBezTo>
                    <a:pt x="86" y="21"/>
                    <a:pt x="86" y="21"/>
                    <a:pt x="86" y="22"/>
                  </a:cubicBezTo>
                  <a:cubicBezTo>
                    <a:pt x="86" y="21"/>
                    <a:pt x="86" y="21"/>
                    <a:pt x="85" y="21"/>
                  </a:cubicBezTo>
                  <a:cubicBezTo>
                    <a:pt x="86" y="21"/>
                    <a:pt x="86" y="21"/>
                    <a:pt x="86" y="21"/>
                  </a:cubicBezTo>
                  <a:close/>
                  <a:moveTo>
                    <a:pt x="84" y="21"/>
                  </a:moveTo>
                  <a:cubicBezTo>
                    <a:pt x="84" y="21"/>
                    <a:pt x="84" y="21"/>
                    <a:pt x="84" y="21"/>
                  </a:cubicBezTo>
                  <a:cubicBezTo>
                    <a:pt x="84" y="21"/>
                    <a:pt x="84" y="21"/>
                    <a:pt x="83" y="20"/>
                  </a:cubicBezTo>
                  <a:cubicBezTo>
                    <a:pt x="84" y="21"/>
                    <a:pt x="84" y="21"/>
                    <a:pt x="84" y="21"/>
                  </a:cubicBezTo>
                  <a:close/>
                  <a:moveTo>
                    <a:pt x="85" y="23"/>
                  </a:moveTo>
                  <a:cubicBezTo>
                    <a:pt x="84" y="23"/>
                    <a:pt x="84" y="23"/>
                    <a:pt x="84" y="23"/>
                  </a:cubicBezTo>
                  <a:cubicBezTo>
                    <a:pt x="84" y="23"/>
                    <a:pt x="84" y="23"/>
                    <a:pt x="83" y="22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5" y="22"/>
                    <a:pt x="85" y="23"/>
                    <a:pt x="85" y="23"/>
                  </a:cubicBezTo>
                  <a:close/>
                  <a:moveTo>
                    <a:pt x="85" y="21"/>
                  </a:moveTo>
                  <a:cubicBezTo>
                    <a:pt x="85" y="21"/>
                    <a:pt x="85" y="21"/>
                    <a:pt x="85" y="21"/>
                  </a:cubicBezTo>
                  <a:cubicBezTo>
                    <a:pt x="86" y="22"/>
                    <a:pt x="86" y="22"/>
                    <a:pt x="87" y="22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3"/>
                    <a:pt x="86" y="23"/>
                    <a:pt x="86" y="23"/>
                  </a:cubicBezTo>
                  <a:cubicBezTo>
                    <a:pt x="86" y="22"/>
                    <a:pt x="85" y="22"/>
                    <a:pt x="85" y="21"/>
                  </a:cubicBezTo>
                  <a:close/>
                  <a:moveTo>
                    <a:pt x="86" y="23"/>
                  </a:moveTo>
                  <a:cubicBezTo>
                    <a:pt x="86" y="23"/>
                    <a:pt x="87" y="23"/>
                    <a:pt x="87" y="23"/>
                  </a:cubicBezTo>
                  <a:cubicBezTo>
                    <a:pt x="87" y="23"/>
                    <a:pt x="87" y="23"/>
                    <a:pt x="87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3"/>
                    <a:pt x="86" y="23"/>
                    <a:pt x="86" y="23"/>
                  </a:cubicBezTo>
                  <a:close/>
                  <a:moveTo>
                    <a:pt x="87" y="25"/>
                  </a:moveTo>
                  <a:cubicBezTo>
                    <a:pt x="87" y="25"/>
                    <a:pt x="87" y="25"/>
                    <a:pt x="87" y="25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4"/>
                    <a:pt x="87" y="24"/>
                    <a:pt x="87" y="25"/>
                  </a:cubicBezTo>
                  <a:close/>
                  <a:moveTo>
                    <a:pt x="90" y="24"/>
                  </a:moveTo>
                  <a:cubicBezTo>
                    <a:pt x="89" y="23"/>
                    <a:pt x="89" y="21"/>
                    <a:pt x="87" y="20"/>
                  </a:cubicBezTo>
                  <a:cubicBezTo>
                    <a:pt x="88" y="20"/>
                    <a:pt x="88" y="19"/>
                    <a:pt x="88" y="19"/>
                  </a:cubicBezTo>
                  <a:cubicBezTo>
                    <a:pt x="90" y="21"/>
                    <a:pt x="90" y="22"/>
                    <a:pt x="90" y="24"/>
                  </a:cubicBezTo>
                  <a:cubicBezTo>
                    <a:pt x="90" y="24"/>
                    <a:pt x="90" y="24"/>
                    <a:pt x="90" y="24"/>
                  </a:cubicBezTo>
                  <a:close/>
                  <a:moveTo>
                    <a:pt x="88" y="16"/>
                  </a:moveTo>
                  <a:cubicBezTo>
                    <a:pt x="89" y="17"/>
                    <a:pt x="90" y="17"/>
                    <a:pt x="91" y="18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89" y="17"/>
                    <a:pt x="88" y="17"/>
                    <a:pt x="88" y="16"/>
                  </a:cubicBezTo>
                  <a:close/>
                  <a:moveTo>
                    <a:pt x="92" y="21"/>
                  </a:moveTo>
                  <a:cubicBezTo>
                    <a:pt x="92" y="20"/>
                    <a:pt x="91" y="19"/>
                    <a:pt x="90" y="18"/>
                  </a:cubicBezTo>
                  <a:cubicBezTo>
                    <a:pt x="90" y="18"/>
                    <a:pt x="91" y="18"/>
                    <a:pt x="91" y="18"/>
                  </a:cubicBezTo>
                  <a:cubicBezTo>
                    <a:pt x="91" y="18"/>
                    <a:pt x="91" y="18"/>
                    <a:pt x="92" y="18"/>
                  </a:cubicBezTo>
                  <a:cubicBezTo>
                    <a:pt x="92" y="19"/>
                    <a:pt x="92" y="20"/>
                    <a:pt x="92" y="21"/>
                  </a:cubicBezTo>
                  <a:close/>
                  <a:moveTo>
                    <a:pt x="83" y="12"/>
                  </a:moveTo>
                  <a:cubicBezTo>
                    <a:pt x="88" y="13"/>
                    <a:pt x="90" y="15"/>
                    <a:pt x="91" y="17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0" y="17"/>
                    <a:pt x="89" y="16"/>
                    <a:pt x="87" y="16"/>
                  </a:cubicBezTo>
                  <a:cubicBezTo>
                    <a:pt x="86" y="15"/>
                    <a:pt x="84" y="13"/>
                    <a:pt x="81" y="12"/>
                  </a:cubicBezTo>
                  <a:cubicBezTo>
                    <a:pt x="82" y="12"/>
                    <a:pt x="82" y="12"/>
                    <a:pt x="83" y="12"/>
                  </a:cubicBezTo>
                  <a:close/>
                  <a:moveTo>
                    <a:pt x="81" y="13"/>
                  </a:moveTo>
                  <a:cubicBezTo>
                    <a:pt x="83" y="14"/>
                    <a:pt x="86" y="16"/>
                    <a:pt x="88" y="19"/>
                  </a:cubicBezTo>
                  <a:cubicBezTo>
                    <a:pt x="88" y="19"/>
                    <a:pt x="87" y="19"/>
                    <a:pt x="87" y="20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7" y="19"/>
                    <a:pt x="88" y="19"/>
                    <a:pt x="88" y="19"/>
                  </a:cubicBezTo>
                  <a:cubicBezTo>
                    <a:pt x="87" y="19"/>
                    <a:pt x="86" y="19"/>
                    <a:pt x="86" y="19"/>
                  </a:cubicBezTo>
                  <a:cubicBezTo>
                    <a:pt x="85" y="18"/>
                    <a:pt x="83" y="17"/>
                    <a:pt x="81" y="16"/>
                  </a:cubicBezTo>
                  <a:cubicBezTo>
                    <a:pt x="81" y="16"/>
                    <a:pt x="83" y="17"/>
                    <a:pt x="85" y="19"/>
                  </a:cubicBezTo>
                  <a:cubicBezTo>
                    <a:pt x="84" y="19"/>
                    <a:pt x="83" y="20"/>
                    <a:pt x="83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1" y="20"/>
                  </a:cubicBezTo>
                  <a:cubicBezTo>
                    <a:pt x="79" y="18"/>
                    <a:pt x="77" y="17"/>
                    <a:pt x="75" y="16"/>
                  </a:cubicBezTo>
                  <a:cubicBezTo>
                    <a:pt x="77" y="14"/>
                    <a:pt x="79" y="13"/>
                    <a:pt x="81" y="13"/>
                  </a:cubicBezTo>
                  <a:close/>
                  <a:moveTo>
                    <a:pt x="74" y="16"/>
                  </a:moveTo>
                  <a:cubicBezTo>
                    <a:pt x="77" y="18"/>
                    <a:pt x="79" y="19"/>
                    <a:pt x="80" y="21"/>
                  </a:cubicBezTo>
                  <a:cubicBezTo>
                    <a:pt x="80" y="21"/>
                    <a:pt x="80" y="21"/>
                    <a:pt x="79" y="21"/>
                  </a:cubicBezTo>
                  <a:cubicBezTo>
                    <a:pt x="78" y="21"/>
                    <a:pt x="77" y="20"/>
                    <a:pt x="75" y="20"/>
                  </a:cubicBezTo>
                  <a:cubicBezTo>
                    <a:pt x="75" y="20"/>
                    <a:pt x="77" y="20"/>
                    <a:pt x="79" y="21"/>
                  </a:cubicBezTo>
                  <a:cubicBezTo>
                    <a:pt x="79" y="21"/>
                    <a:pt x="78" y="22"/>
                    <a:pt x="78" y="22"/>
                  </a:cubicBezTo>
                  <a:cubicBezTo>
                    <a:pt x="77" y="21"/>
                    <a:pt x="76" y="21"/>
                    <a:pt x="75" y="20"/>
                  </a:cubicBezTo>
                  <a:cubicBezTo>
                    <a:pt x="75" y="20"/>
                    <a:pt x="76" y="21"/>
                    <a:pt x="77" y="22"/>
                  </a:cubicBezTo>
                  <a:cubicBezTo>
                    <a:pt x="77" y="22"/>
                    <a:pt x="76" y="23"/>
                    <a:pt x="76" y="23"/>
                  </a:cubicBezTo>
                  <a:cubicBezTo>
                    <a:pt x="75" y="23"/>
                    <a:pt x="75" y="22"/>
                    <a:pt x="74" y="22"/>
                  </a:cubicBezTo>
                  <a:cubicBezTo>
                    <a:pt x="74" y="22"/>
                    <a:pt x="75" y="22"/>
                    <a:pt x="76" y="23"/>
                  </a:cubicBezTo>
                  <a:cubicBezTo>
                    <a:pt x="75" y="24"/>
                    <a:pt x="74" y="25"/>
                    <a:pt x="73" y="25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2" y="25"/>
                    <a:pt x="73" y="25"/>
                    <a:pt x="73" y="25"/>
                  </a:cubicBezTo>
                  <a:cubicBezTo>
                    <a:pt x="73" y="26"/>
                    <a:pt x="72" y="26"/>
                    <a:pt x="72" y="27"/>
                  </a:cubicBezTo>
                  <a:cubicBezTo>
                    <a:pt x="69" y="24"/>
                    <a:pt x="75" y="21"/>
                    <a:pt x="75" y="21"/>
                  </a:cubicBezTo>
                  <a:cubicBezTo>
                    <a:pt x="72" y="23"/>
                    <a:pt x="70" y="24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70" y="21"/>
                    <a:pt x="75" y="19"/>
                    <a:pt x="75" y="19"/>
                  </a:cubicBezTo>
                  <a:cubicBezTo>
                    <a:pt x="72" y="20"/>
                    <a:pt x="70" y="22"/>
                    <a:pt x="68" y="23"/>
                  </a:cubicBezTo>
                  <a:cubicBezTo>
                    <a:pt x="68" y="23"/>
                    <a:pt x="67" y="23"/>
                    <a:pt x="67" y="22"/>
                  </a:cubicBezTo>
                  <a:cubicBezTo>
                    <a:pt x="69" y="20"/>
                    <a:pt x="71" y="18"/>
                    <a:pt x="74" y="16"/>
                  </a:cubicBezTo>
                  <a:close/>
                  <a:moveTo>
                    <a:pt x="72" y="15"/>
                  </a:moveTo>
                  <a:cubicBezTo>
                    <a:pt x="73" y="15"/>
                    <a:pt x="73" y="15"/>
                    <a:pt x="73" y="16"/>
                  </a:cubicBezTo>
                  <a:cubicBezTo>
                    <a:pt x="70" y="18"/>
                    <a:pt x="67" y="19"/>
                    <a:pt x="66" y="21"/>
                  </a:cubicBezTo>
                  <a:cubicBezTo>
                    <a:pt x="65" y="21"/>
                    <a:pt x="65" y="20"/>
                    <a:pt x="64" y="20"/>
                  </a:cubicBezTo>
                  <a:cubicBezTo>
                    <a:pt x="66" y="17"/>
                    <a:pt x="70" y="16"/>
                    <a:pt x="72" y="15"/>
                  </a:cubicBezTo>
                  <a:close/>
                  <a:moveTo>
                    <a:pt x="64" y="20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4" y="23"/>
                    <a:pt x="63" y="24"/>
                    <a:pt x="63" y="25"/>
                  </a:cubicBezTo>
                  <a:cubicBezTo>
                    <a:pt x="63" y="25"/>
                    <a:pt x="63" y="24"/>
                    <a:pt x="63" y="24"/>
                  </a:cubicBezTo>
                  <a:cubicBezTo>
                    <a:pt x="63" y="23"/>
                    <a:pt x="63" y="21"/>
                    <a:pt x="64" y="20"/>
                  </a:cubicBezTo>
                  <a:close/>
                  <a:moveTo>
                    <a:pt x="61" y="22"/>
                  </a:moveTo>
                  <a:cubicBezTo>
                    <a:pt x="61" y="22"/>
                    <a:pt x="61" y="23"/>
                    <a:pt x="61" y="23"/>
                  </a:cubicBezTo>
                  <a:cubicBezTo>
                    <a:pt x="61" y="23"/>
                    <a:pt x="60" y="23"/>
                    <a:pt x="60" y="23"/>
                  </a:cubicBezTo>
                  <a:cubicBezTo>
                    <a:pt x="60" y="23"/>
                    <a:pt x="60" y="22"/>
                    <a:pt x="60" y="22"/>
                  </a:cubicBezTo>
                  <a:cubicBezTo>
                    <a:pt x="61" y="22"/>
                    <a:pt x="61" y="22"/>
                    <a:pt x="61" y="22"/>
                  </a:cubicBezTo>
                  <a:close/>
                  <a:moveTo>
                    <a:pt x="60" y="24"/>
                  </a:moveTo>
                  <a:cubicBezTo>
                    <a:pt x="60" y="24"/>
                    <a:pt x="60" y="24"/>
                    <a:pt x="60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24"/>
                    <a:pt x="60" y="24"/>
                    <a:pt x="60" y="24"/>
                  </a:cubicBezTo>
                  <a:close/>
                  <a:moveTo>
                    <a:pt x="46" y="22"/>
                  </a:moveTo>
                  <a:cubicBezTo>
                    <a:pt x="46" y="22"/>
                    <a:pt x="46" y="22"/>
                    <a:pt x="46" y="21"/>
                  </a:cubicBezTo>
                  <a:cubicBezTo>
                    <a:pt x="46" y="21"/>
                    <a:pt x="47" y="21"/>
                    <a:pt x="47" y="21"/>
                  </a:cubicBezTo>
                  <a:cubicBezTo>
                    <a:pt x="47" y="21"/>
                    <a:pt x="46" y="21"/>
                    <a:pt x="46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6" y="22"/>
                    <a:pt x="46" y="22"/>
                    <a:pt x="46" y="22"/>
                  </a:cubicBezTo>
                  <a:close/>
                  <a:moveTo>
                    <a:pt x="47" y="20"/>
                  </a:move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19"/>
                    <a:pt x="47" y="19"/>
                  </a:cubicBezTo>
                  <a:cubicBezTo>
                    <a:pt x="47" y="19"/>
                    <a:pt x="48" y="19"/>
                    <a:pt x="48" y="20"/>
                  </a:cubicBezTo>
                  <a:cubicBezTo>
                    <a:pt x="48" y="20"/>
                    <a:pt x="47" y="20"/>
                    <a:pt x="47" y="20"/>
                  </a:cubicBezTo>
                  <a:close/>
                  <a:moveTo>
                    <a:pt x="48" y="19"/>
                  </a:moveTo>
                  <a:cubicBezTo>
                    <a:pt x="48" y="19"/>
                    <a:pt x="47" y="19"/>
                    <a:pt x="47" y="19"/>
                  </a:cubicBezTo>
                  <a:cubicBezTo>
                    <a:pt x="47" y="19"/>
                    <a:pt x="47" y="18"/>
                    <a:pt x="48" y="18"/>
                  </a:cubicBezTo>
                  <a:cubicBezTo>
                    <a:pt x="48" y="18"/>
                    <a:pt x="48" y="19"/>
                    <a:pt x="49" y="19"/>
                  </a:cubicBezTo>
                  <a:cubicBezTo>
                    <a:pt x="48" y="19"/>
                    <a:pt x="48" y="19"/>
                    <a:pt x="48" y="19"/>
                  </a:cubicBezTo>
                  <a:close/>
                  <a:moveTo>
                    <a:pt x="50" y="22"/>
                  </a:move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1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2"/>
                    <a:pt x="50" y="22"/>
                  </a:cubicBezTo>
                  <a:close/>
                  <a:moveTo>
                    <a:pt x="52" y="20"/>
                  </a:moveTo>
                  <a:cubicBezTo>
                    <a:pt x="52" y="20"/>
                    <a:pt x="53" y="19"/>
                    <a:pt x="53" y="19"/>
                  </a:cubicBezTo>
                  <a:cubicBezTo>
                    <a:pt x="53" y="19"/>
                    <a:pt x="53" y="20"/>
                    <a:pt x="54" y="20"/>
                  </a:cubicBezTo>
                  <a:cubicBezTo>
                    <a:pt x="53" y="20"/>
                    <a:pt x="52" y="20"/>
                    <a:pt x="52" y="20"/>
                  </a:cubicBezTo>
                  <a:cubicBezTo>
                    <a:pt x="53" y="20"/>
                    <a:pt x="53" y="20"/>
                    <a:pt x="54" y="20"/>
                  </a:cubicBezTo>
                  <a:cubicBezTo>
                    <a:pt x="54" y="20"/>
                    <a:pt x="54" y="21"/>
                    <a:pt x="54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2" y="21"/>
                    <a:pt x="52" y="20"/>
                    <a:pt x="52" y="20"/>
                  </a:cubicBezTo>
                  <a:close/>
                  <a:moveTo>
                    <a:pt x="53" y="22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4" y="21"/>
                    <a:pt x="54" y="21"/>
                  </a:cubicBezTo>
                  <a:cubicBezTo>
                    <a:pt x="54" y="21"/>
                    <a:pt x="54" y="22"/>
                    <a:pt x="54" y="22"/>
                  </a:cubicBezTo>
                  <a:cubicBezTo>
                    <a:pt x="54" y="22"/>
                    <a:pt x="54" y="22"/>
                    <a:pt x="53" y="22"/>
                  </a:cubicBezTo>
                  <a:close/>
                  <a:moveTo>
                    <a:pt x="57" y="23"/>
                  </a:moveTo>
                  <a:cubicBezTo>
                    <a:pt x="57" y="23"/>
                    <a:pt x="57" y="24"/>
                    <a:pt x="57" y="24"/>
                  </a:cubicBezTo>
                  <a:cubicBezTo>
                    <a:pt x="57" y="24"/>
                    <a:pt x="57" y="23"/>
                    <a:pt x="57" y="23"/>
                  </a:cubicBezTo>
                  <a:cubicBezTo>
                    <a:pt x="56" y="23"/>
                    <a:pt x="56" y="22"/>
                    <a:pt x="56" y="22"/>
                  </a:cubicBezTo>
                  <a:cubicBezTo>
                    <a:pt x="56" y="22"/>
                    <a:pt x="56" y="21"/>
                    <a:pt x="57" y="21"/>
                  </a:cubicBezTo>
                  <a:cubicBezTo>
                    <a:pt x="57" y="22"/>
                    <a:pt x="58" y="22"/>
                    <a:pt x="58" y="22"/>
                  </a:cubicBezTo>
                  <a:cubicBezTo>
                    <a:pt x="58" y="23"/>
                    <a:pt x="57" y="23"/>
                    <a:pt x="57" y="23"/>
                  </a:cubicBezTo>
                  <a:close/>
                  <a:moveTo>
                    <a:pt x="58" y="21"/>
                  </a:moveTo>
                  <a:cubicBezTo>
                    <a:pt x="58" y="21"/>
                    <a:pt x="57" y="21"/>
                    <a:pt x="57" y="21"/>
                  </a:cubicBezTo>
                  <a:cubicBezTo>
                    <a:pt x="57" y="21"/>
                    <a:pt x="58" y="21"/>
                    <a:pt x="58" y="20"/>
                  </a:cubicBezTo>
                  <a:cubicBezTo>
                    <a:pt x="58" y="21"/>
                    <a:pt x="58" y="21"/>
                    <a:pt x="58" y="21"/>
                  </a:cubicBezTo>
                  <a:close/>
                  <a:moveTo>
                    <a:pt x="55" y="15"/>
                  </a:moveTo>
                  <a:cubicBezTo>
                    <a:pt x="57" y="17"/>
                    <a:pt x="58" y="18"/>
                    <a:pt x="58" y="20"/>
                  </a:cubicBezTo>
                  <a:cubicBezTo>
                    <a:pt x="58" y="20"/>
                    <a:pt x="57" y="21"/>
                    <a:pt x="56" y="21"/>
                  </a:cubicBezTo>
                  <a:cubicBezTo>
                    <a:pt x="56" y="21"/>
                    <a:pt x="56" y="21"/>
                    <a:pt x="55" y="21"/>
                  </a:cubicBezTo>
                  <a:cubicBezTo>
                    <a:pt x="55" y="21"/>
                    <a:pt x="55" y="20"/>
                    <a:pt x="55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6" y="20"/>
                    <a:pt x="55" y="20"/>
                  </a:cubicBezTo>
                  <a:cubicBezTo>
                    <a:pt x="55" y="20"/>
                    <a:pt x="54" y="19"/>
                    <a:pt x="54" y="18"/>
                  </a:cubicBezTo>
                  <a:cubicBezTo>
                    <a:pt x="55" y="17"/>
                    <a:pt x="56" y="17"/>
                    <a:pt x="56" y="17"/>
                  </a:cubicBezTo>
                  <a:cubicBezTo>
                    <a:pt x="55" y="17"/>
                    <a:pt x="54" y="18"/>
                    <a:pt x="53" y="18"/>
                  </a:cubicBezTo>
                  <a:cubicBezTo>
                    <a:pt x="53" y="18"/>
                    <a:pt x="53" y="17"/>
                    <a:pt x="52" y="17"/>
                  </a:cubicBezTo>
                  <a:cubicBezTo>
                    <a:pt x="53" y="16"/>
                    <a:pt x="54" y="15"/>
                    <a:pt x="55" y="15"/>
                  </a:cubicBezTo>
                  <a:close/>
                  <a:moveTo>
                    <a:pt x="52" y="18"/>
                  </a:moveTo>
                  <a:cubicBezTo>
                    <a:pt x="52" y="18"/>
                    <a:pt x="52" y="18"/>
                    <a:pt x="53" y="19"/>
                  </a:cubicBezTo>
                  <a:cubicBezTo>
                    <a:pt x="52" y="19"/>
                    <a:pt x="52" y="19"/>
                    <a:pt x="51" y="20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8"/>
                    <a:pt x="51" y="18"/>
                    <a:pt x="52" y="18"/>
                  </a:cubicBezTo>
                  <a:close/>
                  <a:moveTo>
                    <a:pt x="51" y="17"/>
                  </a:moveTo>
                  <a:cubicBezTo>
                    <a:pt x="50" y="17"/>
                    <a:pt x="50" y="18"/>
                    <a:pt x="49" y="18"/>
                  </a:cubicBezTo>
                  <a:cubicBezTo>
                    <a:pt x="49" y="18"/>
                    <a:pt x="49" y="17"/>
                    <a:pt x="48" y="17"/>
                  </a:cubicBezTo>
                  <a:cubicBezTo>
                    <a:pt x="49" y="17"/>
                    <a:pt x="49" y="16"/>
                    <a:pt x="49" y="16"/>
                  </a:cubicBezTo>
                  <a:cubicBezTo>
                    <a:pt x="50" y="16"/>
                    <a:pt x="50" y="16"/>
                    <a:pt x="51" y="17"/>
                  </a:cubicBezTo>
                  <a:close/>
                  <a:moveTo>
                    <a:pt x="52" y="12"/>
                  </a:moveTo>
                  <a:cubicBezTo>
                    <a:pt x="50" y="13"/>
                    <a:pt x="49" y="14"/>
                    <a:pt x="48" y="15"/>
                  </a:cubicBezTo>
                  <a:cubicBezTo>
                    <a:pt x="48" y="15"/>
                    <a:pt x="48" y="15"/>
                    <a:pt x="48" y="14"/>
                  </a:cubicBezTo>
                  <a:cubicBezTo>
                    <a:pt x="49" y="14"/>
                    <a:pt x="51" y="13"/>
                    <a:pt x="52" y="12"/>
                  </a:cubicBezTo>
                  <a:close/>
                  <a:moveTo>
                    <a:pt x="47" y="15"/>
                  </a:moveTo>
                  <a:cubicBezTo>
                    <a:pt x="47" y="15"/>
                    <a:pt x="48" y="15"/>
                    <a:pt x="48" y="15"/>
                  </a:cubicBezTo>
                  <a:cubicBezTo>
                    <a:pt x="48" y="15"/>
                    <a:pt x="47" y="16"/>
                    <a:pt x="47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5"/>
                    <a:pt x="47" y="15"/>
                    <a:pt x="47" y="15"/>
                  </a:cubicBezTo>
                  <a:close/>
                  <a:moveTo>
                    <a:pt x="46" y="14"/>
                  </a:moveTo>
                  <a:cubicBezTo>
                    <a:pt x="46" y="14"/>
                    <a:pt x="46" y="14"/>
                    <a:pt x="47" y="14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4"/>
                    <a:pt x="46" y="14"/>
                  </a:cubicBezTo>
                  <a:close/>
                  <a:moveTo>
                    <a:pt x="44" y="16"/>
                  </a:move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6" y="16"/>
                    <a:pt x="46" y="17"/>
                  </a:cubicBezTo>
                  <a:cubicBezTo>
                    <a:pt x="46" y="17"/>
                    <a:pt x="45" y="18"/>
                    <a:pt x="45" y="18"/>
                  </a:cubicBezTo>
                  <a:cubicBezTo>
                    <a:pt x="45" y="18"/>
                    <a:pt x="44" y="18"/>
                    <a:pt x="44" y="18"/>
                  </a:cubicBezTo>
                  <a:cubicBezTo>
                    <a:pt x="44" y="17"/>
                    <a:pt x="44" y="17"/>
                    <a:pt x="44" y="16"/>
                  </a:cubicBezTo>
                  <a:close/>
                  <a:moveTo>
                    <a:pt x="44" y="18"/>
                  </a:moveTo>
                  <a:cubicBezTo>
                    <a:pt x="44" y="18"/>
                    <a:pt x="44" y="18"/>
                    <a:pt x="45" y="18"/>
                  </a:cubicBezTo>
                  <a:cubicBezTo>
                    <a:pt x="45" y="18"/>
                    <a:pt x="45" y="19"/>
                    <a:pt x="44" y="19"/>
                  </a:cubicBezTo>
                  <a:cubicBezTo>
                    <a:pt x="44" y="19"/>
                    <a:pt x="44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lose/>
                  <a:moveTo>
                    <a:pt x="44" y="19"/>
                  </a:moveTo>
                  <a:cubicBezTo>
                    <a:pt x="44" y="19"/>
                    <a:pt x="44" y="19"/>
                    <a:pt x="44" y="20"/>
                  </a:cubicBezTo>
                  <a:cubicBezTo>
                    <a:pt x="44" y="20"/>
                    <a:pt x="43" y="20"/>
                    <a:pt x="43" y="20"/>
                  </a:cubicBezTo>
                  <a:cubicBezTo>
                    <a:pt x="43" y="19"/>
                    <a:pt x="43" y="19"/>
                    <a:pt x="44" y="18"/>
                  </a:cubicBezTo>
                  <a:cubicBezTo>
                    <a:pt x="44" y="19"/>
                    <a:pt x="44" y="19"/>
                    <a:pt x="44" y="19"/>
                  </a:cubicBezTo>
                  <a:close/>
                  <a:moveTo>
                    <a:pt x="44" y="15"/>
                  </a:moveTo>
                  <a:cubicBezTo>
                    <a:pt x="43" y="16"/>
                    <a:pt x="42" y="16"/>
                    <a:pt x="42" y="17"/>
                  </a:cubicBezTo>
                  <a:cubicBezTo>
                    <a:pt x="42" y="17"/>
                    <a:pt x="41" y="17"/>
                    <a:pt x="41" y="18"/>
                  </a:cubicBezTo>
                  <a:cubicBezTo>
                    <a:pt x="41" y="17"/>
                    <a:pt x="41" y="17"/>
                    <a:pt x="41" y="16"/>
                  </a:cubicBezTo>
                  <a:cubicBezTo>
                    <a:pt x="42" y="16"/>
                    <a:pt x="42" y="15"/>
                    <a:pt x="43" y="15"/>
                  </a:cubicBezTo>
                  <a:cubicBezTo>
                    <a:pt x="43" y="15"/>
                    <a:pt x="43" y="15"/>
                    <a:pt x="44" y="15"/>
                  </a:cubicBezTo>
                  <a:close/>
                  <a:moveTo>
                    <a:pt x="38" y="12"/>
                  </a:moveTo>
                  <a:cubicBezTo>
                    <a:pt x="39" y="12"/>
                    <a:pt x="41" y="13"/>
                    <a:pt x="43" y="15"/>
                  </a:cubicBezTo>
                  <a:cubicBezTo>
                    <a:pt x="42" y="15"/>
                    <a:pt x="41" y="15"/>
                    <a:pt x="40" y="15"/>
                  </a:cubicBezTo>
                  <a:cubicBezTo>
                    <a:pt x="40" y="14"/>
                    <a:pt x="39" y="13"/>
                    <a:pt x="38" y="12"/>
                  </a:cubicBezTo>
                  <a:close/>
                  <a:moveTo>
                    <a:pt x="39" y="17"/>
                  </a:moveTo>
                  <a:cubicBezTo>
                    <a:pt x="39" y="17"/>
                    <a:pt x="38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8"/>
                    <a:pt x="38" y="17"/>
                    <a:pt x="39" y="17"/>
                  </a:cubicBezTo>
                  <a:close/>
                  <a:moveTo>
                    <a:pt x="37" y="18"/>
                  </a:moveTo>
                  <a:cubicBezTo>
                    <a:pt x="38" y="18"/>
                    <a:pt x="38" y="18"/>
                    <a:pt x="38" y="19"/>
                  </a:cubicBezTo>
                  <a:cubicBezTo>
                    <a:pt x="38" y="19"/>
                    <a:pt x="37" y="20"/>
                    <a:pt x="37" y="20"/>
                  </a:cubicBezTo>
                  <a:cubicBezTo>
                    <a:pt x="37" y="19"/>
                    <a:pt x="37" y="19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lose/>
                  <a:moveTo>
                    <a:pt x="29" y="21"/>
                  </a:move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0"/>
                  </a:cubicBezTo>
                  <a:cubicBezTo>
                    <a:pt x="29" y="21"/>
                    <a:pt x="29" y="21"/>
                    <a:pt x="29" y="21"/>
                  </a:cubicBezTo>
                  <a:close/>
                  <a:moveTo>
                    <a:pt x="9" y="28"/>
                  </a:moveTo>
                  <a:cubicBezTo>
                    <a:pt x="9" y="28"/>
                    <a:pt x="9" y="28"/>
                    <a:pt x="9" y="28"/>
                  </a:cubicBezTo>
                  <a:cubicBezTo>
                    <a:pt x="9" y="27"/>
                    <a:pt x="9" y="26"/>
                    <a:pt x="10" y="26"/>
                  </a:cubicBezTo>
                  <a:cubicBezTo>
                    <a:pt x="10" y="26"/>
                    <a:pt x="10" y="27"/>
                    <a:pt x="9" y="28"/>
                  </a:cubicBezTo>
                  <a:close/>
                  <a:moveTo>
                    <a:pt x="9" y="24"/>
                  </a:moveTo>
                  <a:cubicBezTo>
                    <a:pt x="9" y="24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lose/>
                  <a:moveTo>
                    <a:pt x="11" y="26"/>
                  </a:moveTo>
                  <a:cubicBezTo>
                    <a:pt x="11" y="26"/>
                    <a:pt x="10" y="26"/>
                    <a:pt x="10" y="25"/>
                  </a:cubicBezTo>
                  <a:cubicBezTo>
                    <a:pt x="10" y="25"/>
                    <a:pt x="11" y="24"/>
                    <a:pt x="11" y="24"/>
                  </a:cubicBezTo>
                  <a:cubicBezTo>
                    <a:pt x="11" y="24"/>
                    <a:pt x="11" y="25"/>
                    <a:pt x="12" y="26"/>
                  </a:cubicBezTo>
                  <a:cubicBezTo>
                    <a:pt x="11" y="26"/>
                    <a:pt x="11" y="26"/>
                    <a:pt x="11" y="26"/>
                  </a:cubicBezTo>
                  <a:close/>
                  <a:moveTo>
                    <a:pt x="11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13" y="23"/>
                    <a:pt x="13" y="23"/>
                    <a:pt x="14" y="24"/>
                  </a:cubicBezTo>
                  <a:cubicBezTo>
                    <a:pt x="13" y="24"/>
                    <a:pt x="13" y="24"/>
                    <a:pt x="12" y="25"/>
                  </a:cubicBezTo>
                  <a:cubicBezTo>
                    <a:pt x="12" y="24"/>
                    <a:pt x="12" y="24"/>
                    <a:pt x="11" y="23"/>
                  </a:cubicBezTo>
                  <a:close/>
                  <a:moveTo>
                    <a:pt x="13" y="25"/>
                  </a:moveTo>
                  <a:cubicBezTo>
                    <a:pt x="13" y="25"/>
                    <a:pt x="14" y="24"/>
                    <a:pt x="14" y="24"/>
                  </a:cubicBezTo>
                  <a:cubicBezTo>
                    <a:pt x="14" y="24"/>
                    <a:pt x="14" y="24"/>
                    <a:pt x="15" y="24"/>
                  </a:cubicBezTo>
                  <a:cubicBezTo>
                    <a:pt x="15" y="24"/>
                    <a:pt x="15" y="25"/>
                    <a:pt x="15" y="25"/>
                  </a:cubicBezTo>
                  <a:cubicBezTo>
                    <a:pt x="15" y="25"/>
                    <a:pt x="14" y="26"/>
                    <a:pt x="13" y="26"/>
                  </a:cubicBezTo>
                  <a:cubicBezTo>
                    <a:pt x="13" y="26"/>
                    <a:pt x="13" y="26"/>
                    <a:pt x="13" y="25"/>
                  </a:cubicBezTo>
                  <a:close/>
                  <a:moveTo>
                    <a:pt x="13" y="26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lose/>
                  <a:moveTo>
                    <a:pt x="14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7"/>
                    <a:pt x="14" y="27"/>
                  </a:cubicBezTo>
                  <a:cubicBezTo>
                    <a:pt x="14" y="26"/>
                    <a:pt x="15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4" y="27"/>
                    <a:pt x="14" y="28"/>
                  </a:cubicBezTo>
                  <a:close/>
                  <a:moveTo>
                    <a:pt x="18" y="23"/>
                  </a:moveTo>
                  <a:cubicBezTo>
                    <a:pt x="18" y="23"/>
                    <a:pt x="17" y="22"/>
                    <a:pt x="17" y="22"/>
                  </a:cubicBezTo>
                  <a:cubicBezTo>
                    <a:pt x="17" y="22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lose/>
                  <a:moveTo>
                    <a:pt x="20" y="26"/>
                  </a:move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lose/>
                  <a:moveTo>
                    <a:pt x="21" y="23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3"/>
                  </a:cubicBezTo>
                  <a:close/>
                  <a:moveTo>
                    <a:pt x="23" y="24"/>
                  </a:moveTo>
                  <a:cubicBezTo>
                    <a:pt x="23" y="24"/>
                    <a:pt x="23" y="24"/>
                    <a:pt x="23" y="23"/>
                  </a:cubicBezTo>
                  <a:cubicBezTo>
                    <a:pt x="23" y="23"/>
                    <a:pt x="23" y="23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lose/>
                  <a:moveTo>
                    <a:pt x="21" y="16"/>
                  </a:moveTo>
                  <a:cubicBezTo>
                    <a:pt x="22" y="17"/>
                    <a:pt x="23" y="18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18"/>
                    <a:pt x="22" y="18"/>
                    <a:pt x="20" y="17"/>
                  </a:cubicBezTo>
                  <a:cubicBezTo>
                    <a:pt x="21" y="17"/>
                    <a:pt x="21" y="16"/>
                    <a:pt x="21" y="16"/>
                  </a:cubicBezTo>
                  <a:close/>
                  <a:moveTo>
                    <a:pt x="19" y="18"/>
                  </a:moveTo>
                  <a:cubicBezTo>
                    <a:pt x="19" y="18"/>
                    <a:pt x="20" y="18"/>
                    <a:pt x="20" y="18"/>
                  </a:cubicBezTo>
                  <a:cubicBezTo>
                    <a:pt x="20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lose/>
                  <a:moveTo>
                    <a:pt x="19" y="18"/>
                  </a:moveTo>
                  <a:cubicBezTo>
                    <a:pt x="20" y="18"/>
                    <a:pt x="21" y="20"/>
                    <a:pt x="21" y="21"/>
                  </a:cubicBezTo>
                  <a:cubicBezTo>
                    <a:pt x="21" y="22"/>
                    <a:pt x="21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1"/>
                    <a:pt x="19" y="20"/>
                    <a:pt x="17" y="19"/>
                  </a:cubicBezTo>
                  <a:cubicBezTo>
                    <a:pt x="17" y="19"/>
                    <a:pt x="18" y="20"/>
                    <a:pt x="19" y="21"/>
                  </a:cubicBezTo>
                  <a:cubicBezTo>
                    <a:pt x="18" y="20"/>
                    <a:pt x="17" y="20"/>
                    <a:pt x="16" y="19"/>
                  </a:cubicBezTo>
                  <a:cubicBezTo>
                    <a:pt x="17" y="19"/>
                    <a:pt x="18" y="18"/>
                    <a:pt x="19" y="18"/>
                  </a:cubicBezTo>
                  <a:close/>
                  <a:moveTo>
                    <a:pt x="16" y="19"/>
                  </a:moveTo>
                  <a:cubicBezTo>
                    <a:pt x="17" y="20"/>
                    <a:pt x="18" y="21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7" y="22"/>
                    <a:pt x="16" y="22"/>
                    <a:pt x="15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5" y="20"/>
                    <a:pt x="15" y="20"/>
                    <a:pt x="16" y="19"/>
                  </a:cubicBezTo>
                  <a:close/>
                  <a:moveTo>
                    <a:pt x="14" y="21"/>
                  </a:moveTo>
                  <a:cubicBezTo>
                    <a:pt x="14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2"/>
                    <a:pt x="17" y="23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6" y="23"/>
                    <a:pt x="16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3"/>
                    <a:pt x="16" y="23"/>
                  </a:cubicBezTo>
                  <a:cubicBezTo>
                    <a:pt x="15" y="22"/>
                    <a:pt x="14" y="22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lose/>
                  <a:moveTo>
                    <a:pt x="14" y="23"/>
                  </a:move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3"/>
                    <a:pt x="12" y="23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3" y="22"/>
                    <a:pt x="14" y="23"/>
                    <a:pt x="14" y="23"/>
                  </a:cubicBezTo>
                  <a:close/>
                  <a:moveTo>
                    <a:pt x="11" y="20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12" y="22"/>
                    <a:pt x="12" y="22"/>
                    <a:pt x="11" y="22"/>
                  </a:cubicBezTo>
                  <a:cubicBezTo>
                    <a:pt x="11" y="22"/>
                    <a:pt x="10" y="22"/>
                    <a:pt x="10" y="22"/>
                  </a:cubicBezTo>
                  <a:cubicBezTo>
                    <a:pt x="10" y="21"/>
                    <a:pt x="11" y="21"/>
                    <a:pt x="11" y="20"/>
                  </a:cubicBezTo>
                  <a:close/>
                  <a:moveTo>
                    <a:pt x="10" y="22"/>
                  </a:moveTo>
                  <a:cubicBezTo>
                    <a:pt x="10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3"/>
                    <a:pt x="11" y="23"/>
                  </a:cubicBezTo>
                  <a:cubicBezTo>
                    <a:pt x="10" y="22"/>
                    <a:pt x="10" y="22"/>
                    <a:pt x="9" y="22"/>
                  </a:cubicBezTo>
                  <a:cubicBezTo>
                    <a:pt x="9" y="22"/>
                    <a:pt x="10" y="22"/>
                    <a:pt x="10" y="22"/>
                  </a:cubicBezTo>
                  <a:close/>
                  <a:moveTo>
                    <a:pt x="9" y="22"/>
                  </a:moveTo>
                  <a:cubicBezTo>
                    <a:pt x="10" y="22"/>
                    <a:pt x="10" y="23"/>
                    <a:pt x="10" y="23"/>
                  </a:cubicBezTo>
                  <a:cubicBezTo>
                    <a:pt x="9" y="23"/>
                    <a:pt x="9" y="23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9" y="23"/>
                    <a:pt x="9" y="22"/>
                  </a:cubicBezTo>
                  <a:close/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lose/>
                  <a:moveTo>
                    <a:pt x="8" y="25"/>
                  </a:moveTo>
                  <a:cubicBezTo>
                    <a:pt x="8" y="24"/>
                    <a:pt x="8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26"/>
                    <a:pt x="7" y="25"/>
                    <a:pt x="8" y="25"/>
                  </a:cubicBezTo>
                  <a:close/>
                  <a:moveTo>
                    <a:pt x="6" y="26"/>
                  </a:move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5" y="27"/>
                    <a:pt x="5" y="28"/>
                  </a:cubicBezTo>
                  <a:cubicBezTo>
                    <a:pt x="5" y="28"/>
                    <a:pt x="5" y="27"/>
                    <a:pt x="5" y="27"/>
                  </a:cubicBezTo>
                  <a:cubicBezTo>
                    <a:pt x="5" y="27"/>
                    <a:pt x="5" y="26"/>
                    <a:pt x="6" y="26"/>
                  </a:cubicBezTo>
                  <a:close/>
                </a:path>
              </a:pathLst>
            </a:custGeom>
            <a:solidFill>
              <a:srgbClr val="7CC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4814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9" name="Freeform 57"/>
            <p:cNvSpPr>
              <a:spLocks noEditPoints="1"/>
            </p:cNvSpPr>
            <p:nvPr/>
          </p:nvSpPr>
          <p:spPr bwMode="auto">
            <a:xfrm>
              <a:off x="9244013" y="6269038"/>
              <a:ext cx="2963863" cy="604837"/>
            </a:xfrm>
            <a:custGeom>
              <a:avLst/>
              <a:gdLst>
                <a:gd name="T0" fmla="*/ 175 w 194"/>
                <a:gd name="T1" fmla="*/ 0 h 39"/>
                <a:gd name="T2" fmla="*/ 165 w 194"/>
                <a:gd name="T3" fmla="*/ 4 h 39"/>
                <a:gd name="T4" fmla="*/ 144 w 194"/>
                <a:gd name="T5" fmla="*/ 4 h 39"/>
                <a:gd name="T6" fmla="*/ 126 w 194"/>
                <a:gd name="T7" fmla="*/ 8 h 39"/>
                <a:gd name="T8" fmla="*/ 102 w 194"/>
                <a:gd name="T9" fmla="*/ 1 h 39"/>
                <a:gd name="T10" fmla="*/ 73 w 194"/>
                <a:gd name="T11" fmla="*/ 8 h 39"/>
                <a:gd name="T12" fmla="*/ 65 w 194"/>
                <a:gd name="T13" fmla="*/ 0 h 39"/>
                <a:gd name="T14" fmla="*/ 36 w 194"/>
                <a:gd name="T15" fmla="*/ 10 h 39"/>
                <a:gd name="T16" fmla="*/ 19 w 194"/>
                <a:gd name="T17" fmla="*/ 8 h 39"/>
                <a:gd name="T18" fmla="*/ 4 w 194"/>
                <a:gd name="T19" fmla="*/ 8 h 39"/>
                <a:gd name="T20" fmla="*/ 2 w 194"/>
                <a:gd name="T21" fmla="*/ 21 h 39"/>
                <a:gd name="T22" fmla="*/ 14 w 194"/>
                <a:gd name="T23" fmla="*/ 16 h 39"/>
                <a:gd name="T24" fmla="*/ 8 w 194"/>
                <a:gd name="T25" fmla="*/ 17 h 39"/>
                <a:gd name="T26" fmla="*/ 11 w 194"/>
                <a:gd name="T27" fmla="*/ 16 h 39"/>
                <a:gd name="T28" fmla="*/ 14 w 194"/>
                <a:gd name="T29" fmla="*/ 21 h 39"/>
                <a:gd name="T30" fmla="*/ 19 w 194"/>
                <a:gd name="T31" fmla="*/ 16 h 39"/>
                <a:gd name="T32" fmla="*/ 23 w 194"/>
                <a:gd name="T33" fmla="*/ 16 h 39"/>
                <a:gd name="T34" fmla="*/ 38 w 194"/>
                <a:gd name="T35" fmla="*/ 11 h 39"/>
                <a:gd name="T36" fmla="*/ 43 w 194"/>
                <a:gd name="T37" fmla="*/ 8 h 39"/>
                <a:gd name="T38" fmla="*/ 46 w 194"/>
                <a:gd name="T39" fmla="*/ 15 h 39"/>
                <a:gd name="T40" fmla="*/ 49 w 194"/>
                <a:gd name="T41" fmla="*/ 11 h 39"/>
                <a:gd name="T42" fmla="*/ 53 w 194"/>
                <a:gd name="T43" fmla="*/ 15 h 39"/>
                <a:gd name="T44" fmla="*/ 56 w 194"/>
                <a:gd name="T45" fmla="*/ 15 h 39"/>
                <a:gd name="T46" fmla="*/ 87 w 194"/>
                <a:gd name="T47" fmla="*/ 9 h 39"/>
                <a:gd name="T48" fmla="*/ 65 w 194"/>
                <a:gd name="T49" fmla="*/ 20 h 39"/>
                <a:gd name="T50" fmla="*/ 73 w 194"/>
                <a:gd name="T51" fmla="*/ 18 h 39"/>
                <a:gd name="T52" fmla="*/ 81 w 194"/>
                <a:gd name="T53" fmla="*/ 16 h 39"/>
                <a:gd name="T54" fmla="*/ 85 w 194"/>
                <a:gd name="T55" fmla="*/ 12 h 39"/>
                <a:gd name="T56" fmla="*/ 86 w 194"/>
                <a:gd name="T57" fmla="*/ 15 h 39"/>
                <a:gd name="T58" fmla="*/ 87 w 194"/>
                <a:gd name="T59" fmla="*/ 16 h 39"/>
                <a:gd name="T60" fmla="*/ 94 w 194"/>
                <a:gd name="T61" fmla="*/ 13 h 39"/>
                <a:gd name="T62" fmla="*/ 113 w 194"/>
                <a:gd name="T63" fmla="*/ 4 h 39"/>
                <a:gd name="T64" fmla="*/ 111 w 194"/>
                <a:gd name="T65" fmla="*/ 5 h 39"/>
                <a:gd name="T66" fmla="*/ 105 w 194"/>
                <a:gd name="T67" fmla="*/ 15 h 39"/>
                <a:gd name="T68" fmla="*/ 109 w 194"/>
                <a:gd name="T69" fmla="*/ 13 h 39"/>
                <a:gd name="T70" fmla="*/ 113 w 194"/>
                <a:gd name="T71" fmla="*/ 15 h 39"/>
                <a:gd name="T72" fmla="*/ 116 w 194"/>
                <a:gd name="T73" fmla="*/ 16 h 39"/>
                <a:gd name="T74" fmla="*/ 119 w 194"/>
                <a:gd name="T75" fmla="*/ 16 h 39"/>
                <a:gd name="T76" fmla="*/ 121 w 194"/>
                <a:gd name="T77" fmla="*/ 11 h 39"/>
                <a:gd name="T78" fmla="*/ 128 w 194"/>
                <a:gd name="T79" fmla="*/ 13 h 39"/>
                <a:gd name="T80" fmla="*/ 138 w 194"/>
                <a:gd name="T81" fmla="*/ 6 h 39"/>
                <a:gd name="T82" fmla="*/ 136 w 194"/>
                <a:gd name="T83" fmla="*/ 7 h 39"/>
                <a:gd name="T84" fmla="*/ 132 w 194"/>
                <a:gd name="T85" fmla="*/ 11 h 39"/>
                <a:gd name="T86" fmla="*/ 134 w 194"/>
                <a:gd name="T87" fmla="*/ 15 h 39"/>
                <a:gd name="T88" fmla="*/ 140 w 194"/>
                <a:gd name="T89" fmla="*/ 13 h 39"/>
                <a:gd name="T90" fmla="*/ 145 w 194"/>
                <a:gd name="T91" fmla="*/ 12 h 39"/>
                <a:gd name="T92" fmla="*/ 164 w 194"/>
                <a:gd name="T93" fmla="*/ 4 h 39"/>
                <a:gd name="T94" fmla="*/ 161 w 194"/>
                <a:gd name="T95" fmla="*/ 5 h 39"/>
                <a:gd name="T96" fmla="*/ 154 w 194"/>
                <a:gd name="T97" fmla="*/ 9 h 39"/>
                <a:gd name="T98" fmla="*/ 151 w 194"/>
                <a:gd name="T99" fmla="*/ 15 h 39"/>
                <a:gd name="T100" fmla="*/ 156 w 194"/>
                <a:gd name="T101" fmla="*/ 14 h 39"/>
                <a:gd name="T102" fmla="*/ 160 w 194"/>
                <a:gd name="T103" fmla="*/ 14 h 39"/>
                <a:gd name="T104" fmla="*/ 160 w 194"/>
                <a:gd name="T105" fmla="*/ 11 h 39"/>
                <a:gd name="T106" fmla="*/ 166 w 194"/>
                <a:gd name="T107" fmla="*/ 13 h 39"/>
                <a:gd name="T108" fmla="*/ 169 w 194"/>
                <a:gd name="T109" fmla="*/ 15 h 39"/>
                <a:gd name="T110" fmla="*/ 172 w 194"/>
                <a:gd name="T111" fmla="*/ 10 h 39"/>
                <a:gd name="T112" fmla="*/ 190 w 194"/>
                <a:gd name="T113" fmla="*/ 7 h 39"/>
                <a:gd name="T114" fmla="*/ 186 w 194"/>
                <a:gd name="T115" fmla="*/ 6 h 39"/>
                <a:gd name="T116" fmla="*/ 176 w 194"/>
                <a:gd name="T117" fmla="*/ 7 h 39"/>
                <a:gd name="T118" fmla="*/ 179 w 194"/>
                <a:gd name="T119" fmla="*/ 12 h 39"/>
                <a:gd name="T120" fmla="*/ 184 w 194"/>
                <a:gd name="T121" fmla="*/ 11 h 39"/>
                <a:gd name="T122" fmla="*/ 187 w 194"/>
                <a:gd name="T123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4" h="39">
                  <a:moveTo>
                    <a:pt x="194" y="12"/>
                  </a:moveTo>
                  <a:cubicBezTo>
                    <a:pt x="194" y="11"/>
                    <a:pt x="194" y="11"/>
                    <a:pt x="193" y="11"/>
                  </a:cubicBezTo>
                  <a:cubicBezTo>
                    <a:pt x="194" y="11"/>
                    <a:pt x="194" y="11"/>
                    <a:pt x="194" y="11"/>
                  </a:cubicBezTo>
                  <a:cubicBezTo>
                    <a:pt x="194" y="11"/>
                    <a:pt x="193" y="11"/>
                    <a:pt x="193" y="11"/>
                  </a:cubicBezTo>
                  <a:cubicBezTo>
                    <a:pt x="193" y="10"/>
                    <a:pt x="192" y="10"/>
                    <a:pt x="192" y="9"/>
                  </a:cubicBezTo>
                  <a:cubicBezTo>
                    <a:pt x="192" y="9"/>
                    <a:pt x="192" y="9"/>
                    <a:pt x="192" y="9"/>
                  </a:cubicBezTo>
                  <a:cubicBezTo>
                    <a:pt x="193" y="9"/>
                    <a:pt x="193" y="10"/>
                    <a:pt x="194" y="10"/>
                  </a:cubicBezTo>
                  <a:cubicBezTo>
                    <a:pt x="194" y="8"/>
                    <a:pt x="194" y="8"/>
                    <a:pt x="194" y="8"/>
                  </a:cubicBezTo>
                  <a:cubicBezTo>
                    <a:pt x="193" y="7"/>
                    <a:pt x="193" y="6"/>
                    <a:pt x="192" y="6"/>
                  </a:cubicBezTo>
                  <a:cubicBezTo>
                    <a:pt x="192" y="5"/>
                    <a:pt x="193" y="5"/>
                    <a:pt x="194" y="5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3" y="4"/>
                    <a:pt x="192" y="5"/>
                    <a:pt x="191" y="5"/>
                  </a:cubicBezTo>
                  <a:cubicBezTo>
                    <a:pt x="191" y="5"/>
                    <a:pt x="190" y="5"/>
                    <a:pt x="190" y="5"/>
                  </a:cubicBezTo>
                  <a:cubicBezTo>
                    <a:pt x="192" y="4"/>
                    <a:pt x="193" y="4"/>
                    <a:pt x="194" y="3"/>
                  </a:cubicBezTo>
                  <a:cubicBezTo>
                    <a:pt x="194" y="3"/>
                    <a:pt x="194" y="3"/>
                    <a:pt x="194" y="3"/>
                  </a:cubicBezTo>
                  <a:cubicBezTo>
                    <a:pt x="192" y="4"/>
                    <a:pt x="191" y="4"/>
                    <a:pt x="189" y="5"/>
                  </a:cubicBezTo>
                  <a:cubicBezTo>
                    <a:pt x="187" y="3"/>
                    <a:pt x="185" y="3"/>
                    <a:pt x="185" y="3"/>
                  </a:cubicBezTo>
                  <a:cubicBezTo>
                    <a:pt x="186" y="4"/>
                    <a:pt x="187" y="4"/>
                    <a:pt x="189" y="5"/>
                  </a:cubicBezTo>
                  <a:cubicBezTo>
                    <a:pt x="188" y="5"/>
                    <a:pt x="187" y="5"/>
                    <a:pt x="187" y="5"/>
                  </a:cubicBezTo>
                  <a:cubicBezTo>
                    <a:pt x="184" y="4"/>
                    <a:pt x="180" y="2"/>
                    <a:pt x="175" y="0"/>
                  </a:cubicBezTo>
                  <a:cubicBezTo>
                    <a:pt x="175" y="0"/>
                    <a:pt x="181" y="2"/>
                    <a:pt x="186" y="6"/>
                  </a:cubicBezTo>
                  <a:cubicBezTo>
                    <a:pt x="184" y="7"/>
                    <a:pt x="182" y="8"/>
                    <a:pt x="181" y="9"/>
                  </a:cubicBezTo>
                  <a:cubicBezTo>
                    <a:pt x="181" y="9"/>
                    <a:pt x="181" y="9"/>
                    <a:pt x="181" y="9"/>
                  </a:cubicBezTo>
                  <a:cubicBezTo>
                    <a:pt x="181" y="9"/>
                    <a:pt x="181" y="9"/>
                    <a:pt x="181" y="9"/>
                  </a:cubicBezTo>
                  <a:cubicBezTo>
                    <a:pt x="181" y="9"/>
                    <a:pt x="181" y="9"/>
                    <a:pt x="181" y="9"/>
                  </a:cubicBezTo>
                  <a:cubicBezTo>
                    <a:pt x="180" y="9"/>
                    <a:pt x="180" y="9"/>
                    <a:pt x="179" y="8"/>
                  </a:cubicBezTo>
                  <a:cubicBezTo>
                    <a:pt x="182" y="7"/>
                    <a:pt x="183" y="7"/>
                    <a:pt x="183" y="7"/>
                  </a:cubicBezTo>
                  <a:cubicBezTo>
                    <a:pt x="182" y="7"/>
                    <a:pt x="181" y="8"/>
                    <a:pt x="179" y="8"/>
                  </a:cubicBezTo>
                  <a:cubicBezTo>
                    <a:pt x="178" y="7"/>
                    <a:pt x="177" y="7"/>
                    <a:pt x="176" y="6"/>
                  </a:cubicBezTo>
                  <a:cubicBezTo>
                    <a:pt x="174" y="4"/>
                    <a:pt x="171" y="3"/>
                    <a:pt x="171" y="3"/>
                  </a:cubicBezTo>
                  <a:cubicBezTo>
                    <a:pt x="173" y="4"/>
                    <a:pt x="174" y="5"/>
                    <a:pt x="175" y="6"/>
                  </a:cubicBezTo>
                  <a:cubicBezTo>
                    <a:pt x="173" y="5"/>
                    <a:pt x="172" y="5"/>
                    <a:pt x="172" y="5"/>
                  </a:cubicBezTo>
                  <a:cubicBezTo>
                    <a:pt x="173" y="5"/>
                    <a:pt x="174" y="6"/>
                    <a:pt x="175" y="6"/>
                  </a:cubicBezTo>
                  <a:cubicBezTo>
                    <a:pt x="176" y="7"/>
                    <a:pt x="176" y="9"/>
                    <a:pt x="176" y="10"/>
                  </a:cubicBezTo>
                  <a:cubicBezTo>
                    <a:pt x="175" y="10"/>
                    <a:pt x="175" y="10"/>
                    <a:pt x="174" y="10"/>
                  </a:cubicBezTo>
                  <a:cubicBezTo>
                    <a:pt x="174" y="10"/>
                    <a:pt x="174" y="10"/>
                    <a:pt x="173" y="10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5" y="10"/>
                    <a:pt x="175" y="10"/>
                    <a:pt x="175" y="10"/>
                  </a:cubicBezTo>
                  <a:cubicBezTo>
                    <a:pt x="175" y="10"/>
                    <a:pt x="174" y="10"/>
                    <a:pt x="173" y="10"/>
                  </a:cubicBezTo>
                  <a:cubicBezTo>
                    <a:pt x="171" y="7"/>
                    <a:pt x="168" y="5"/>
                    <a:pt x="165" y="4"/>
                  </a:cubicBezTo>
                  <a:cubicBezTo>
                    <a:pt x="170" y="2"/>
                    <a:pt x="173" y="0"/>
                    <a:pt x="173" y="0"/>
                  </a:cubicBezTo>
                  <a:cubicBezTo>
                    <a:pt x="170" y="2"/>
                    <a:pt x="167" y="3"/>
                    <a:pt x="165" y="4"/>
                  </a:cubicBezTo>
                  <a:cubicBezTo>
                    <a:pt x="165" y="4"/>
                    <a:pt x="164" y="4"/>
                    <a:pt x="164" y="4"/>
                  </a:cubicBezTo>
                  <a:cubicBezTo>
                    <a:pt x="165" y="4"/>
                    <a:pt x="165" y="4"/>
                    <a:pt x="165" y="4"/>
                  </a:cubicBezTo>
                  <a:cubicBezTo>
                    <a:pt x="165" y="4"/>
                    <a:pt x="164" y="4"/>
                    <a:pt x="164" y="4"/>
                  </a:cubicBezTo>
                  <a:cubicBezTo>
                    <a:pt x="163" y="3"/>
                    <a:pt x="162" y="3"/>
                    <a:pt x="162" y="3"/>
                  </a:cubicBezTo>
                  <a:cubicBezTo>
                    <a:pt x="163" y="3"/>
                    <a:pt x="163" y="4"/>
                    <a:pt x="164" y="4"/>
                  </a:cubicBezTo>
                  <a:cubicBezTo>
                    <a:pt x="163" y="4"/>
                    <a:pt x="162" y="4"/>
                    <a:pt x="162" y="4"/>
                  </a:cubicBezTo>
                  <a:cubicBezTo>
                    <a:pt x="159" y="3"/>
                    <a:pt x="156" y="2"/>
                    <a:pt x="153" y="0"/>
                  </a:cubicBezTo>
                  <a:cubicBezTo>
                    <a:pt x="153" y="0"/>
                    <a:pt x="157" y="2"/>
                    <a:pt x="161" y="4"/>
                  </a:cubicBezTo>
                  <a:cubicBezTo>
                    <a:pt x="158" y="5"/>
                    <a:pt x="156" y="6"/>
                    <a:pt x="154" y="7"/>
                  </a:cubicBezTo>
                  <a:cubicBezTo>
                    <a:pt x="152" y="6"/>
                    <a:pt x="150" y="5"/>
                    <a:pt x="150" y="5"/>
                  </a:cubicBezTo>
                  <a:cubicBezTo>
                    <a:pt x="151" y="6"/>
                    <a:pt x="153" y="7"/>
                    <a:pt x="154" y="7"/>
                  </a:cubicBezTo>
                  <a:cubicBezTo>
                    <a:pt x="153" y="8"/>
                    <a:pt x="152" y="9"/>
                    <a:pt x="152" y="9"/>
                  </a:cubicBezTo>
                  <a:cubicBezTo>
                    <a:pt x="151" y="10"/>
                    <a:pt x="149" y="10"/>
                    <a:pt x="149" y="10"/>
                  </a:cubicBezTo>
                  <a:cubicBezTo>
                    <a:pt x="148" y="8"/>
                    <a:pt x="146" y="6"/>
                    <a:pt x="144" y="5"/>
                  </a:cubicBezTo>
                  <a:cubicBezTo>
                    <a:pt x="148" y="2"/>
                    <a:pt x="152" y="1"/>
                    <a:pt x="152" y="1"/>
                  </a:cubicBezTo>
                  <a:cubicBezTo>
                    <a:pt x="149" y="2"/>
                    <a:pt x="146" y="3"/>
                    <a:pt x="144" y="4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144" y="4"/>
                    <a:pt x="143" y="4"/>
                    <a:pt x="143" y="4"/>
                  </a:cubicBezTo>
                  <a:cubicBezTo>
                    <a:pt x="142" y="4"/>
                    <a:pt x="142" y="3"/>
                    <a:pt x="142" y="3"/>
                  </a:cubicBezTo>
                  <a:cubicBezTo>
                    <a:pt x="142" y="4"/>
                    <a:pt x="143" y="4"/>
                    <a:pt x="143" y="4"/>
                  </a:cubicBezTo>
                  <a:cubicBezTo>
                    <a:pt x="141" y="4"/>
                    <a:pt x="139" y="5"/>
                    <a:pt x="138" y="5"/>
                  </a:cubicBezTo>
                  <a:cubicBezTo>
                    <a:pt x="135" y="4"/>
                    <a:pt x="133" y="4"/>
                    <a:pt x="133" y="4"/>
                  </a:cubicBezTo>
                  <a:cubicBezTo>
                    <a:pt x="135" y="4"/>
                    <a:pt x="136" y="5"/>
                    <a:pt x="137" y="5"/>
                  </a:cubicBezTo>
                  <a:cubicBezTo>
                    <a:pt x="137" y="6"/>
                    <a:pt x="136" y="6"/>
                    <a:pt x="135" y="6"/>
                  </a:cubicBezTo>
                  <a:cubicBezTo>
                    <a:pt x="132" y="4"/>
                    <a:pt x="128" y="2"/>
                    <a:pt x="123" y="1"/>
                  </a:cubicBezTo>
                  <a:cubicBezTo>
                    <a:pt x="123" y="1"/>
                    <a:pt x="129" y="3"/>
                    <a:pt x="134" y="7"/>
                  </a:cubicBezTo>
                  <a:cubicBezTo>
                    <a:pt x="133" y="7"/>
                    <a:pt x="133" y="8"/>
                    <a:pt x="132" y="8"/>
                  </a:cubicBezTo>
                  <a:cubicBezTo>
                    <a:pt x="132" y="8"/>
                    <a:pt x="132" y="8"/>
                    <a:pt x="131" y="8"/>
                  </a:cubicBezTo>
                  <a:cubicBezTo>
                    <a:pt x="131" y="8"/>
                    <a:pt x="132" y="8"/>
                    <a:pt x="132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0" y="9"/>
                    <a:pt x="130" y="9"/>
                    <a:pt x="130" y="9"/>
                  </a:cubicBezTo>
                  <a:cubicBezTo>
                    <a:pt x="130" y="9"/>
                    <a:pt x="131" y="9"/>
                    <a:pt x="131" y="10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29" y="10"/>
                    <a:pt x="129" y="10"/>
                    <a:pt x="128" y="9"/>
                  </a:cubicBezTo>
                  <a:cubicBezTo>
                    <a:pt x="131" y="8"/>
                    <a:pt x="133" y="7"/>
                    <a:pt x="133" y="7"/>
                  </a:cubicBezTo>
                  <a:cubicBezTo>
                    <a:pt x="131" y="8"/>
                    <a:pt x="130" y="8"/>
                    <a:pt x="128" y="9"/>
                  </a:cubicBezTo>
                  <a:cubicBezTo>
                    <a:pt x="127" y="9"/>
                    <a:pt x="127" y="9"/>
                    <a:pt x="126" y="8"/>
                  </a:cubicBezTo>
                  <a:cubicBezTo>
                    <a:pt x="124" y="5"/>
                    <a:pt x="121" y="4"/>
                    <a:pt x="121" y="4"/>
                  </a:cubicBezTo>
                  <a:cubicBezTo>
                    <a:pt x="123" y="5"/>
                    <a:pt x="124" y="6"/>
                    <a:pt x="125" y="7"/>
                  </a:cubicBezTo>
                  <a:cubicBezTo>
                    <a:pt x="122" y="6"/>
                    <a:pt x="120" y="5"/>
                    <a:pt x="120" y="5"/>
                  </a:cubicBezTo>
                  <a:cubicBezTo>
                    <a:pt x="122" y="6"/>
                    <a:pt x="124" y="7"/>
                    <a:pt x="125" y="8"/>
                  </a:cubicBezTo>
                  <a:cubicBezTo>
                    <a:pt x="126" y="9"/>
                    <a:pt x="126" y="10"/>
                    <a:pt x="126" y="10"/>
                  </a:cubicBezTo>
                  <a:cubicBezTo>
                    <a:pt x="125" y="10"/>
                    <a:pt x="124" y="11"/>
                    <a:pt x="124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4" y="10"/>
                    <a:pt x="125" y="10"/>
                    <a:pt x="125" y="10"/>
                  </a:cubicBezTo>
                  <a:cubicBezTo>
                    <a:pt x="124" y="10"/>
                    <a:pt x="123" y="10"/>
                    <a:pt x="123" y="11"/>
                  </a:cubicBezTo>
                  <a:cubicBezTo>
                    <a:pt x="121" y="7"/>
                    <a:pt x="117" y="6"/>
                    <a:pt x="115" y="5"/>
                  </a:cubicBezTo>
                  <a:cubicBezTo>
                    <a:pt x="119" y="2"/>
                    <a:pt x="123" y="1"/>
                    <a:pt x="123" y="1"/>
                  </a:cubicBezTo>
                  <a:cubicBezTo>
                    <a:pt x="120" y="2"/>
                    <a:pt x="117" y="3"/>
                    <a:pt x="114" y="5"/>
                  </a:cubicBezTo>
                  <a:cubicBezTo>
                    <a:pt x="114" y="5"/>
                    <a:pt x="114" y="4"/>
                    <a:pt x="114" y="4"/>
                  </a:cubicBezTo>
                  <a:cubicBezTo>
                    <a:pt x="114" y="4"/>
                    <a:pt x="115" y="4"/>
                    <a:pt x="115" y="4"/>
                  </a:cubicBezTo>
                  <a:cubicBezTo>
                    <a:pt x="114" y="4"/>
                    <a:pt x="114" y="4"/>
                    <a:pt x="113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13" y="4"/>
                    <a:pt x="113" y="4"/>
                  </a:cubicBezTo>
                  <a:cubicBezTo>
                    <a:pt x="112" y="5"/>
                    <a:pt x="112" y="5"/>
                    <a:pt x="111" y="5"/>
                  </a:cubicBezTo>
                  <a:cubicBezTo>
                    <a:pt x="109" y="4"/>
                    <a:pt x="106" y="2"/>
                    <a:pt x="102" y="1"/>
                  </a:cubicBezTo>
                  <a:cubicBezTo>
                    <a:pt x="102" y="1"/>
                    <a:pt x="106" y="3"/>
                    <a:pt x="110" y="5"/>
                  </a:cubicBezTo>
                  <a:cubicBezTo>
                    <a:pt x="108" y="6"/>
                    <a:pt x="105" y="7"/>
                    <a:pt x="104" y="8"/>
                  </a:cubicBezTo>
                  <a:cubicBezTo>
                    <a:pt x="101" y="7"/>
                    <a:pt x="99" y="6"/>
                    <a:pt x="99" y="6"/>
                  </a:cubicBezTo>
                  <a:cubicBezTo>
                    <a:pt x="101" y="7"/>
                    <a:pt x="102" y="7"/>
                    <a:pt x="103" y="8"/>
                  </a:cubicBezTo>
                  <a:cubicBezTo>
                    <a:pt x="101" y="10"/>
                    <a:pt x="100" y="11"/>
                    <a:pt x="99" y="12"/>
                  </a:cubicBezTo>
                  <a:cubicBezTo>
                    <a:pt x="99" y="12"/>
                    <a:pt x="99" y="12"/>
                    <a:pt x="98" y="12"/>
                  </a:cubicBezTo>
                  <a:cubicBezTo>
                    <a:pt x="98" y="11"/>
                    <a:pt x="97" y="9"/>
                    <a:pt x="96" y="8"/>
                  </a:cubicBezTo>
                  <a:cubicBezTo>
                    <a:pt x="94" y="6"/>
                    <a:pt x="91" y="4"/>
                    <a:pt x="91" y="4"/>
                  </a:cubicBezTo>
                  <a:cubicBezTo>
                    <a:pt x="94" y="6"/>
                    <a:pt x="95" y="7"/>
                    <a:pt x="96" y="8"/>
                  </a:cubicBezTo>
                  <a:cubicBezTo>
                    <a:pt x="94" y="9"/>
                    <a:pt x="93" y="9"/>
                    <a:pt x="92" y="10"/>
                  </a:cubicBezTo>
                  <a:cubicBezTo>
                    <a:pt x="89" y="6"/>
                    <a:pt x="84" y="5"/>
                    <a:pt x="83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3" y="4"/>
                    <a:pt x="83" y="5"/>
                    <a:pt x="83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5"/>
                    <a:pt x="82" y="5"/>
                    <a:pt x="81" y="5"/>
                  </a:cubicBezTo>
                  <a:cubicBezTo>
                    <a:pt x="79" y="4"/>
                    <a:pt x="76" y="3"/>
                    <a:pt x="72" y="2"/>
                  </a:cubicBezTo>
                  <a:cubicBezTo>
                    <a:pt x="72" y="2"/>
                    <a:pt x="76" y="3"/>
                    <a:pt x="80" y="5"/>
                  </a:cubicBezTo>
                  <a:cubicBezTo>
                    <a:pt x="78" y="6"/>
                    <a:pt x="76" y="7"/>
                    <a:pt x="74" y="8"/>
                  </a:cubicBezTo>
                  <a:cubicBezTo>
                    <a:pt x="74" y="8"/>
                    <a:pt x="73" y="8"/>
                    <a:pt x="73" y="8"/>
                  </a:cubicBezTo>
                  <a:cubicBezTo>
                    <a:pt x="74" y="7"/>
                    <a:pt x="76" y="7"/>
                    <a:pt x="76" y="7"/>
                  </a:cubicBezTo>
                  <a:cubicBezTo>
                    <a:pt x="75" y="7"/>
                    <a:pt x="74" y="7"/>
                    <a:pt x="72" y="8"/>
                  </a:cubicBezTo>
                  <a:cubicBezTo>
                    <a:pt x="71" y="7"/>
                    <a:pt x="69" y="6"/>
                    <a:pt x="69" y="6"/>
                  </a:cubicBezTo>
                  <a:cubicBezTo>
                    <a:pt x="70" y="7"/>
                    <a:pt x="71" y="7"/>
                    <a:pt x="72" y="8"/>
                  </a:cubicBezTo>
                  <a:cubicBezTo>
                    <a:pt x="67" y="9"/>
                    <a:pt x="65" y="11"/>
                    <a:pt x="63" y="12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2" y="13"/>
                    <a:pt x="61" y="14"/>
                    <a:pt x="61" y="15"/>
                  </a:cubicBezTo>
                  <a:cubicBezTo>
                    <a:pt x="61" y="15"/>
                    <a:pt x="61" y="15"/>
                    <a:pt x="60" y="15"/>
                  </a:cubicBezTo>
                  <a:cubicBezTo>
                    <a:pt x="60" y="14"/>
                    <a:pt x="60" y="13"/>
                    <a:pt x="60" y="13"/>
                  </a:cubicBezTo>
                  <a:cubicBezTo>
                    <a:pt x="63" y="11"/>
                    <a:pt x="65" y="10"/>
                    <a:pt x="65" y="10"/>
                  </a:cubicBezTo>
                  <a:cubicBezTo>
                    <a:pt x="63" y="11"/>
                    <a:pt x="61" y="12"/>
                    <a:pt x="59" y="12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5" y="7"/>
                    <a:pt x="55" y="7"/>
                  </a:cubicBezTo>
                  <a:cubicBezTo>
                    <a:pt x="54" y="7"/>
                    <a:pt x="53" y="6"/>
                    <a:pt x="53" y="6"/>
                  </a:cubicBezTo>
                  <a:cubicBezTo>
                    <a:pt x="54" y="7"/>
                    <a:pt x="54" y="7"/>
                    <a:pt x="55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51" y="9"/>
                    <a:pt x="50" y="9"/>
                    <a:pt x="50" y="8"/>
                  </a:cubicBezTo>
                  <a:cubicBezTo>
                    <a:pt x="55" y="3"/>
                    <a:pt x="64" y="0"/>
                    <a:pt x="65" y="0"/>
                  </a:cubicBezTo>
                  <a:cubicBezTo>
                    <a:pt x="60" y="1"/>
                    <a:pt x="56" y="3"/>
                    <a:pt x="53" y="5"/>
                  </a:cubicBezTo>
                  <a:cubicBezTo>
                    <a:pt x="51" y="6"/>
                    <a:pt x="49" y="6"/>
                    <a:pt x="47" y="7"/>
                  </a:cubicBezTo>
                  <a:cubicBezTo>
                    <a:pt x="47" y="7"/>
                    <a:pt x="47" y="7"/>
                    <a:pt x="46" y="7"/>
                  </a:cubicBezTo>
                  <a:cubicBezTo>
                    <a:pt x="46" y="7"/>
                    <a:pt x="46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50" y="4"/>
                    <a:pt x="56" y="3"/>
                    <a:pt x="57" y="3"/>
                  </a:cubicBezTo>
                  <a:cubicBezTo>
                    <a:pt x="51" y="3"/>
                    <a:pt x="47" y="5"/>
                    <a:pt x="45" y="7"/>
                  </a:cubicBezTo>
                  <a:cubicBezTo>
                    <a:pt x="45" y="7"/>
                    <a:pt x="44" y="7"/>
                    <a:pt x="44" y="7"/>
                  </a:cubicBezTo>
                  <a:cubicBezTo>
                    <a:pt x="44" y="7"/>
                    <a:pt x="45" y="7"/>
                    <a:pt x="45" y="7"/>
                  </a:cubicBezTo>
                  <a:cubicBezTo>
                    <a:pt x="45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2" y="6"/>
                    <a:pt x="40" y="5"/>
                    <a:pt x="38" y="5"/>
                  </a:cubicBezTo>
                  <a:cubicBezTo>
                    <a:pt x="36" y="3"/>
                    <a:pt x="34" y="2"/>
                    <a:pt x="34" y="2"/>
                  </a:cubicBezTo>
                  <a:cubicBezTo>
                    <a:pt x="35" y="3"/>
                    <a:pt x="36" y="3"/>
                    <a:pt x="37" y="4"/>
                  </a:cubicBezTo>
                  <a:cubicBezTo>
                    <a:pt x="36" y="4"/>
                    <a:pt x="36" y="4"/>
                    <a:pt x="35" y="4"/>
                  </a:cubicBezTo>
                  <a:cubicBezTo>
                    <a:pt x="35" y="4"/>
                    <a:pt x="36" y="4"/>
                    <a:pt x="37" y="4"/>
                  </a:cubicBezTo>
                  <a:cubicBezTo>
                    <a:pt x="38" y="6"/>
                    <a:pt x="39" y="8"/>
                    <a:pt x="39" y="9"/>
                  </a:cubicBezTo>
                  <a:cubicBezTo>
                    <a:pt x="38" y="9"/>
                    <a:pt x="37" y="10"/>
                    <a:pt x="37" y="10"/>
                  </a:cubicBezTo>
                  <a:cubicBezTo>
                    <a:pt x="37" y="10"/>
                    <a:pt x="37" y="10"/>
                    <a:pt x="36" y="10"/>
                  </a:cubicBezTo>
                  <a:cubicBezTo>
                    <a:pt x="33" y="3"/>
                    <a:pt x="25" y="2"/>
                    <a:pt x="25" y="2"/>
                  </a:cubicBezTo>
                  <a:cubicBezTo>
                    <a:pt x="30" y="4"/>
                    <a:pt x="33" y="6"/>
                    <a:pt x="34" y="9"/>
                  </a:cubicBezTo>
                  <a:cubicBezTo>
                    <a:pt x="32" y="7"/>
                    <a:pt x="28" y="4"/>
                    <a:pt x="22" y="2"/>
                  </a:cubicBezTo>
                  <a:cubicBezTo>
                    <a:pt x="24" y="3"/>
                    <a:pt x="32" y="7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2" y="13"/>
                    <a:pt x="31" y="12"/>
                    <a:pt x="29" y="10"/>
                  </a:cubicBezTo>
                  <a:cubicBezTo>
                    <a:pt x="27" y="8"/>
                    <a:pt x="24" y="6"/>
                    <a:pt x="24" y="6"/>
                  </a:cubicBezTo>
                  <a:cubicBezTo>
                    <a:pt x="26" y="7"/>
                    <a:pt x="27" y="8"/>
                    <a:pt x="27" y="9"/>
                  </a:cubicBezTo>
                  <a:cubicBezTo>
                    <a:pt x="26" y="8"/>
                    <a:pt x="25" y="7"/>
                    <a:pt x="24" y="7"/>
                  </a:cubicBezTo>
                  <a:cubicBezTo>
                    <a:pt x="24" y="7"/>
                    <a:pt x="28" y="9"/>
                    <a:pt x="29" y="12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2"/>
                    <a:pt x="26" y="11"/>
                    <a:pt x="24" y="9"/>
                  </a:cubicBezTo>
                  <a:cubicBezTo>
                    <a:pt x="24" y="9"/>
                    <a:pt x="26" y="11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3" y="8"/>
                    <a:pt x="12" y="4"/>
                    <a:pt x="12" y="4"/>
                  </a:cubicBezTo>
                  <a:cubicBezTo>
                    <a:pt x="15" y="5"/>
                    <a:pt x="17" y="6"/>
                    <a:pt x="19" y="8"/>
                  </a:cubicBezTo>
                  <a:cubicBezTo>
                    <a:pt x="17" y="7"/>
                    <a:pt x="15" y="6"/>
                    <a:pt x="15" y="6"/>
                  </a:cubicBezTo>
                  <a:cubicBezTo>
                    <a:pt x="18" y="7"/>
                    <a:pt x="19" y="8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10"/>
                    <a:pt x="20" y="10"/>
                  </a:cubicBezTo>
                  <a:cubicBezTo>
                    <a:pt x="18" y="9"/>
                    <a:pt x="15" y="8"/>
                    <a:pt x="12" y="7"/>
                  </a:cubicBezTo>
                  <a:cubicBezTo>
                    <a:pt x="14" y="7"/>
                    <a:pt x="16" y="8"/>
                    <a:pt x="18" y="10"/>
                  </a:cubicBezTo>
                  <a:cubicBezTo>
                    <a:pt x="18" y="10"/>
                    <a:pt x="18" y="10"/>
                    <a:pt x="17" y="10"/>
                  </a:cubicBezTo>
                  <a:cubicBezTo>
                    <a:pt x="17" y="10"/>
                    <a:pt x="18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8" y="10"/>
                    <a:pt x="18" y="10"/>
                  </a:cubicBezTo>
                  <a:cubicBezTo>
                    <a:pt x="18" y="10"/>
                    <a:pt x="18" y="10"/>
                    <a:pt x="19" y="11"/>
                  </a:cubicBezTo>
                  <a:cubicBezTo>
                    <a:pt x="18" y="11"/>
                    <a:pt x="17" y="11"/>
                    <a:pt x="16" y="12"/>
                  </a:cubicBezTo>
                  <a:cubicBezTo>
                    <a:pt x="15" y="12"/>
                    <a:pt x="15" y="11"/>
                    <a:pt x="14" y="11"/>
                  </a:cubicBezTo>
                  <a:cubicBezTo>
                    <a:pt x="14" y="11"/>
                    <a:pt x="15" y="11"/>
                    <a:pt x="16" y="12"/>
                  </a:cubicBezTo>
                  <a:cubicBezTo>
                    <a:pt x="15" y="13"/>
                    <a:pt x="14" y="13"/>
                    <a:pt x="13" y="14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3" y="13"/>
                    <a:pt x="14" y="12"/>
                    <a:pt x="15" y="12"/>
                  </a:cubicBezTo>
                  <a:cubicBezTo>
                    <a:pt x="15" y="12"/>
                    <a:pt x="14" y="12"/>
                    <a:pt x="12" y="13"/>
                  </a:cubicBezTo>
                  <a:cubicBezTo>
                    <a:pt x="9" y="10"/>
                    <a:pt x="5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7" y="10"/>
                    <a:pt x="9" y="12"/>
                    <a:pt x="11" y="13"/>
                  </a:cubicBezTo>
                  <a:cubicBezTo>
                    <a:pt x="10" y="13"/>
                    <a:pt x="10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7" y="17"/>
                    <a:pt x="6" y="18"/>
                  </a:cubicBezTo>
                  <a:cubicBezTo>
                    <a:pt x="6" y="18"/>
                    <a:pt x="5" y="19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5" y="18"/>
                    <a:pt x="5" y="17"/>
                    <a:pt x="6" y="17"/>
                  </a:cubicBezTo>
                  <a:cubicBezTo>
                    <a:pt x="6" y="17"/>
                    <a:pt x="5" y="17"/>
                    <a:pt x="4" y="18"/>
                  </a:cubicBezTo>
                  <a:cubicBezTo>
                    <a:pt x="4" y="16"/>
                    <a:pt x="4" y="14"/>
                    <a:pt x="7" y="12"/>
                  </a:cubicBezTo>
                  <a:cubicBezTo>
                    <a:pt x="7" y="12"/>
                    <a:pt x="3" y="14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4"/>
                    <a:pt x="1" y="31"/>
                    <a:pt x="0" y="39"/>
                  </a:cubicBezTo>
                  <a:cubicBezTo>
                    <a:pt x="194" y="39"/>
                    <a:pt x="194" y="39"/>
                    <a:pt x="194" y="39"/>
                  </a:cubicBezTo>
                  <a:lnTo>
                    <a:pt x="194" y="12"/>
                  </a:lnTo>
                  <a:close/>
                  <a:moveTo>
                    <a:pt x="6" y="19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5" y="20"/>
                    <a:pt x="5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  <a:moveTo>
                    <a:pt x="19" y="11"/>
                  </a:moveTo>
                  <a:cubicBezTo>
                    <a:pt x="19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lose/>
                  <a:moveTo>
                    <a:pt x="14" y="16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3" y="16"/>
                    <a:pt x="12" y="16"/>
                  </a:cubicBezTo>
                  <a:cubicBezTo>
                    <a:pt x="12" y="15"/>
                    <a:pt x="13" y="15"/>
                    <a:pt x="13" y="15"/>
                  </a:cubicBezTo>
                  <a:cubicBezTo>
                    <a:pt x="13" y="15"/>
                    <a:pt x="14" y="16"/>
                    <a:pt x="14" y="16"/>
                  </a:cubicBezTo>
                  <a:close/>
                  <a:moveTo>
                    <a:pt x="11" y="13"/>
                  </a:move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1" y="15"/>
                  </a:cubicBezTo>
                  <a:cubicBezTo>
                    <a:pt x="11" y="15"/>
                    <a:pt x="10" y="15"/>
                    <a:pt x="10" y="15"/>
                  </a:cubicBezTo>
                  <a:cubicBezTo>
                    <a:pt x="10" y="14"/>
                    <a:pt x="11" y="14"/>
                    <a:pt x="11" y="13"/>
                  </a:cubicBezTo>
                  <a:close/>
                  <a:moveTo>
                    <a:pt x="10" y="15"/>
                  </a:moveTo>
                  <a:cubicBezTo>
                    <a:pt x="10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6"/>
                    <a:pt x="10" y="16"/>
                  </a:cubicBezTo>
                  <a:cubicBezTo>
                    <a:pt x="10" y="15"/>
                    <a:pt x="10" y="15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lose/>
                  <a:moveTo>
                    <a:pt x="10" y="16"/>
                  </a:moveTo>
                  <a:cubicBezTo>
                    <a:pt x="10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lose/>
                  <a:moveTo>
                    <a:pt x="9" y="15"/>
                  </a:moveTo>
                  <a:cubicBezTo>
                    <a:pt x="9" y="15"/>
                    <a:pt x="10" y="16"/>
                    <a:pt x="10" y="16"/>
                  </a:cubicBezTo>
                  <a:cubicBezTo>
                    <a:pt x="9" y="16"/>
                    <a:pt x="9" y="16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6"/>
                    <a:pt x="9" y="16"/>
                    <a:pt x="9" y="15"/>
                  </a:cubicBezTo>
                  <a:close/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7" y="19"/>
                  </a:moveTo>
                  <a:cubicBezTo>
                    <a:pt x="7" y="19"/>
                    <a:pt x="7" y="18"/>
                    <a:pt x="8" y="18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8"/>
                    <a:pt x="8" y="19"/>
                    <a:pt x="7" y="19"/>
                  </a:cubicBezTo>
                  <a:close/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19"/>
                    <a:pt x="10" y="19"/>
                  </a:cubicBezTo>
                  <a:cubicBezTo>
                    <a:pt x="10" y="19"/>
                    <a:pt x="10" y="20"/>
                    <a:pt x="9" y="21"/>
                  </a:cubicBezTo>
                  <a:close/>
                  <a:moveTo>
                    <a:pt x="11" y="19"/>
                  </a:moveTo>
                  <a:cubicBezTo>
                    <a:pt x="11" y="19"/>
                    <a:pt x="10" y="19"/>
                    <a:pt x="10" y="18"/>
                  </a:cubicBezTo>
                  <a:cubicBezTo>
                    <a:pt x="10" y="18"/>
                    <a:pt x="11" y="17"/>
                    <a:pt x="11" y="17"/>
                  </a:cubicBezTo>
                  <a:cubicBezTo>
                    <a:pt x="11" y="17"/>
                    <a:pt x="11" y="18"/>
                    <a:pt x="12" y="19"/>
                  </a:cubicBezTo>
                  <a:cubicBezTo>
                    <a:pt x="11" y="19"/>
                    <a:pt x="11" y="19"/>
                    <a:pt x="11" y="19"/>
                  </a:cubicBezTo>
                  <a:close/>
                  <a:moveTo>
                    <a:pt x="11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4" y="17"/>
                  </a:cubicBezTo>
                  <a:cubicBezTo>
                    <a:pt x="13" y="17"/>
                    <a:pt x="13" y="17"/>
                    <a:pt x="12" y="18"/>
                  </a:cubicBezTo>
                  <a:cubicBezTo>
                    <a:pt x="12" y="17"/>
                    <a:pt x="12" y="17"/>
                    <a:pt x="11" y="16"/>
                  </a:cubicBezTo>
                  <a:close/>
                  <a:moveTo>
                    <a:pt x="13" y="18"/>
                  </a:moveTo>
                  <a:cubicBezTo>
                    <a:pt x="13" y="18"/>
                    <a:pt x="14" y="17"/>
                    <a:pt x="14" y="17"/>
                  </a:cubicBezTo>
                  <a:cubicBezTo>
                    <a:pt x="14" y="17"/>
                    <a:pt x="14" y="17"/>
                    <a:pt x="15" y="17"/>
                  </a:cubicBezTo>
                  <a:cubicBezTo>
                    <a:pt x="15" y="17"/>
                    <a:pt x="15" y="18"/>
                    <a:pt x="15" y="18"/>
                  </a:cubicBezTo>
                  <a:cubicBezTo>
                    <a:pt x="15" y="18"/>
                    <a:pt x="14" y="19"/>
                    <a:pt x="13" y="19"/>
                  </a:cubicBezTo>
                  <a:cubicBezTo>
                    <a:pt x="13" y="19"/>
                    <a:pt x="13" y="19"/>
                    <a:pt x="13" y="18"/>
                  </a:cubicBezTo>
                  <a:close/>
                  <a:moveTo>
                    <a:pt x="13" y="19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lose/>
                  <a:moveTo>
                    <a:pt x="14" y="21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0"/>
                    <a:pt x="14" y="20"/>
                  </a:cubicBezTo>
                  <a:cubicBezTo>
                    <a:pt x="14" y="19"/>
                    <a:pt x="15" y="19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4" y="20"/>
                    <a:pt x="14" y="21"/>
                  </a:cubicBezTo>
                  <a:close/>
                  <a:moveTo>
                    <a:pt x="17" y="17"/>
                  </a:moveTo>
                  <a:cubicBezTo>
                    <a:pt x="17" y="17"/>
                    <a:pt x="16" y="16"/>
                    <a:pt x="16" y="1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6"/>
                    <a:pt x="16" y="16"/>
                  </a:cubicBezTo>
                  <a:cubicBezTo>
                    <a:pt x="15" y="15"/>
                    <a:pt x="14" y="15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5"/>
                    <a:pt x="17" y="16"/>
                    <a:pt x="18" y="17"/>
                  </a:cubicBezTo>
                  <a:cubicBezTo>
                    <a:pt x="17" y="17"/>
                    <a:pt x="17" y="17"/>
                    <a:pt x="17" y="17"/>
                  </a:cubicBezTo>
                  <a:close/>
                  <a:moveTo>
                    <a:pt x="18" y="16"/>
                  </a:moveTo>
                  <a:cubicBezTo>
                    <a:pt x="18" y="16"/>
                    <a:pt x="17" y="15"/>
                    <a:pt x="17" y="15"/>
                  </a:cubicBezTo>
                  <a:cubicBezTo>
                    <a:pt x="17" y="15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lose/>
                  <a:moveTo>
                    <a:pt x="19" y="16"/>
                  </a:moveTo>
                  <a:cubicBezTo>
                    <a:pt x="17" y="15"/>
                    <a:pt x="16" y="15"/>
                    <a:pt x="15" y="14"/>
                  </a:cubicBezTo>
                  <a:cubicBezTo>
                    <a:pt x="15" y="14"/>
                    <a:pt x="15" y="14"/>
                    <a:pt x="14" y="14"/>
                  </a:cubicBezTo>
                  <a:cubicBezTo>
                    <a:pt x="15" y="13"/>
                    <a:pt x="15" y="13"/>
                    <a:pt x="16" y="12"/>
                  </a:cubicBezTo>
                  <a:cubicBezTo>
                    <a:pt x="17" y="13"/>
                    <a:pt x="18" y="14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lose/>
                  <a:moveTo>
                    <a:pt x="17" y="12"/>
                  </a:moveTo>
                  <a:cubicBezTo>
                    <a:pt x="17" y="12"/>
                    <a:pt x="18" y="13"/>
                    <a:pt x="19" y="14"/>
                  </a:cubicBezTo>
                  <a:cubicBezTo>
                    <a:pt x="18" y="13"/>
                    <a:pt x="17" y="13"/>
                    <a:pt x="16" y="12"/>
                  </a:cubicBezTo>
                  <a:cubicBezTo>
                    <a:pt x="17" y="12"/>
                    <a:pt x="18" y="11"/>
                    <a:pt x="19" y="11"/>
                  </a:cubicBezTo>
                  <a:cubicBezTo>
                    <a:pt x="19" y="11"/>
                    <a:pt x="21" y="13"/>
                    <a:pt x="21" y="14"/>
                  </a:cubicBezTo>
                  <a:cubicBezTo>
                    <a:pt x="21" y="15"/>
                    <a:pt x="21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4"/>
                    <a:pt x="19" y="13"/>
                    <a:pt x="17" y="12"/>
                  </a:cubicBezTo>
                  <a:close/>
                  <a:moveTo>
                    <a:pt x="20" y="19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lose/>
                  <a:moveTo>
                    <a:pt x="21" y="16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6"/>
                  </a:cubicBezTo>
                  <a:close/>
                  <a:moveTo>
                    <a:pt x="23" y="17"/>
                  </a:moveTo>
                  <a:cubicBezTo>
                    <a:pt x="23" y="17"/>
                    <a:pt x="23" y="17"/>
                    <a:pt x="23" y="16"/>
                  </a:cubicBezTo>
                  <a:cubicBezTo>
                    <a:pt x="23" y="16"/>
                    <a:pt x="23" y="16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lose/>
                  <a:moveTo>
                    <a:pt x="24" y="12"/>
                  </a:moveTo>
                  <a:cubicBezTo>
                    <a:pt x="23" y="11"/>
                    <a:pt x="22" y="11"/>
                    <a:pt x="20" y="10"/>
                  </a:cubicBezTo>
                  <a:cubicBezTo>
                    <a:pt x="21" y="10"/>
                    <a:pt x="21" y="9"/>
                    <a:pt x="21" y="9"/>
                  </a:cubicBezTo>
                  <a:cubicBezTo>
                    <a:pt x="22" y="10"/>
                    <a:pt x="23" y="11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lose/>
                  <a:moveTo>
                    <a:pt x="29" y="14"/>
                  </a:moveTo>
                  <a:cubicBezTo>
                    <a:pt x="29" y="14"/>
                    <a:pt x="29" y="14"/>
                    <a:pt x="29" y="1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lose/>
                  <a:moveTo>
                    <a:pt x="37" y="13"/>
                  </a:moveTo>
                  <a:cubicBezTo>
                    <a:pt x="37" y="12"/>
                    <a:pt x="37" y="12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8" y="11"/>
                    <a:pt x="38" y="11"/>
                    <a:pt x="38" y="12"/>
                  </a:cubicBezTo>
                  <a:cubicBezTo>
                    <a:pt x="38" y="12"/>
                    <a:pt x="37" y="13"/>
                    <a:pt x="37" y="13"/>
                  </a:cubicBezTo>
                  <a:close/>
                  <a:moveTo>
                    <a:pt x="38" y="11"/>
                  </a:move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8" y="10"/>
                    <a:pt x="39" y="10"/>
                  </a:cubicBezTo>
                  <a:cubicBezTo>
                    <a:pt x="39" y="10"/>
                    <a:pt x="38" y="11"/>
                    <a:pt x="38" y="11"/>
                  </a:cubicBezTo>
                  <a:close/>
                  <a:moveTo>
                    <a:pt x="52" y="5"/>
                  </a:moveTo>
                  <a:cubicBezTo>
                    <a:pt x="50" y="6"/>
                    <a:pt x="49" y="7"/>
                    <a:pt x="48" y="8"/>
                  </a:cubicBezTo>
                  <a:cubicBezTo>
                    <a:pt x="48" y="8"/>
                    <a:pt x="48" y="8"/>
                    <a:pt x="48" y="7"/>
                  </a:cubicBezTo>
                  <a:cubicBezTo>
                    <a:pt x="49" y="7"/>
                    <a:pt x="51" y="6"/>
                    <a:pt x="52" y="5"/>
                  </a:cubicBezTo>
                  <a:close/>
                  <a:moveTo>
                    <a:pt x="47" y="8"/>
                  </a:moveTo>
                  <a:cubicBezTo>
                    <a:pt x="47" y="8"/>
                    <a:pt x="48" y="8"/>
                    <a:pt x="48" y="8"/>
                  </a:cubicBezTo>
                  <a:cubicBezTo>
                    <a:pt x="48" y="8"/>
                    <a:pt x="47" y="9"/>
                    <a:pt x="47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7" y="8"/>
                    <a:pt x="47" y="8"/>
                  </a:cubicBezTo>
                  <a:close/>
                  <a:moveTo>
                    <a:pt x="46" y="7"/>
                  </a:moveTo>
                  <a:cubicBezTo>
                    <a:pt x="46" y="7"/>
                    <a:pt x="46" y="7"/>
                    <a:pt x="47" y="7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7"/>
                    <a:pt x="46" y="7"/>
                  </a:cubicBezTo>
                  <a:close/>
                  <a:moveTo>
                    <a:pt x="38" y="5"/>
                  </a:moveTo>
                  <a:cubicBezTo>
                    <a:pt x="39" y="5"/>
                    <a:pt x="41" y="6"/>
                    <a:pt x="43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40" y="7"/>
                    <a:pt x="39" y="6"/>
                    <a:pt x="38" y="5"/>
                  </a:cubicBezTo>
                  <a:close/>
                  <a:moveTo>
                    <a:pt x="41" y="11"/>
                  </a:moveTo>
                  <a:cubicBezTo>
                    <a:pt x="41" y="10"/>
                    <a:pt x="41" y="10"/>
                    <a:pt x="41" y="9"/>
                  </a:cubicBezTo>
                  <a:cubicBezTo>
                    <a:pt x="41" y="9"/>
                    <a:pt x="42" y="8"/>
                    <a:pt x="43" y="8"/>
                  </a:cubicBezTo>
                  <a:cubicBezTo>
                    <a:pt x="43" y="8"/>
                    <a:pt x="43" y="8"/>
                    <a:pt x="44" y="8"/>
                  </a:cubicBezTo>
                  <a:cubicBezTo>
                    <a:pt x="43" y="9"/>
                    <a:pt x="42" y="9"/>
                    <a:pt x="42" y="10"/>
                  </a:cubicBezTo>
                  <a:cubicBezTo>
                    <a:pt x="42" y="10"/>
                    <a:pt x="41" y="10"/>
                    <a:pt x="41" y="11"/>
                  </a:cubicBezTo>
                  <a:close/>
                  <a:moveTo>
                    <a:pt x="44" y="13"/>
                  </a:moveTo>
                  <a:cubicBezTo>
                    <a:pt x="44" y="13"/>
                    <a:pt x="43" y="13"/>
                    <a:pt x="43" y="13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3"/>
                  </a:cubicBezTo>
                  <a:close/>
                  <a:moveTo>
                    <a:pt x="44" y="12"/>
                  </a:moveTo>
                  <a:cubicBezTo>
                    <a:pt x="44" y="12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5" y="11"/>
                    <a:pt x="45" y="12"/>
                    <a:pt x="44" y="12"/>
                  </a:cubicBezTo>
                  <a:close/>
                  <a:moveTo>
                    <a:pt x="44" y="11"/>
                  </a:moveTo>
                  <a:cubicBezTo>
                    <a:pt x="44" y="10"/>
                    <a:pt x="44" y="10"/>
                    <a:pt x="44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6" y="9"/>
                    <a:pt x="46" y="10"/>
                  </a:cubicBezTo>
                  <a:cubicBezTo>
                    <a:pt x="46" y="10"/>
                    <a:pt x="45" y="11"/>
                    <a:pt x="45" y="11"/>
                  </a:cubicBezTo>
                  <a:cubicBezTo>
                    <a:pt x="45" y="11"/>
                    <a:pt x="44" y="11"/>
                    <a:pt x="44" y="11"/>
                  </a:cubicBezTo>
                  <a:close/>
                  <a:moveTo>
                    <a:pt x="46" y="15"/>
                  </a:moveTo>
                  <a:cubicBezTo>
                    <a:pt x="46" y="15"/>
                    <a:pt x="46" y="15"/>
                    <a:pt x="46" y="14"/>
                  </a:cubicBezTo>
                  <a:cubicBezTo>
                    <a:pt x="46" y="14"/>
                    <a:pt x="47" y="14"/>
                    <a:pt x="47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6" y="15"/>
                    <a:pt x="46" y="15"/>
                    <a:pt x="46" y="15"/>
                  </a:cubicBezTo>
                  <a:close/>
                  <a:moveTo>
                    <a:pt x="47" y="13"/>
                  </a:move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7" y="12"/>
                    <a:pt x="47" y="12"/>
                  </a:cubicBezTo>
                  <a:cubicBezTo>
                    <a:pt x="47" y="12"/>
                    <a:pt x="48" y="12"/>
                    <a:pt x="48" y="13"/>
                  </a:cubicBezTo>
                  <a:cubicBezTo>
                    <a:pt x="48" y="13"/>
                    <a:pt x="47" y="13"/>
                    <a:pt x="47" y="13"/>
                  </a:cubicBezTo>
                  <a:close/>
                  <a:moveTo>
                    <a:pt x="48" y="12"/>
                  </a:moveTo>
                  <a:cubicBezTo>
                    <a:pt x="48" y="12"/>
                    <a:pt x="47" y="12"/>
                    <a:pt x="47" y="12"/>
                  </a:cubicBezTo>
                  <a:cubicBezTo>
                    <a:pt x="47" y="12"/>
                    <a:pt x="47" y="11"/>
                    <a:pt x="48" y="11"/>
                  </a:cubicBezTo>
                  <a:cubicBezTo>
                    <a:pt x="48" y="11"/>
                    <a:pt x="48" y="12"/>
                    <a:pt x="49" y="12"/>
                  </a:cubicBezTo>
                  <a:cubicBezTo>
                    <a:pt x="48" y="12"/>
                    <a:pt x="48" y="12"/>
                    <a:pt x="48" y="12"/>
                  </a:cubicBezTo>
                  <a:close/>
                  <a:moveTo>
                    <a:pt x="48" y="10"/>
                  </a:moveTo>
                  <a:cubicBezTo>
                    <a:pt x="49" y="10"/>
                    <a:pt x="49" y="9"/>
                    <a:pt x="49" y="9"/>
                  </a:cubicBezTo>
                  <a:cubicBezTo>
                    <a:pt x="50" y="9"/>
                    <a:pt x="50" y="9"/>
                    <a:pt x="51" y="10"/>
                  </a:cubicBezTo>
                  <a:cubicBezTo>
                    <a:pt x="50" y="10"/>
                    <a:pt x="50" y="11"/>
                    <a:pt x="49" y="11"/>
                  </a:cubicBezTo>
                  <a:cubicBezTo>
                    <a:pt x="49" y="11"/>
                    <a:pt x="49" y="10"/>
                    <a:pt x="48" y="10"/>
                  </a:cubicBezTo>
                  <a:close/>
                  <a:moveTo>
                    <a:pt x="50" y="15"/>
                  </a:moveTo>
                  <a:cubicBezTo>
                    <a:pt x="50" y="15"/>
                    <a:pt x="50" y="15"/>
                    <a:pt x="50" y="15"/>
                  </a:cubicBezTo>
                  <a:cubicBezTo>
                    <a:pt x="49" y="15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5"/>
                    <a:pt x="50" y="15"/>
                  </a:cubicBezTo>
                  <a:close/>
                  <a:moveTo>
                    <a:pt x="51" y="12"/>
                  </a:moveTo>
                  <a:cubicBezTo>
                    <a:pt x="51" y="11"/>
                    <a:pt x="51" y="11"/>
                    <a:pt x="52" y="11"/>
                  </a:cubicBezTo>
                  <a:cubicBezTo>
                    <a:pt x="52" y="11"/>
                    <a:pt x="52" y="11"/>
                    <a:pt x="53" y="12"/>
                  </a:cubicBezTo>
                  <a:cubicBezTo>
                    <a:pt x="52" y="12"/>
                    <a:pt x="52" y="12"/>
                    <a:pt x="51" y="13"/>
                  </a:cubicBezTo>
                  <a:cubicBezTo>
                    <a:pt x="51" y="12"/>
                    <a:pt x="51" y="12"/>
                    <a:pt x="51" y="12"/>
                  </a:cubicBezTo>
                  <a:close/>
                  <a:moveTo>
                    <a:pt x="52" y="13"/>
                  </a:moveTo>
                  <a:cubicBezTo>
                    <a:pt x="52" y="13"/>
                    <a:pt x="52" y="12"/>
                    <a:pt x="53" y="12"/>
                  </a:cubicBezTo>
                  <a:cubicBezTo>
                    <a:pt x="53" y="12"/>
                    <a:pt x="53" y="13"/>
                    <a:pt x="54" y="13"/>
                  </a:cubicBezTo>
                  <a:cubicBezTo>
                    <a:pt x="53" y="13"/>
                    <a:pt x="52" y="13"/>
                    <a:pt x="52" y="13"/>
                  </a:cubicBezTo>
                  <a:cubicBezTo>
                    <a:pt x="53" y="13"/>
                    <a:pt x="53" y="13"/>
                    <a:pt x="54" y="13"/>
                  </a:cubicBezTo>
                  <a:cubicBezTo>
                    <a:pt x="54" y="13"/>
                    <a:pt x="54" y="14"/>
                    <a:pt x="54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2" y="14"/>
                    <a:pt x="52" y="13"/>
                    <a:pt x="52" y="13"/>
                  </a:cubicBezTo>
                  <a:close/>
                  <a:moveTo>
                    <a:pt x="53" y="15"/>
                  </a:move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5"/>
                    <a:pt x="54" y="15"/>
                  </a:cubicBezTo>
                  <a:cubicBezTo>
                    <a:pt x="54" y="15"/>
                    <a:pt x="53" y="15"/>
                    <a:pt x="53" y="15"/>
                  </a:cubicBezTo>
                  <a:close/>
                  <a:moveTo>
                    <a:pt x="55" y="13"/>
                  </a:move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6" y="13"/>
                    <a:pt x="55" y="13"/>
                  </a:cubicBezTo>
                  <a:cubicBezTo>
                    <a:pt x="55" y="13"/>
                    <a:pt x="54" y="12"/>
                    <a:pt x="54" y="11"/>
                  </a:cubicBezTo>
                  <a:cubicBezTo>
                    <a:pt x="55" y="10"/>
                    <a:pt x="56" y="10"/>
                    <a:pt x="56" y="10"/>
                  </a:cubicBezTo>
                  <a:cubicBezTo>
                    <a:pt x="55" y="10"/>
                    <a:pt x="54" y="11"/>
                    <a:pt x="53" y="11"/>
                  </a:cubicBezTo>
                  <a:cubicBezTo>
                    <a:pt x="53" y="11"/>
                    <a:pt x="53" y="10"/>
                    <a:pt x="52" y="10"/>
                  </a:cubicBezTo>
                  <a:cubicBezTo>
                    <a:pt x="53" y="9"/>
                    <a:pt x="54" y="8"/>
                    <a:pt x="55" y="8"/>
                  </a:cubicBezTo>
                  <a:cubicBezTo>
                    <a:pt x="57" y="10"/>
                    <a:pt x="58" y="11"/>
                    <a:pt x="58" y="13"/>
                  </a:cubicBezTo>
                  <a:cubicBezTo>
                    <a:pt x="58" y="13"/>
                    <a:pt x="57" y="14"/>
                    <a:pt x="56" y="14"/>
                  </a:cubicBezTo>
                  <a:cubicBezTo>
                    <a:pt x="56" y="14"/>
                    <a:pt x="56" y="14"/>
                    <a:pt x="55" y="14"/>
                  </a:cubicBezTo>
                  <a:cubicBezTo>
                    <a:pt x="55" y="14"/>
                    <a:pt x="55" y="13"/>
                    <a:pt x="55" y="13"/>
                  </a:cubicBezTo>
                  <a:close/>
                  <a:moveTo>
                    <a:pt x="57" y="16"/>
                  </a:moveTo>
                  <a:cubicBezTo>
                    <a:pt x="57" y="16"/>
                    <a:pt x="57" y="17"/>
                    <a:pt x="57" y="17"/>
                  </a:cubicBezTo>
                  <a:cubicBezTo>
                    <a:pt x="57" y="17"/>
                    <a:pt x="57" y="16"/>
                    <a:pt x="57" y="16"/>
                  </a:cubicBezTo>
                  <a:cubicBezTo>
                    <a:pt x="56" y="16"/>
                    <a:pt x="56" y="15"/>
                    <a:pt x="56" y="15"/>
                  </a:cubicBezTo>
                  <a:cubicBezTo>
                    <a:pt x="56" y="15"/>
                    <a:pt x="56" y="14"/>
                    <a:pt x="57" y="14"/>
                  </a:cubicBezTo>
                  <a:cubicBezTo>
                    <a:pt x="57" y="15"/>
                    <a:pt x="58" y="15"/>
                    <a:pt x="58" y="15"/>
                  </a:cubicBezTo>
                  <a:cubicBezTo>
                    <a:pt x="58" y="16"/>
                    <a:pt x="57" y="16"/>
                    <a:pt x="57" y="16"/>
                  </a:cubicBezTo>
                  <a:close/>
                  <a:moveTo>
                    <a:pt x="58" y="14"/>
                  </a:moveTo>
                  <a:cubicBezTo>
                    <a:pt x="58" y="14"/>
                    <a:pt x="57" y="14"/>
                    <a:pt x="57" y="14"/>
                  </a:cubicBezTo>
                  <a:cubicBezTo>
                    <a:pt x="57" y="14"/>
                    <a:pt x="58" y="14"/>
                    <a:pt x="58" y="13"/>
                  </a:cubicBezTo>
                  <a:cubicBezTo>
                    <a:pt x="58" y="14"/>
                    <a:pt x="58" y="14"/>
                    <a:pt x="58" y="14"/>
                  </a:cubicBezTo>
                  <a:close/>
                  <a:moveTo>
                    <a:pt x="60" y="17"/>
                  </a:move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60" y="17"/>
                    <a:pt x="60" y="17"/>
                  </a:cubicBezTo>
                  <a:close/>
                  <a:moveTo>
                    <a:pt x="61" y="16"/>
                  </a:moveTo>
                  <a:cubicBezTo>
                    <a:pt x="61" y="16"/>
                    <a:pt x="60" y="16"/>
                    <a:pt x="60" y="16"/>
                  </a:cubicBezTo>
                  <a:cubicBezTo>
                    <a:pt x="60" y="16"/>
                    <a:pt x="60" y="15"/>
                    <a:pt x="60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6"/>
                    <a:pt x="61" y="16"/>
                  </a:cubicBezTo>
                  <a:close/>
                  <a:moveTo>
                    <a:pt x="83" y="5"/>
                  </a:moveTo>
                  <a:cubicBezTo>
                    <a:pt x="87" y="6"/>
                    <a:pt x="90" y="8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0" y="10"/>
                    <a:pt x="89" y="9"/>
                    <a:pt x="87" y="9"/>
                  </a:cubicBezTo>
                  <a:cubicBezTo>
                    <a:pt x="86" y="8"/>
                    <a:pt x="84" y="6"/>
                    <a:pt x="81" y="5"/>
                  </a:cubicBezTo>
                  <a:cubicBezTo>
                    <a:pt x="82" y="5"/>
                    <a:pt x="82" y="5"/>
                    <a:pt x="83" y="5"/>
                  </a:cubicBezTo>
                  <a:close/>
                  <a:moveTo>
                    <a:pt x="91" y="11"/>
                  </a:moveTo>
                  <a:cubicBezTo>
                    <a:pt x="90" y="11"/>
                    <a:pt x="90" y="11"/>
                    <a:pt x="90" y="11"/>
                  </a:cubicBezTo>
                  <a:cubicBezTo>
                    <a:pt x="89" y="10"/>
                    <a:pt x="88" y="10"/>
                    <a:pt x="88" y="9"/>
                  </a:cubicBezTo>
                  <a:cubicBezTo>
                    <a:pt x="89" y="10"/>
                    <a:pt x="89" y="10"/>
                    <a:pt x="91" y="11"/>
                  </a:cubicBezTo>
                  <a:close/>
                  <a:moveTo>
                    <a:pt x="72" y="8"/>
                  </a:moveTo>
                  <a:cubicBezTo>
                    <a:pt x="73" y="8"/>
                    <a:pt x="73" y="8"/>
                    <a:pt x="73" y="9"/>
                  </a:cubicBezTo>
                  <a:cubicBezTo>
                    <a:pt x="70" y="11"/>
                    <a:pt x="67" y="12"/>
                    <a:pt x="66" y="14"/>
                  </a:cubicBezTo>
                  <a:cubicBezTo>
                    <a:pt x="65" y="14"/>
                    <a:pt x="65" y="13"/>
                    <a:pt x="64" y="13"/>
                  </a:cubicBezTo>
                  <a:cubicBezTo>
                    <a:pt x="66" y="10"/>
                    <a:pt x="70" y="9"/>
                    <a:pt x="72" y="8"/>
                  </a:cubicBezTo>
                  <a:close/>
                  <a:moveTo>
                    <a:pt x="63" y="18"/>
                  </a:moveTo>
                  <a:cubicBezTo>
                    <a:pt x="63" y="18"/>
                    <a:pt x="63" y="17"/>
                    <a:pt x="63" y="17"/>
                  </a:cubicBezTo>
                  <a:cubicBezTo>
                    <a:pt x="63" y="16"/>
                    <a:pt x="63" y="14"/>
                    <a:pt x="64" y="13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4" y="16"/>
                    <a:pt x="63" y="17"/>
                    <a:pt x="63" y="18"/>
                  </a:cubicBezTo>
                  <a:close/>
                  <a:moveTo>
                    <a:pt x="65" y="20"/>
                  </a:moveTo>
                  <a:cubicBezTo>
                    <a:pt x="66" y="18"/>
                    <a:pt x="66" y="17"/>
                    <a:pt x="67" y="16"/>
                  </a:cubicBezTo>
                  <a:cubicBezTo>
                    <a:pt x="67" y="16"/>
                    <a:pt x="67" y="17"/>
                    <a:pt x="67" y="17"/>
                  </a:cubicBezTo>
                  <a:cubicBezTo>
                    <a:pt x="66" y="19"/>
                    <a:pt x="65" y="20"/>
                    <a:pt x="65" y="20"/>
                  </a:cubicBezTo>
                  <a:close/>
                  <a:moveTo>
                    <a:pt x="73" y="18"/>
                  </a:moveTo>
                  <a:cubicBezTo>
                    <a:pt x="73" y="19"/>
                    <a:pt x="72" y="19"/>
                    <a:pt x="72" y="20"/>
                  </a:cubicBezTo>
                  <a:cubicBezTo>
                    <a:pt x="69" y="17"/>
                    <a:pt x="75" y="14"/>
                    <a:pt x="75" y="14"/>
                  </a:cubicBezTo>
                  <a:cubicBezTo>
                    <a:pt x="72" y="16"/>
                    <a:pt x="70" y="17"/>
                    <a:pt x="69" y="18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70" y="14"/>
                    <a:pt x="75" y="12"/>
                    <a:pt x="75" y="12"/>
                  </a:cubicBezTo>
                  <a:cubicBezTo>
                    <a:pt x="72" y="13"/>
                    <a:pt x="70" y="15"/>
                    <a:pt x="68" y="16"/>
                  </a:cubicBezTo>
                  <a:cubicBezTo>
                    <a:pt x="68" y="16"/>
                    <a:pt x="67" y="16"/>
                    <a:pt x="67" y="15"/>
                  </a:cubicBezTo>
                  <a:cubicBezTo>
                    <a:pt x="69" y="13"/>
                    <a:pt x="71" y="11"/>
                    <a:pt x="74" y="9"/>
                  </a:cubicBezTo>
                  <a:cubicBezTo>
                    <a:pt x="77" y="11"/>
                    <a:pt x="79" y="12"/>
                    <a:pt x="80" y="14"/>
                  </a:cubicBezTo>
                  <a:cubicBezTo>
                    <a:pt x="80" y="14"/>
                    <a:pt x="79" y="14"/>
                    <a:pt x="79" y="14"/>
                  </a:cubicBezTo>
                  <a:cubicBezTo>
                    <a:pt x="78" y="14"/>
                    <a:pt x="77" y="13"/>
                    <a:pt x="75" y="13"/>
                  </a:cubicBezTo>
                  <a:cubicBezTo>
                    <a:pt x="75" y="13"/>
                    <a:pt x="77" y="13"/>
                    <a:pt x="79" y="14"/>
                  </a:cubicBezTo>
                  <a:cubicBezTo>
                    <a:pt x="79" y="14"/>
                    <a:pt x="78" y="15"/>
                    <a:pt x="78" y="15"/>
                  </a:cubicBezTo>
                  <a:cubicBezTo>
                    <a:pt x="77" y="14"/>
                    <a:pt x="76" y="14"/>
                    <a:pt x="75" y="13"/>
                  </a:cubicBezTo>
                  <a:cubicBezTo>
                    <a:pt x="75" y="13"/>
                    <a:pt x="76" y="14"/>
                    <a:pt x="77" y="15"/>
                  </a:cubicBezTo>
                  <a:cubicBezTo>
                    <a:pt x="77" y="15"/>
                    <a:pt x="76" y="16"/>
                    <a:pt x="76" y="16"/>
                  </a:cubicBezTo>
                  <a:cubicBezTo>
                    <a:pt x="75" y="16"/>
                    <a:pt x="75" y="15"/>
                    <a:pt x="74" y="15"/>
                  </a:cubicBezTo>
                  <a:cubicBezTo>
                    <a:pt x="74" y="15"/>
                    <a:pt x="75" y="15"/>
                    <a:pt x="76" y="16"/>
                  </a:cubicBezTo>
                  <a:cubicBezTo>
                    <a:pt x="75" y="17"/>
                    <a:pt x="74" y="18"/>
                    <a:pt x="73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8"/>
                    <a:pt x="73" y="18"/>
                    <a:pt x="73" y="18"/>
                  </a:cubicBezTo>
                  <a:close/>
                  <a:moveTo>
                    <a:pt x="74" y="19"/>
                  </a:move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75" y="19"/>
                    <a:pt x="74" y="19"/>
                  </a:cubicBezTo>
                  <a:close/>
                  <a:moveTo>
                    <a:pt x="76" y="19"/>
                  </a:moveTo>
                  <a:cubicBezTo>
                    <a:pt x="76" y="19"/>
                    <a:pt x="76" y="19"/>
                    <a:pt x="76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6" y="18"/>
                    <a:pt x="76" y="17"/>
                  </a:cubicBezTo>
                  <a:cubicBezTo>
                    <a:pt x="76" y="18"/>
                    <a:pt x="76" y="19"/>
                    <a:pt x="76" y="19"/>
                  </a:cubicBezTo>
                  <a:close/>
                  <a:moveTo>
                    <a:pt x="78" y="18"/>
                  </a:moveTo>
                  <a:cubicBezTo>
                    <a:pt x="78" y="18"/>
                    <a:pt x="78" y="18"/>
                    <a:pt x="78" y="19"/>
                  </a:cubicBezTo>
                  <a:cubicBezTo>
                    <a:pt x="78" y="18"/>
                    <a:pt x="77" y="18"/>
                    <a:pt x="77" y="17"/>
                  </a:cubicBezTo>
                  <a:cubicBezTo>
                    <a:pt x="77" y="17"/>
                    <a:pt x="77" y="16"/>
                    <a:pt x="78" y="16"/>
                  </a:cubicBezTo>
                  <a:cubicBezTo>
                    <a:pt x="78" y="17"/>
                    <a:pt x="78" y="17"/>
                    <a:pt x="78" y="18"/>
                  </a:cubicBezTo>
                  <a:close/>
                  <a:moveTo>
                    <a:pt x="79" y="15"/>
                  </a:moveTo>
                  <a:cubicBezTo>
                    <a:pt x="79" y="15"/>
                    <a:pt x="79" y="15"/>
                    <a:pt x="80" y="15"/>
                  </a:cubicBezTo>
                  <a:cubicBezTo>
                    <a:pt x="80" y="15"/>
                    <a:pt x="81" y="15"/>
                    <a:pt x="81" y="15"/>
                  </a:cubicBezTo>
                  <a:cubicBezTo>
                    <a:pt x="81" y="15"/>
                    <a:pt x="81" y="16"/>
                    <a:pt x="81" y="16"/>
                  </a:cubicBezTo>
                  <a:cubicBezTo>
                    <a:pt x="81" y="16"/>
                    <a:pt x="80" y="17"/>
                    <a:pt x="80" y="17"/>
                  </a:cubicBezTo>
                  <a:cubicBezTo>
                    <a:pt x="79" y="17"/>
                    <a:pt x="79" y="16"/>
                    <a:pt x="79" y="15"/>
                  </a:cubicBezTo>
                  <a:close/>
                  <a:moveTo>
                    <a:pt x="80" y="14"/>
                  </a:moveTo>
                  <a:cubicBezTo>
                    <a:pt x="80" y="14"/>
                    <a:pt x="80" y="14"/>
                    <a:pt x="80" y="14"/>
                  </a:cubicBezTo>
                  <a:cubicBezTo>
                    <a:pt x="81" y="14"/>
                    <a:pt x="81" y="15"/>
                    <a:pt x="81" y="15"/>
                  </a:cubicBezTo>
                  <a:cubicBezTo>
                    <a:pt x="81" y="15"/>
                    <a:pt x="80" y="15"/>
                    <a:pt x="80" y="14"/>
                  </a:cubicBezTo>
                  <a:close/>
                  <a:moveTo>
                    <a:pt x="81" y="18"/>
                  </a:moveTo>
                  <a:cubicBezTo>
                    <a:pt x="81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1" y="18"/>
                    <a:pt x="81" y="18"/>
                    <a:pt x="81" y="17"/>
                  </a:cubicBezTo>
                  <a:cubicBezTo>
                    <a:pt x="81" y="17"/>
                    <a:pt x="81" y="18"/>
                    <a:pt x="81" y="18"/>
                  </a:cubicBezTo>
                  <a:close/>
                  <a:moveTo>
                    <a:pt x="75" y="9"/>
                  </a:moveTo>
                  <a:cubicBezTo>
                    <a:pt x="77" y="7"/>
                    <a:pt x="79" y="6"/>
                    <a:pt x="81" y="6"/>
                  </a:cubicBezTo>
                  <a:cubicBezTo>
                    <a:pt x="83" y="7"/>
                    <a:pt x="86" y="9"/>
                    <a:pt x="88" y="12"/>
                  </a:cubicBezTo>
                  <a:cubicBezTo>
                    <a:pt x="88" y="12"/>
                    <a:pt x="87" y="12"/>
                    <a:pt x="86" y="13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7" y="12"/>
                    <a:pt x="86" y="12"/>
                    <a:pt x="86" y="12"/>
                  </a:cubicBezTo>
                  <a:cubicBezTo>
                    <a:pt x="84" y="11"/>
                    <a:pt x="83" y="10"/>
                    <a:pt x="81" y="9"/>
                  </a:cubicBezTo>
                  <a:cubicBezTo>
                    <a:pt x="81" y="9"/>
                    <a:pt x="83" y="10"/>
                    <a:pt x="85" y="12"/>
                  </a:cubicBezTo>
                  <a:cubicBezTo>
                    <a:pt x="84" y="12"/>
                    <a:pt x="83" y="13"/>
                    <a:pt x="83" y="13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2"/>
                    <a:pt x="81" y="12"/>
                    <a:pt x="81" y="12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3"/>
                    <a:pt x="82" y="13"/>
                    <a:pt x="81" y="13"/>
                  </a:cubicBezTo>
                  <a:cubicBezTo>
                    <a:pt x="79" y="11"/>
                    <a:pt x="77" y="10"/>
                    <a:pt x="75" y="9"/>
                  </a:cubicBezTo>
                  <a:close/>
                  <a:moveTo>
                    <a:pt x="83" y="13"/>
                  </a:moveTo>
                  <a:cubicBezTo>
                    <a:pt x="84" y="13"/>
                    <a:pt x="84" y="13"/>
                    <a:pt x="85" y="12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3"/>
                    <a:pt x="85" y="14"/>
                  </a:cubicBezTo>
                  <a:cubicBezTo>
                    <a:pt x="84" y="13"/>
                    <a:pt x="84" y="13"/>
                    <a:pt x="83" y="13"/>
                  </a:cubicBezTo>
                  <a:close/>
                  <a:moveTo>
                    <a:pt x="84" y="14"/>
                  </a:move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3" y="13"/>
                  </a:cubicBezTo>
                  <a:cubicBezTo>
                    <a:pt x="84" y="14"/>
                    <a:pt x="84" y="14"/>
                    <a:pt x="84" y="14"/>
                  </a:cubicBezTo>
                  <a:close/>
                  <a:moveTo>
                    <a:pt x="86" y="14"/>
                  </a:moveTo>
                  <a:cubicBezTo>
                    <a:pt x="86" y="14"/>
                    <a:pt x="86" y="14"/>
                    <a:pt x="86" y="15"/>
                  </a:cubicBezTo>
                  <a:cubicBezTo>
                    <a:pt x="86" y="14"/>
                    <a:pt x="86" y="14"/>
                    <a:pt x="85" y="14"/>
                  </a:cubicBezTo>
                  <a:cubicBezTo>
                    <a:pt x="86" y="14"/>
                    <a:pt x="86" y="14"/>
                    <a:pt x="86" y="14"/>
                  </a:cubicBezTo>
                  <a:close/>
                  <a:moveTo>
                    <a:pt x="82" y="14"/>
                  </a:moveTo>
                  <a:cubicBezTo>
                    <a:pt x="82" y="13"/>
                    <a:pt x="82" y="13"/>
                    <a:pt x="83" y="13"/>
                  </a:cubicBezTo>
                  <a:cubicBezTo>
                    <a:pt x="83" y="14"/>
                    <a:pt x="83" y="14"/>
                    <a:pt x="84" y="14"/>
                  </a:cubicBezTo>
                  <a:cubicBezTo>
                    <a:pt x="83" y="14"/>
                    <a:pt x="83" y="15"/>
                    <a:pt x="83" y="15"/>
                  </a:cubicBezTo>
                  <a:cubicBezTo>
                    <a:pt x="83" y="14"/>
                    <a:pt x="82" y="14"/>
                    <a:pt x="82" y="14"/>
                  </a:cubicBezTo>
                  <a:close/>
                  <a:moveTo>
                    <a:pt x="85" y="16"/>
                  </a:move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3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5" y="15"/>
                    <a:pt x="85" y="16"/>
                    <a:pt x="85" y="16"/>
                  </a:cubicBezTo>
                  <a:close/>
                  <a:moveTo>
                    <a:pt x="85" y="14"/>
                  </a:moveTo>
                  <a:cubicBezTo>
                    <a:pt x="85" y="14"/>
                    <a:pt x="85" y="14"/>
                    <a:pt x="85" y="14"/>
                  </a:cubicBezTo>
                  <a:cubicBezTo>
                    <a:pt x="86" y="15"/>
                    <a:pt x="86" y="15"/>
                    <a:pt x="87" y="15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6"/>
                    <a:pt x="86" y="16"/>
                    <a:pt x="86" y="16"/>
                  </a:cubicBezTo>
                  <a:cubicBezTo>
                    <a:pt x="86" y="15"/>
                    <a:pt x="85" y="15"/>
                    <a:pt x="85" y="14"/>
                  </a:cubicBezTo>
                  <a:close/>
                  <a:moveTo>
                    <a:pt x="86" y="16"/>
                  </a:moveTo>
                  <a:cubicBezTo>
                    <a:pt x="86" y="16"/>
                    <a:pt x="87" y="16"/>
                    <a:pt x="87" y="16"/>
                  </a:cubicBezTo>
                  <a:cubicBezTo>
                    <a:pt x="87" y="16"/>
                    <a:pt x="87" y="16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6"/>
                    <a:pt x="86" y="16"/>
                    <a:pt x="86" y="16"/>
                  </a:cubicBezTo>
                  <a:close/>
                  <a:moveTo>
                    <a:pt x="87" y="18"/>
                  </a:moveTo>
                  <a:cubicBezTo>
                    <a:pt x="87" y="18"/>
                    <a:pt x="87" y="18"/>
                    <a:pt x="87" y="18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8"/>
                  </a:cubicBezTo>
                  <a:close/>
                  <a:moveTo>
                    <a:pt x="90" y="17"/>
                  </a:moveTo>
                  <a:cubicBezTo>
                    <a:pt x="89" y="16"/>
                    <a:pt x="89" y="14"/>
                    <a:pt x="87" y="13"/>
                  </a:cubicBezTo>
                  <a:cubicBezTo>
                    <a:pt x="87" y="13"/>
                    <a:pt x="88" y="12"/>
                    <a:pt x="88" y="12"/>
                  </a:cubicBezTo>
                  <a:cubicBezTo>
                    <a:pt x="90" y="14"/>
                    <a:pt x="90" y="15"/>
                    <a:pt x="90" y="17"/>
                  </a:cubicBezTo>
                  <a:cubicBezTo>
                    <a:pt x="90" y="17"/>
                    <a:pt x="90" y="17"/>
                    <a:pt x="90" y="17"/>
                  </a:cubicBezTo>
                  <a:close/>
                  <a:moveTo>
                    <a:pt x="90" y="11"/>
                  </a:moveTo>
                  <a:cubicBezTo>
                    <a:pt x="90" y="11"/>
                    <a:pt x="91" y="11"/>
                    <a:pt x="91" y="11"/>
                  </a:cubicBezTo>
                  <a:cubicBezTo>
                    <a:pt x="91" y="11"/>
                    <a:pt x="91" y="11"/>
                    <a:pt x="92" y="11"/>
                  </a:cubicBezTo>
                  <a:cubicBezTo>
                    <a:pt x="92" y="12"/>
                    <a:pt x="92" y="13"/>
                    <a:pt x="92" y="14"/>
                  </a:cubicBezTo>
                  <a:cubicBezTo>
                    <a:pt x="92" y="13"/>
                    <a:pt x="91" y="12"/>
                    <a:pt x="90" y="11"/>
                  </a:cubicBezTo>
                  <a:close/>
                  <a:moveTo>
                    <a:pt x="95" y="15"/>
                  </a:moveTo>
                  <a:cubicBezTo>
                    <a:pt x="95" y="14"/>
                    <a:pt x="94" y="13"/>
                    <a:pt x="94" y="13"/>
                  </a:cubicBezTo>
                  <a:cubicBezTo>
                    <a:pt x="95" y="13"/>
                    <a:pt x="95" y="13"/>
                    <a:pt x="96" y="14"/>
                  </a:cubicBezTo>
                  <a:cubicBezTo>
                    <a:pt x="95" y="15"/>
                    <a:pt x="95" y="15"/>
                    <a:pt x="95" y="15"/>
                  </a:cubicBezTo>
                  <a:close/>
                  <a:moveTo>
                    <a:pt x="96" y="12"/>
                  </a:moveTo>
                  <a:cubicBezTo>
                    <a:pt x="96" y="12"/>
                    <a:pt x="96" y="13"/>
                    <a:pt x="96" y="13"/>
                  </a:cubicBezTo>
                  <a:cubicBezTo>
                    <a:pt x="95" y="13"/>
                    <a:pt x="94" y="12"/>
                    <a:pt x="93" y="12"/>
                  </a:cubicBezTo>
                  <a:cubicBezTo>
                    <a:pt x="93" y="11"/>
                    <a:pt x="93" y="11"/>
                    <a:pt x="92" y="10"/>
                  </a:cubicBezTo>
                  <a:cubicBezTo>
                    <a:pt x="94" y="9"/>
                    <a:pt x="95" y="9"/>
                    <a:pt x="96" y="9"/>
                  </a:cubicBezTo>
                  <a:cubicBezTo>
                    <a:pt x="96" y="9"/>
                    <a:pt x="96" y="10"/>
                    <a:pt x="96" y="11"/>
                  </a:cubicBezTo>
                  <a:cubicBezTo>
                    <a:pt x="95" y="11"/>
                    <a:pt x="94" y="11"/>
                    <a:pt x="94" y="11"/>
                  </a:cubicBezTo>
                  <a:cubicBezTo>
                    <a:pt x="95" y="11"/>
                    <a:pt x="95" y="11"/>
                    <a:pt x="96" y="12"/>
                  </a:cubicBezTo>
                  <a:close/>
                  <a:moveTo>
                    <a:pt x="98" y="15"/>
                  </a:moveTo>
                  <a:cubicBezTo>
                    <a:pt x="98" y="15"/>
                    <a:pt x="98" y="15"/>
                    <a:pt x="98" y="15"/>
                  </a:cubicBezTo>
                  <a:cubicBezTo>
                    <a:pt x="99" y="14"/>
                    <a:pt x="98" y="13"/>
                    <a:pt x="98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4"/>
                    <a:pt x="99" y="14"/>
                    <a:pt x="98" y="15"/>
                  </a:cubicBezTo>
                  <a:close/>
                  <a:moveTo>
                    <a:pt x="113" y="4"/>
                  </a:moveTo>
                  <a:cubicBezTo>
                    <a:pt x="113" y="5"/>
                    <a:pt x="114" y="5"/>
                    <a:pt x="114" y="5"/>
                  </a:cubicBezTo>
                  <a:cubicBezTo>
                    <a:pt x="113" y="5"/>
                    <a:pt x="113" y="5"/>
                    <a:pt x="112" y="6"/>
                  </a:cubicBezTo>
                  <a:cubicBezTo>
                    <a:pt x="112" y="5"/>
                    <a:pt x="112" y="5"/>
                    <a:pt x="111" y="5"/>
                  </a:cubicBezTo>
                  <a:cubicBezTo>
                    <a:pt x="112" y="5"/>
                    <a:pt x="113" y="5"/>
                    <a:pt x="113" y="4"/>
                  </a:cubicBezTo>
                  <a:close/>
                  <a:moveTo>
                    <a:pt x="113" y="9"/>
                  </a:moveTo>
                  <a:cubicBezTo>
                    <a:pt x="112" y="9"/>
                    <a:pt x="111" y="8"/>
                    <a:pt x="110" y="8"/>
                  </a:cubicBezTo>
                  <a:cubicBezTo>
                    <a:pt x="111" y="7"/>
                    <a:pt x="112" y="7"/>
                    <a:pt x="112" y="6"/>
                  </a:cubicBezTo>
                  <a:cubicBezTo>
                    <a:pt x="114" y="8"/>
                    <a:pt x="116" y="9"/>
                    <a:pt x="117" y="10"/>
                  </a:cubicBezTo>
                  <a:cubicBezTo>
                    <a:pt x="116" y="10"/>
                    <a:pt x="115" y="9"/>
                    <a:pt x="114" y="9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4" y="9"/>
                    <a:pt x="114" y="9"/>
                    <a:pt x="113" y="9"/>
                  </a:cubicBezTo>
                  <a:close/>
                  <a:moveTo>
                    <a:pt x="112" y="10"/>
                  </a:moveTo>
                  <a:cubicBezTo>
                    <a:pt x="111" y="10"/>
                    <a:pt x="110" y="11"/>
                    <a:pt x="109" y="11"/>
                  </a:cubicBezTo>
                  <a:cubicBezTo>
                    <a:pt x="109" y="11"/>
                    <a:pt x="108" y="10"/>
                    <a:pt x="108" y="10"/>
                  </a:cubicBezTo>
                  <a:cubicBezTo>
                    <a:pt x="108" y="9"/>
                    <a:pt x="109" y="9"/>
                    <a:pt x="110" y="8"/>
                  </a:cubicBezTo>
                  <a:cubicBezTo>
                    <a:pt x="111" y="8"/>
                    <a:pt x="112" y="9"/>
                    <a:pt x="113" y="9"/>
                  </a:cubicBezTo>
                  <a:cubicBezTo>
                    <a:pt x="113" y="9"/>
                    <a:pt x="113" y="9"/>
                    <a:pt x="112" y="10"/>
                  </a:cubicBezTo>
                  <a:cubicBezTo>
                    <a:pt x="112" y="9"/>
                    <a:pt x="111" y="9"/>
                    <a:pt x="110" y="9"/>
                  </a:cubicBezTo>
                  <a:cubicBezTo>
                    <a:pt x="110" y="9"/>
                    <a:pt x="111" y="9"/>
                    <a:pt x="112" y="10"/>
                  </a:cubicBezTo>
                  <a:close/>
                  <a:moveTo>
                    <a:pt x="111" y="5"/>
                  </a:moveTo>
                  <a:cubicBezTo>
                    <a:pt x="111" y="5"/>
                    <a:pt x="111" y="6"/>
                    <a:pt x="112" y="6"/>
                  </a:cubicBezTo>
                  <a:cubicBezTo>
                    <a:pt x="110" y="7"/>
                    <a:pt x="108" y="8"/>
                    <a:pt x="107" y="9"/>
                  </a:cubicBezTo>
                  <a:cubicBezTo>
                    <a:pt x="106" y="9"/>
                    <a:pt x="105" y="9"/>
                    <a:pt x="105" y="8"/>
                  </a:cubicBezTo>
                  <a:cubicBezTo>
                    <a:pt x="107" y="7"/>
                    <a:pt x="109" y="6"/>
                    <a:pt x="111" y="5"/>
                  </a:cubicBezTo>
                  <a:close/>
                  <a:moveTo>
                    <a:pt x="104" y="9"/>
                  </a:moveTo>
                  <a:cubicBezTo>
                    <a:pt x="105" y="9"/>
                    <a:pt x="106" y="9"/>
                    <a:pt x="106" y="10"/>
                  </a:cubicBezTo>
                  <a:cubicBezTo>
                    <a:pt x="105" y="10"/>
                    <a:pt x="105" y="11"/>
                    <a:pt x="104" y="11"/>
                  </a:cubicBezTo>
                  <a:cubicBezTo>
                    <a:pt x="104" y="11"/>
                    <a:pt x="103" y="11"/>
                    <a:pt x="103" y="10"/>
                  </a:cubicBezTo>
                  <a:cubicBezTo>
                    <a:pt x="103" y="10"/>
                    <a:pt x="104" y="9"/>
                    <a:pt x="104" y="9"/>
                  </a:cubicBezTo>
                  <a:close/>
                  <a:moveTo>
                    <a:pt x="101" y="16"/>
                  </a:moveTo>
                  <a:cubicBezTo>
                    <a:pt x="101" y="16"/>
                    <a:pt x="101" y="15"/>
                    <a:pt x="101" y="14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1" y="15"/>
                    <a:pt x="101" y="16"/>
                    <a:pt x="101" y="16"/>
                  </a:cubicBezTo>
                  <a:close/>
                  <a:moveTo>
                    <a:pt x="101" y="14"/>
                  </a:moveTo>
                  <a:cubicBezTo>
                    <a:pt x="102" y="12"/>
                    <a:pt x="102" y="11"/>
                    <a:pt x="103" y="10"/>
                  </a:cubicBezTo>
                  <a:cubicBezTo>
                    <a:pt x="103" y="11"/>
                    <a:pt x="104" y="11"/>
                    <a:pt x="104" y="11"/>
                  </a:cubicBezTo>
                  <a:cubicBezTo>
                    <a:pt x="103" y="12"/>
                    <a:pt x="102" y="13"/>
                    <a:pt x="102" y="14"/>
                  </a:cubicBezTo>
                  <a:cubicBezTo>
                    <a:pt x="102" y="14"/>
                    <a:pt x="101" y="14"/>
                    <a:pt x="101" y="14"/>
                  </a:cubicBezTo>
                  <a:close/>
                  <a:moveTo>
                    <a:pt x="104" y="17"/>
                  </a:moveTo>
                  <a:cubicBezTo>
                    <a:pt x="104" y="17"/>
                    <a:pt x="104" y="16"/>
                    <a:pt x="104" y="16"/>
                  </a:cubicBezTo>
                  <a:cubicBezTo>
                    <a:pt x="104" y="16"/>
                    <a:pt x="104" y="15"/>
                    <a:pt x="104" y="15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16"/>
                    <a:pt x="104" y="16"/>
                    <a:pt x="104" y="17"/>
                  </a:cubicBezTo>
                  <a:close/>
                  <a:moveTo>
                    <a:pt x="105" y="15"/>
                  </a:moveTo>
                  <a:cubicBezTo>
                    <a:pt x="105" y="15"/>
                    <a:pt x="105" y="15"/>
                    <a:pt x="104" y="15"/>
                  </a:cubicBezTo>
                  <a:cubicBezTo>
                    <a:pt x="105" y="14"/>
                    <a:pt x="105" y="13"/>
                    <a:pt x="105" y="13"/>
                  </a:cubicBezTo>
                  <a:cubicBezTo>
                    <a:pt x="106" y="13"/>
                    <a:pt x="106" y="13"/>
                    <a:pt x="106" y="14"/>
                  </a:cubicBezTo>
                  <a:cubicBezTo>
                    <a:pt x="106" y="14"/>
                    <a:pt x="105" y="15"/>
                    <a:pt x="105" y="15"/>
                  </a:cubicBezTo>
                  <a:close/>
                  <a:moveTo>
                    <a:pt x="107" y="13"/>
                  </a:moveTo>
                  <a:cubicBezTo>
                    <a:pt x="106" y="13"/>
                    <a:pt x="106" y="13"/>
                    <a:pt x="106" y="12"/>
                  </a:cubicBezTo>
                  <a:cubicBezTo>
                    <a:pt x="106" y="12"/>
                    <a:pt x="107" y="11"/>
                    <a:pt x="107" y="11"/>
                  </a:cubicBezTo>
                  <a:cubicBezTo>
                    <a:pt x="108" y="11"/>
                    <a:pt x="108" y="12"/>
                    <a:pt x="108" y="12"/>
                  </a:cubicBezTo>
                  <a:cubicBezTo>
                    <a:pt x="108" y="12"/>
                    <a:pt x="107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lose/>
                  <a:moveTo>
                    <a:pt x="107" y="18"/>
                  </a:moveTo>
                  <a:cubicBezTo>
                    <a:pt x="107" y="17"/>
                    <a:pt x="107" y="17"/>
                    <a:pt x="107" y="16"/>
                  </a:cubicBezTo>
                  <a:cubicBezTo>
                    <a:pt x="107" y="17"/>
                    <a:pt x="107" y="17"/>
                    <a:pt x="107" y="18"/>
                  </a:cubicBezTo>
                  <a:close/>
                  <a:moveTo>
                    <a:pt x="108" y="15"/>
                  </a:moveTo>
                  <a:cubicBezTo>
                    <a:pt x="108" y="15"/>
                    <a:pt x="108" y="15"/>
                    <a:pt x="108" y="15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9" y="15"/>
                    <a:pt x="109" y="15"/>
                    <a:pt x="108" y="15"/>
                  </a:cubicBezTo>
                  <a:close/>
                  <a:moveTo>
                    <a:pt x="108" y="14"/>
                  </a:moveTo>
                  <a:cubicBezTo>
                    <a:pt x="109" y="13"/>
                    <a:pt x="109" y="13"/>
                    <a:pt x="109" y="13"/>
                  </a:cubicBezTo>
                  <a:cubicBezTo>
                    <a:pt x="110" y="13"/>
                    <a:pt x="110" y="13"/>
                    <a:pt x="110" y="14"/>
                  </a:cubicBezTo>
                  <a:cubicBezTo>
                    <a:pt x="110" y="14"/>
                    <a:pt x="110" y="14"/>
                    <a:pt x="109" y="14"/>
                  </a:cubicBezTo>
                  <a:cubicBezTo>
                    <a:pt x="109" y="14"/>
                    <a:pt x="109" y="14"/>
                    <a:pt x="108" y="14"/>
                  </a:cubicBezTo>
                  <a:close/>
                  <a:moveTo>
                    <a:pt x="110" y="17"/>
                  </a:moveTo>
                  <a:cubicBezTo>
                    <a:pt x="110" y="17"/>
                    <a:pt x="110" y="16"/>
                    <a:pt x="110" y="15"/>
                  </a:cubicBezTo>
                  <a:cubicBezTo>
                    <a:pt x="110" y="15"/>
                    <a:pt x="111" y="15"/>
                    <a:pt x="111" y="1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7"/>
                    <a:pt x="110" y="17"/>
                  </a:cubicBezTo>
                  <a:close/>
                  <a:moveTo>
                    <a:pt x="110" y="15"/>
                  </a:moveTo>
                  <a:cubicBezTo>
                    <a:pt x="110" y="14"/>
                    <a:pt x="110" y="14"/>
                    <a:pt x="110" y="14"/>
                  </a:cubicBezTo>
                  <a:cubicBezTo>
                    <a:pt x="110" y="14"/>
                    <a:pt x="111" y="15"/>
                    <a:pt x="111" y="15"/>
                  </a:cubicBezTo>
                  <a:cubicBezTo>
                    <a:pt x="111" y="15"/>
                    <a:pt x="110" y="15"/>
                    <a:pt x="110" y="15"/>
                  </a:cubicBezTo>
                  <a:close/>
                  <a:moveTo>
                    <a:pt x="110" y="12"/>
                  </a:moveTo>
                  <a:cubicBezTo>
                    <a:pt x="110" y="12"/>
                    <a:pt x="110" y="12"/>
                    <a:pt x="110" y="11"/>
                  </a:cubicBezTo>
                  <a:cubicBezTo>
                    <a:pt x="111" y="12"/>
                    <a:pt x="111" y="12"/>
                    <a:pt x="112" y="12"/>
                  </a:cubicBezTo>
                  <a:cubicBezTo>
                    <a:pt x="112" y="13"/>
                    <a:pt x="111" y="13"/>
                    <a:pt x="111" y="13"/>
                  </a:cubicBezTo>
                  <a:cubicBezTo>
                    <a:pt x="111" y="12"/>
                    <a:pt x="110" y="12"/>
                    <a:pt x="110" y="12"/>
                  </a:cubicBezTo>
                  <a:close/>
                  <a:moveTo>
                    <a:pt x="113" y="15"/>
                  </a:moveTo>
                  <a:cubicBezTo>
                    <a:pt x="113" y="15"/>
                    <a:pt x="113" y="15"/>
                    <a:pt x="113" y="15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13" y="15"/>
                    <a:pt x="113" y="15"/>
                    <a:pt x="113" y="15"/>
                  </a:cubicBezTo>
                  <a:close/>
                  <a:moveTo>
                    <a:pt x="113" y="15"/>
                  </a:moveTo>
                  <a:cubicBezTo>
                    <a:pt x="113" y="15"/>
                    <a:pt x="113" y="15"/>
                    <a:pt x="113" y="15"/>
                  </a:cubicBezTo>
                  <a:cubicBezTo>
                    <a:pt x="112" y="14"/>
                    <a:pt x="112" y="14"/>
                    <a:pt x="111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3" y="13"/>
                    <a:pt x="113" y="14"/>
                    <a:pt x="114" y="14"/>
                  </a:cubicBezTo>
                  <a:cubicBezTo>
                    <a:pt x="114" y="14"/>
                    <a:pt x="113" y="15"/>
                    <a:pt x="113" y="15"/>
                  </a:cubicBezTo>
                  <a:close/>
                  <a:moveTo>
                    <a:pt x="114" y="16"/>
                  </a:move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lose/>
                  <a:moveTo>
                    <a:pt x="112" y="12"/>
                  </a:moveTo>
                  <a:cubicBezTo>
                    <a:pt x="113" y="12"/>
                    <a:pt x="114" y="11"/>
                    <a:pt x="114" y="11"/>
                  </a:cubicBezTo>
                  <a:cubicBezTo>
                    <a:pt x="113" y="12"/>
                    <a:pt x="113" y="12"/>
                    <a:pt x="112" y="12"/>
                  </a:cubicBezTo>
                  <a:cubicBezTo>
                    <a:pt x="112" y="12"/>
                    <a:pt x="111" y="12"/>
                    <a:pt x="110" y="11"/>
                  </a:cubicBezTo>
                  <a:cubicBezTo>
                    <a:pt x="111" y="11"/>
                    <a:pt x="112" y="10"/>
                    <a:pt x="112" y="10"/>
                  </a:cubicBezTo>
                  <a:cubicBezTo>
                    <a:pt x="113" y="11"/>
                    <a:pt x="115" y="12"/>
                    <a:pt x="115" y="13"/>
                  </a:cubicBezTo>
                  <a:cubicBezTo>
                    <a:pt x="115" y="13"/>
                    <a:pt x="115" y="14"/>
                    <a:pt x="114" y="14"/>
                  </a:cubicBezTo>
                  <a:cubicBezTo>
                    <a:pt x="114" y="13"/>
                    <a:pt x="113" y="13"/>
                    <a:pt x="112" y="12"/>
                  </a:cubicBezTo>
                  <a:close/>
                  <a:moveTo>
                    <a:pt x="116" y="16"/>
                  </a:moveTo>
                  <a:cubicBezTo>
                    <a:pt x="116" y="16"/>
                    <a:pt x="116" y="16"/>
                    <a:pt x="116" y="16"/>
                  </a:cubicBezTo>
                  <a:cubicBezTo>
                    <a:pt x="116" y="15"/>
                    <a:pt x="116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6" y="15"/>
                    <a:pt x="116" y="15"/>
                    <a:pt x="117" y="16"/>
                  </a:cubicBezTo>
                  <a:cubicBezTo>
                    <a:pt x="116" y="16"/>
                    <a:pt x="116" y="16"/>
                    <a:pt x="116" y="16"/>
                  </a:cubicBezTo>
                  <a:close/>
                  <a:moveTo>
                    <a:pt x="113" y="10"/>
                  </a:moveTo>
                  <a:cubicBezTo>
                    <a:pt x="113" y="10"/>
                    <a:pt x="113" y="9"/>
                    <a:pt x="113" y="9"/>
                  </a:cubicBezTo>
                  <a:cubicBezTo>
                    <a:pt x="115" y="10"/>
                    <a:pt x="116" y="10"/>
                    <a:pt x="118" y="11"/>
                  </a:cubicBezTo>
                  <a:cubicBezTo>
                    <a:pt x="118" y="11"/>
                    <a:pt x="118" y="12"/>
                    <a:pt x="118" y="12"/>
                  </a:cubicBezTo>
                  <a:cubicBezTo>
                    <a:pt x="118" y="12"/>
                    <a:pt x="117" y="12"/>
                    <a:pt x="117" y="13"/>
                  </a:cubicBezTo>
                  <a:cubicBezTo>
                    <a:pt x="116" y="12"/>
                    <a:pt x="114" y="11"/>
                    <a:pt x="113" y="10"/>
                  </a:cubicBezTo>
                  <a:close/>
                  <a:moveTo>
                    <a:pt x="117" y="13"/>
                  </a:moveTo>
                  <a:cubicBezTo>
                    <a:pt x="118" y="13"/>
                    <a:pt x="118" y="13"/>
                    <a:pt x="119" y="12"/>
                  </a:cubicBezTo>
                  <a:cubicBezTo>
                    <a:pt x="119" y="13"/>
                    <a:pt x="119" y="13"/>
                    <a:pt x="119" y="14"/>
                  </a:cubicBezTo>
                  <a:cubicBezTo>
                    <a:pt x="119" y="14"/>
                    <a:pt x="119" y="14"/>
                    <a:pt x="118" y="14"/>
                  </a:cubicBezTo>
                  <a:cubicBezTo>
                    <a:pt x="118" y="14"/>
                    <a:pt x="118" y="14"/>
                    <a:pt x="117" y="13"/>
                  </a:cubicBezTo>
                  <a:close/>
                  <a:moveTo>
                    <a:pt x="119" y="15"/>
                  </a:moveTo>
                  <a:cubicBezTo>
                    <a:pt x="119" y="15"/>
                    <a:pt x="119" y="15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5"/>
                    <a:pt x="119" y="15"/>
                    <a:pt x="119" y="16"/>
                  </a:cubicBezTo>
                  <a:cubicBezTo>
                    <a:pt x="119" y="15"/>
                    <a:pt x="119" y="15"/>
                    <a:pt x="119" y="15"/>
                  </a:cubicBezTo>
                  <a:close/>
                  <a:moveTo>
                    <a:pt x="119" y="16"/>
                  </a:moveTo>
                  <a:cubicBezTo>
                    <a:pt x="119" y="16"/>
                    <a:pt x="120" y="16"/>
                    <a:pt x="120" y="15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6"/>
                    <a:pt x="119" y="16"/>
                    <a:pt x="119" y="16"/>
                  </a:cubicBezTo>
                  <a:cubicBezTo>
                    <a:pt x="119" y="16"/>
                    <a:pt x="119" y="16"/>
                    <a:pt x="119" y="16"/>
                  </a:cubicBezTo>
                  <a:close/>
                  <a:moveTo>
                    <a:pt x="120" y="16"/>
                  </a:moveTo>
                  <a:cubicBezTo>
                    <a:pt x="119" y="16"/>
                    <a:pt x="119" y="16"/>
                    <a:pt x="119" y="16"/>
                  </a:cubicBezTo>
                  <a:cubicBezTo>
                    <a:pt x="119" y="16"/>
                    <a:pt x="120" y="16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lose/>
                  <a:moveTo>
                    <a:pt x="120" y="17"/>
                  </a:moveTo>
                  <a:cubicBezTo>
                    <a:pt x="120" y="17"/>
                    <a:pt x="120" y="17"/>
                    <a:pt x="120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7"/>
                    <a:pt x="120" y="17"/>
                    <a:pt x="120" y="17"/>
                  </a:cubicBezTo>
                  <a:close/>
                  <a:moveTo>
                    <a:pt x="113" y="6"/>
                  </a:moveTo>
                  <a:cubicBezTo>
                    <a:pt x="114" y="6"/>
                    <a:pt x="114" y="5"/>
                    <a:pt x="115" y="5"/>
                  </a:cubicBezTo>
                  <a:cubicBezTo>
                    <a:pt x="118" y="7"/>
                    <a:pt x="120" y="9"/>
                    <a:pt x="121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10"/>
                    <a:pt x="121" y="10"/>
                    <a:pt x="121" y="11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21" y="11"/>
                    <a:pt x="120" y="11"/>
                    <a:pt x="120" y="11"/>
                  </a:cubicBezTo>
                  <a:cubicBezTo>
                    <a:pt x="119" y="10"/>
                    <a:pt x="116" y="8"/>
                    <a:pt x="113" y="6"/>
                  </a:cubicBezTo>
                  <a:close/>
                  <a:moveTo>
                    <a:pt x="121" y="12"/>
                  </a:moveTo>
                  <a:cubicBezTo>
                    <a:pt x="121" y="12"/>
                    <a:pt x="121" y="12"/>
                    <a:pt x="120" y="12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21" y="12"/>
                    <a:pt x="121" y="12"/>
                    <a:pt x="122" y="12"/>
                  </a:cubicBezTo>
                  <a:cubicBezTo>
                    <a:pt x="121" y="12"/>
                    <a:pt x="121" y="12"/>
                    <a:pt x="121" y="12"/>
                  </a:cubicBezTo>
                  <a:close/>
                  <a:moveTo>
                    <a:pt x="125" y="14"/>
                  </a:moveTo>
                  <a:cubicBezTo>
                    <a:pt x="125" y="14"/>
                    <a:pt x="125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3"/>
                    <a:pt x="124" y="13"/>
                    <a:pt x="123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5" y="12"/>
                    <a:pt x="125" y="12"/>
                    <a:pt x="126" y="12"/>
                  </a:cubicBezTo>
                  <a:cubicBezTo>
                    <a:pt x="125" y="13"/>
                    <a:pt x="125" y="13"/>
                    <a:pt x="125" y="14"/>
                  </a:cubicBezTo>
                  <a:close/>
                  <a:moveTo>
                    <a:pt x="126" y="12"/>
                  </a:moveTo>
                  <a:cubicBezTo>
                    <a:pt x="125" y="12"/>
                    <a:pt x="125" y="11"/>
                    <a:pt x="125" y="11"/>
                  </a:cubicBezTo>
                  <a:cubicBezTo>
                    <a:pt x="125" y="11"/>
                    <a:pt x="125" y="11"/>
                    <a:pt x="126" y="11"/>
                  </a:cubicBezTo>
                  <a:cubicBezTo>
                    <a:pt x="126" y="11"/>
                    <a:pt x="126" y="11"/>
                    <a:pt x="126" y="12"/>
                  </a:cubicBezTo>
                  <a:close/>
                  <a:moveTo>
                    <a:pt x="128" y="13"/>
                  </a:moveTo>
                  <a:cubicBezTo>
                    <a:pt x="128" y="13"/>
                    <a:pt x="128" y="13"/>
                    <a:pt x="128" y="13"/>
                  </a:cubicBezTo>
                  <a:cubicBezTo>
                    <a:pt x="128" y="13"/>
                    <a:pt x="128" y="13"/>
                    <a:pt x="128" y="13"/>
                  </a:cubicBezTo>
                  <a:cubicBezTo>
                    <a:pt x="128" y="13"/>
                    <a:pt x="128" y="13"/>
                    <a:pt x="128" y="13"/>
                  </a:cubicBezTo>
                  <a:cubicBezTo>
                    <a:pt x="128" y="13"/>
                    <a:pt x="128" y="13"/>
                    <a:pt x="128" y="13"/>
                  </a:cubicBezTo>
                  <a:cubicBezTo>
                    <a:pt x="128" y="13"/>
                    <a:pt x="128" y="13"/>
                    <a:pt x="128" y="13"/>
                  </a:cubicBezTo>
                  <a:close/>
                  <a:moveTo>
                    <a:pt x="128" y="13"/>
                  </a:moveTo>
                  <a:cubicBezTo>
                    <a:pt x="128" y="13"/>
                    <a:pt x="128" y="13"/>
                    <a:pt x="128" y="12"/>
                  </a:cubicBezTo>
                  <a:cubicBezTo>
                    <a:pt x="128" y="12"/>
                    <a:pt x="129" y="12"/>
                    <a:pt x="129" y="12"/>
                  </a:cubicBezTo>
                  <a:cubicBezTo>
                    <a:pt x="129" y="12"/>
                    <a:pt x="129" y="12"/>
                    <a:pt x="128" y="13"/>
                  </a:cubicBezTo>
                  <a:close/>
                  <a:moveTo>
                    <a:pt x="129" y="12"/>
                  </a:moveTo>
                  <a:cubicBezTo>
                    <a:pt x="128" y="12"/>
                    <a:pt x="128" y="12"/>
                    <a:pt x="128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11"/>
                    <a:pt x="128" y="11"/>
                    <a:pt x="127" y="10"/>
                  </a:cubicBezTo>
                  <a:cubicBezTo>
                    <a:pt x="127" y="10"/>
                    <a:pt x="127" y="10"/>
                    <a:pt x="127" y="10"/>
                  </a:cubicBezTo>
                  <a:cubicBezTo>
                    <a:pt x="128" y="10"/>
                    <a:pt x="129" y="11"/>
                    <a:pt x="129" y="11"/>
                  </a:cubicBezTo>
                  <a:cubicBezTo>
                    <a:pt x="129" y="12"/>
                    <a:pt x="129" y="12"/>
                    <a:pt x="129" y="12"/>
                  </a:cubicBezTo>
                  <a:close/>
                  <a:moveTo>
                    <a:pt x="143" y="4"/>
                  </a:moveTo>
                  <a:cubicBezTo>
                    <a:pt x="143" y="4"/>
                    <a:pt x="143" y="4"/>
                    <a:pt x="143" y="4"/>
                  </a:cubicBezTo>
                  <a:cubicBezTo>
                    <a:pt x="142" y="5"/>
                    <a:pt x="141" y="6"/>
                    <a:pt x="140" y="6"/>
                  </a:cubicBezTo>
                  <a:cubicBezTo>
                    <a:pt x="139" y="6"/>
                    <a:pt x="139" y="6"/>
                    <a:pt x="138" y="6"/>
                  </a:cubicBezTo>
                  <a:cubicBezTo>
                    <a:pt x="140" y="5"/>
                    <a:pt x="142" y="4"/>
                    <a:pt x="143" y="4"/>
                  </a:cubicBezTo>
                  <a:close/>
                  <a:moveTo>
                    <a:pt x="138" y="8"/>
                  </a:moveTo>
                  <a:cubicBezTo>
                    <a:pt x="139" y="8"/>
                    <a:pt x="139" y="8"/>
                    <a:pt x="139" y="8"/>
                  </a:cubicBezTo>
                  <a:cubicBezTo>
                    <a:pt x="139" y="9"/>
                    <a:pt x="140" y="9"/>
                    <a:pt x="141" y="10"/>
                  </a:cubicBezTo>
                  <a:cubicBezTo>
                    <a:pt x="141" y="10"/>
                    <a:pt x="140" y="10"/>
                    <a:pt x="140" y="10"/>
                  </a:cubicBezTo>
                  <a:cubicBezTo>
                    <a:pt x="140" y="9"/>
                    <a:pt x="139" y="9"/>
                    <a:pt x="138" y="8"/>
                  </a:cubicBezTo>
                  <a:close/>
                  <a:moveTo>
                    <a:pt x="139" y="11"/>
                  </a:moveTo>
                  <a:cubicBezTo>
                    <a:pt x="138" y="11"/>
                    <a:pt x="138" y="12"/>
                    <a:pt x="137" y="12"/>
                  </a:cubicBezTo>
                  <a:cubicBezTo>
                    <a:pt x="137" y="12"/>
                    <a:pt x="137" y="11"/>
                    <a:pt x="136" y="11"/>
                  </a:cubicBezTo>
                  <a:cubicBezTo>
                    <a:pt x="136" y="10"/>
                    <a:pt x="137" y="10"/>
                    <a:pt x="137" y="9"/>
                  </a:cubicBezTo>
                  <a:cubicBezTo>
                    <a:pt x="138" y="10"/>
                    <a:pt x="138" y="10"/>
                    <a:pt x="139" y="11"/>
                  </a:cubicBezTo>
                  <a:close/>
                  <a:moveTo>
                    <a:pt x="139" y="8"/>
                  </a:moveTo>
                  <a:cubicBezTo>
                    <a:pt x="139" y="8"/>
                    <a:pt x="140" y="8"/>
                    <a:pt x="140" y="7"/>
                  </a:cubicBezTo>
                  <a:cubicBezTo>
                    <a:pt x="141" y="8"/>
                    <a:pt x="141" y="9"/>
                    <a:pt x="142" y="9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40" y="9"/>
                    <a:pt x="140" y="9"/>
                    <a:pt x="139" y="8"/>
                  </a:cubicBezTo>
                  <a:close/>
                  <a:moveTo>
                    <a:pt x="138" y="6"/>
                  </a:moveTo>
                  <a:cubicBezTo>
                    <a:pt x="138" y="6"/>
                    <a:pt x="139" y="6"/>
                    <a:pt x="139" y="7"/>
                  </a:cubicBezTo>
                  <a:cubicBezTo>
                    <a:pt x="139" y="7"/>
                    <a:pt x="138" y="7"/>
                    <a:pt x="138" y="8"/>
                  </a:cubicBezTo>
                  <a:cubicBezTo>
                    <a:pt x="137" y="7"/>
                    <a:pt x="137" y="7"/>
                    <a:pt x="136" y="7"/>
                  </a:cubicBezTo>
                  <a:cubicBezTo>
                    <a:pt x="137" y="6"/>
                    <a:pt x="137" y="6"/>
                    <a:pt x="138" y="6"/>
                  </a:cubicBezTo>
                  <a:close/>
                  <a:moveTo>
                    <a:pt x="135" y="7"/>
                  </a:moveTo>
                  <a:cubicBezTo>
                    <a:pt x="136" y="8"/>
                    <a:pt x="136" y="8"/>
                    <a:pt x="137" y="9"/>
                  </a:cubicBezTo>
                  <a:cubicBezTo>
                    <a:pt x="136" y="9"/>
                    <a:pt x="135" y="9"/>
                    <a:pt x="135" y="10"/>
                  </a:cubicBezTo>
                  <a:cubicBezTo>
                    <a:pt x="134" y="10"/>
                    <a:pt x="134" y="9"/>
                    <a:pt x="133" y="9"/>
                  </a:cubicBezTo>
                  <a:cubicBezTo>
                    <a:pt x="134" y="8"/>
                    <a:pt x="134" y="8"/>
                    <a:pt x="135" y="7"/>
                  </a:cubicBezTo>
                  <a:close/>
                  <a:moveTo>
                    <a:pt x="131" y="15"/>
                  </a:moveTo>
                  <a:cubicBezTo>
                    <a:pt x="131" y="15"/>
                    <a:pt x="130" y="15"/>
                    <a:pt x="130" y="1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31" y="14"/>
                    <a:pt x="131" y="15"/>
                    <a:pt x="131" y="15"/>
                  </a:cubicBezTo>
                  <a:close/>
                  <a:moveTo>
                    <a:pt x="131" y="14"/>
                  </a:moveTo>
                  <a:cubicBezTo>
                    <a:pt x="131" y="14"/>
                    <a:pt x="131" y="14"/>
                    <a:pt x="131" y="13"/>
                  </a:cubicBezTo>
                  <a:cubicBezTo>
                    <a:pt x="131" y="13"/>
                    <a:pt x="131" y="13"/>
                    <a:pt x="131" y="13"/>
                  </a:cubicBezTo>
                  <a:cubicBezTo>
                    <a:pt x="131" y="13"/>
                    <a:pt x="131" y="13"/>
                    <a:pt x="131" y="14"/>
                  </a:cubicBezTo>
                  <a:cubicBezTo>
                    <a:pt x="131" y="14"/>
                    <a:pt x="131" y="14"/>
                    <a:pt x="131" y="14"/>
                  </a:cubicBezTo>
                  <a:close/>
                  <a:moveTo>
                    <a:pt x="132" y="12"/>
                  </a:moveTo>
                  <a:cubicBezTo>
                    <a:pt x="132" y="12"/>
                    <a:pt x="132" y="12"/>
                    <a:pt x="131" y="12"/>
                  </a:cubicBezTo>
                  <a:cubicBezTo>
                    <a:pt x="131" y="11"/>
                    <a:pt x="131" y="11"/>
                    <a:pt x="132" y="11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2" y="12"/>
                    <a:pt x="132" y="12"/>
                    <a:pt x="133" y="12"/>
                  </a:cubicBezTo>
                  <a:cubicBezTo>
                    <a:pt x="133" y="12"/>
                    <a:pt x="132" y="12"/>
                    <a:pt x="132" y="12"/>
                  </a:cubicBezTo>
                  <a:close/>
                  <a:moveTo>
                    <a:pt x="133" y="12"/>
                  </a:moveTo>
                  <a:cubicBezTo>
                    <a:pt x="133" y="12"/>
                    <a:pt x="133" y="12"/>
                    <a:pt x="133" y="12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2" y="11"/>
                    <a:pt x="132" y="11"/>
                    <a:pt x="132" y="10"/>
                  </a:cubicBezTo>
                  <a:cubicBezTo>
                    <a:pt x="132" y="11"/>
                    <a:pt x="133" y="11"/>
                    <a:pt x="133" y="11"/>
                  </a:cubicBezTo>
                  <a:cubicBezTo>
                    <a:pt x="133" y="12"/>
                    <a:pt x="133" y="12"/>
                    <a:pt x="133" y="12"/>
                  </a:cubicBezTo>
                  <a:close/>
                  <a:moveTo>
                    <a:pt x="132" y="10"/>
                  </a:moveTo>
                  <a:cubicBezTo>
                    <a:pt x="132" y="10"/>
                    <a:pt x="133" y="10"/>
                    <a:pt x="133" y="9"/>
                  </a:cubicBezTo>
                  <a:cubicBezTo>
                    <a:pt x="133" y="10"/>
                    <a:pt x="134" y="10"/>
                    <a:pt x="134" y="10"/>
                  </a:cubicBezTo>
                  <a:cubicBezTo>
                    <a:pt x="134" y="11"/>
                    <a:pt x="134" y="11"/>
                    <a:pt x="133" y="11"/>
                  </a:cubicBezTo>
                  <a:cubicBezTo>
                    <a:pt x="133" y="11"/>
                    <a:pt x="133" y="10"/>
                    <a:pt x="132" y="10"/>
                  </a:cubicBezTo>
                  <a:close/>
                  <a:moveTo>
                    <a:pt x="134" y="15"/>
                  </a:moveTo>
                  <a:cubicBezTo>
                    <a:pt x="134" y="15"/>
                    <a:pt x="134" y="15"/>
                    <a:pt x="134" y="14"/>
                  </a:cubicBezTo>
                  <a:cubicBezTo>
                    <a:pt x="134" y="14"/>
                    <a:pt x="134" y="14"/>
                    <a:pt x="134" y="13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5" y="15"/>
                    <a:pt x="135" y="15"/>
                    <a:pt x="134" y="15"/>
                  </a:cubicBezTo>
                  <a:close/>
                  <a:moveTo>
                    <a:pt x="136" y="13"/>
                  </a:moveTo>
                  <a:cubicBezTo>
                    <a:pt x="136" y="13"/>
                    <a:pt x="136" y="13"/>
                    <a:pt x="135" y="13"/>
                  </a:cubicBezTo>
                  <a:cubicBezTo>
                    <a:pt x="135" y="13"/>
                    <a:pt x="135" y="13"/>
                    <a:pt x="135" y="12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6" y="12"/>
                    <a:pt x="136" y="12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lose/>
                  <a:moveTo>
                    <a:pt x="137" y="15"/>
                  </a:moveTo>
                  <a:cubicBezTo>
                    <a:pt x="137" y="15"/>
                    <a:pt x="137" y="15"/>
                    <a:pt x="137" y="14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37" y="15"/>
                    <a:pt x="137" y="15"/>
                    <a:pt x="137" y="15"/>
                  </a:cubicBezTo>
                  <a:cubicBezTo>
                    <a:pt x="137" y="15"/>
                    <a:pt x="137" y="15"/>
                    <a:pt x="137" y="15"/>
                  </a:cubicBezTo>
                  <a:cubicBezTo>
                    <a:pt x="137" y="15"/>
                    <a:pt x="137" y="15"/>
                    <a:pt x="137" y="15"/>
                  </a:cubicBezTo>
                  <a:close/>
                  <a:moveTo>
                    <a:pt x="137" y="16"/>
                  </a:moveTo>
                  <a:cubicBezTo>
                    <a:pt x="137" y="15"/>
                    <a:pt x="137" y="15"/>
                    <a:pt x="137" y="15"/>
                  </a:cubicBezTo>
                  <a:cubicBezTo>
                    <a:pt x="137" y="15"/>
                    <a:pt x="137" y="15"/>
                    <a:pt x="137" y="15"/>
                  </a:cubicBezTo>
                  <a:cubicBezTo>
                    <a:pt x="137" y="15"/>
                    <a:pt x="137" y="15"/>
                    <a:pt x="137" y="15"/>
                  </a:cubicBezTo>
                  <a:cubicBezTo>
                    <a:pt x="137" y="15"/>
                    <a:pt x="137" y="15"/>
                    <a:pt x="137" y="16"/>
                  </a:cubicBezTo>
                  <a:close/>
                  <a:moveTo>
                    <a:pt x="138" y="13"/>
                  </a:moveTo>
                  <a:cubicBezTo>
                    <a:pt x="139" y="12"/>
                    <a:pt x="139" y="12"/>
                    <a:pt x="139" y="12"/>
                  </a:cubicBezTo>
                  <a:cubicBezTo>
                    <a:pt x="140" y="12"/>
                    <a:pt x="140" y="12"/>
                    <a:pt x="140" y="13"/>
                  </a:cubicBezTo>
                  <a:cubicBezTo>
                    <a:pt x="140" y="13"/>
                    <a:pt x="139" y="13"/>
                    <a:pt x="139" y="14"/>
                  </a:cubicBezTo>
                  <a:cubicBezTo>
                    <a:pt x="139" y="13"/>
                    <a:pt x="139" y="13"/>
                    <a:pt x="138" y="13"/>
                  </a:cubicBezTo>
                  <a:close/>
                  <a:moveTo>
                    <a:pt x="141" y="16"/>
                  </a:moveTo>
                  <a:cubicBezTo>
                    <a:pt x="141" y="16"/>
                    <a:pt x="140" y="16"/>
                    <a:pt x="140" y="16"/>
                  </a:cubicBezTo>
                  <a:cubicBezTo>
                    <a:pt x="140" y="15"/>
                    <a:pt x="140" y="15"/>
                    <a:pt x="140" y="14"/>
                  </a:cubicBezTo>
                  <a:cubicBezTo>
                    <a:pt x="140" y="14"/>
                    <a:pt x="140" y="14"/>
                    <a:pt x="140" y="13"/>
                  </a:cubicBezTo>
                  <a:cubicBezTo>
                    <a:pt x="141" y="14"/>
                    <a:pt x="141" y="15"/>
                    <a:pt x="141" y="15"/>
                  </a:cubicBezTo>
                  <a:cubicBezTo>
                    <a:pt x="141" y="16"/>
                    <a:pt x="141" y="16"/>
                    <a:pt x="141" y="16"/>
                  </a:cubicBezTo>
                  <a:close/>
                  <a:moveTo>
                    <a:pt x="141" y="10"/>
                  </a:moveTo>
                  <a:cubicBezTo>
                    <a:pt x="141" y="10"/>
                    <a:pt x="141" y="10"/>
                    <a:pt x="141" y="10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42" y="11"/>
                    <a:pt x="142" y="11"/>
                    <a:pt x="142" y="11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1" y="11"/>
                    <a:pt x="141" y="11"/>
                    <a:pt x="141" y="10"/>
                  </a:cubicBezTo>
                  <a:close/>
                  <a:moveTo>
                    <a:pt x="142" y="12"/>
                  </a:moveTo>
                  <a:cubicBezTo>
                    <a:pt x="142" y="12"/>
                    <a:pt x="142" y="12"/>
                    <a:pt x="142" y="12"/>
                  </a:cubicBezTo>
                  <a:cubicBezTo>
                    <a:pt x="143" y="12"/>
                    <a:pt x="143" y="12"/>
                    <a:pt x="143" y="13"/>
                  </a:cubicBezTo>
                  <a:cubicBezTo>
                    <a:pt x="142" y="12"/>
                    <a:pt x="142" y="12"/>
                    <a:pt x="142" y="12"/>
                  </a:cubicBezTo>
                  <a:close/>
                  <a:moveTo>
                    <a:pt x="145" y="12"/>
                  </a:moveTo>
                  <a:cubicBezTo>
                    <a:pt x="145" y="12"/>
                    <a:pt x="145" y="12"/>
                    <a:pt x="145" y="12"/>
                  </a:cubicBezTo>
                  <a:cubicBezTo>
                    <a:pt x="145" y="12"/>
                    <a:pt x="145" y="12"/>
                    <a:pt x="145" y="12"/>
                  </a:cubicBezTo>
                  <a:cubicBezTo>
                    <a:pt x="145" y="12"/>
                    <a:pt x="145" y="12"/>
                    <a:pt x="145" y="12"/>
                  </a:cubicBezTo>
                  <a:close/>
                  <a:moveTo>
                    <a:pt x="145" y="14"/>
                  </a:moveTo>
                  <a:cubicBezTo>
                    <a:pt x="145" y="14"/>
                    <a:pt x="145" y="14"/>
                    <a:pt x="145" y="13"/>
                  </a:cubicBezTo>
                  <a:cubicBezTo>
                    <a:pt x="145" y="13"/>
                    <a:pt x="146" y="13"/>
                    <a:pt x="146" y="13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46" y="14"/>
                    <a:pt x="145" y="14"/>
                    <a:pt x="145" y="14"/>
                  </a:cubicBezTo>
                  <a:close/>
                  <a:moveTo>
                    <a:pt x="147" y="10"/>
                  </a:moveTo>
                  <a:cubicBezTo>
                    <a:pt x="145" y="10"/>
                    <a:pt x="144" y="10"/>
                    <a:pt x="144" y="10"/>
                  </a:cubicBezTo>
                  <a:cubicBezTo>
                    <a:pt x="145" y="10"/>
                    <a:pt x="146" y="10"/>
                    <a:pt x="147" y="11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46" y="11"/>
                    <a:pt x="146" y="12"/>
                    <a:pt x="146" y="12"/>
                  </a:cubicBezTo>
                  <a:cubicBezTo>
                    <a:pt x="145" y="11"/>
                    <a:pt x="145" y="11"/>
                    <a:pt x="144" y="11"/>
                  </a:cubicBezTo>
                  <a:cubicBezTo>
                    <a:pt x="144" y="10"/>
                    <a:pt x="143" y="9"/>
                    <a:pt x="143" y="9"/>
                  </a:cubicBezTo>
                  <a:cubicBezTo>
                    <a:pt x="143" y="9"/>
                    <a:pt x="143" y="8"/>
                    <a:pt x="143" y="8"/>
                  </a:cubicBezTo>
                  <a:cubicBezTo>
                    <a:pt x="143" y="8"/>
                    <a:pt x="143" y="9"/>
                    <a:pt x="143" y="9"/>
                  </a:cubicBezTo>
                  <a:cubicBezTo>
                    <a:pt x="142" y="8"/>
                    <a:pt x="141" y="7"/>
                    <a:pt x="141" y="7"/>
                  </a:cubicBezTo>
                  <a:cubicBezTo>
                    <a:pt x="142" y="6"/>
                    <a:pt x="143" y="5"/>
                    <a:pt x="144" y="5"/>
                  </a:cubicBezTo>
                  <a:cubicBezTo>
                    <a:pt x="146" y="7"/>
                    <a:pt x="147" y="9"/>
                    <a:pt x="147" y="10"/>
                  </a:cubicBezTo>
                  <a:close/>
                  <a:moveTo>
                    <a:pt x="164" y="4"/>
                  </a:moveTo>
                  <a:cubicBezTo>
                    <a:pt x="164" y="4"/>
                    <a:pt x="164" y="4"/>
                    <a:pt x="164" y="4"/>
                  </a:cubicBezTo>
                  <a:cubicBezTo>
                    <a:pt x="164" y="4"/>
                    <a:pt x="163" y="5"/>
                    <a:pt x="163" y="5"/>
                  </a:cubicBezTo>
                  <a:cubicBezTo>
                    <a:pt x="163" y="5"/>
                    <a:pt x="162" y="5"/>
                    <a:pt x="162" y="4"/>
                  </a:cubicBezTo>
                  <a:cubicBezTo>
                    <a:pt x="163" y="4"/>
                    <a:pt x="163" y="4"/>
                    <a:pt x="164" y="4"/>
                  </a:cubicBezTo>
                  <a:close/>
                  <a:moveTo>
                    <a:pt x="164" y="8"/>
                  </a:moveTo>
                  <a:cubicBezTo>
                    <a:pt x="163" y="8"/>
                    <a:pt x="162" y="8"/>
                    <a:pt x="161" y="7"/>
                  </a:cubicBezTo>
                  <a:cubicBezTo>
                    <a:pt x="161" y="7"/>
                    <a:pt x="162" y="6"/>
                    <a:pt x="163" y="6"/>
                  </a:cubicBezTo>
                  <a:cubicBezTo>
                    <a:pt x="164" y="7"/>
                    <a:pt x="166" y="8"/>
                    <a:pt x="167" y="10"/>
                  </a:cubicBezTo>
                  <a:cubicBezTo>
                    <a:pt x="166" y="9"/>
                    <a:pt x="165" y="9"/>
                    <a:pt x="164" y="8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4" y="8"/>
                    <a:pt x="164" y="8"/>
                    <a:pt x="164" y="8"/>
                  </a:cubicBezTo>
                  <a:close/>
                  <a:moveTo>
                    <a:pt x="162" y="9"/>
                  </a:moveTo>
                  <a:cubicBezTo>
                    <a:pt x="161" y="10"/>
                    <a:pt x="161" y="10"/>
                    <a:pt x="160" y="11"/>
                  </a:cubicBezTo>
                  <a:cubicBezTo>
                    <a:pt x="159" y="10"/>
                    <a:pt x="159" y="10"/>
                    <a:pt x="158" y="9"/>
                  </a:cubicBezTo>
                  <a:cubicBezTo>
                    <a:pt x="159" y="9"/>
                    <a:pt x="160" y="8"/>
                    <a:pt x="161" y="7"/>
                  </a:cubicBezTo>
                  <a:cubicBezTo>
                    <a:pt x="161" y="8"/>
                    <a:pt x="162" y="8"/>
                    <a:pt x="164" y="8"/>
                  </a:cubicBezTo>
                  <a:cubicBezTo>
                    <a:pt x="163" y="9"/>
                    <a:pt x="163" y="9"/>
                    <a:pt x="163" y="9"/>
                  </a:cubicBezTo>
                  <a:cubicBezTo>
                    <a:pt x="162" y="9"/>
                    <a:pt x="161" y="8"/>
                    <a:pt x="161" y="8"/>
                  </a:cubicBezTo>
                  <a:cubicBezTo>
                    <a:pt x="161" y="8"/>
                    <a:pt x="161" y="8"/>
                    <a:pt x="162" y="9"/>
                  </a:cubicBezTo>
                  <a:close/>
                  <a:moveTo>
                    <a:pt x="161" y="5"/>
                  </a:moveTo>
                  <a:cubicBezTo>
                    <a:pt x="161" y="5"/>
                    <a:pt x="162" y="5"/>
                    <a:pt x="162" y="5"/>
                  </a:cubicBezTo>
                  <a:cubicBezTo>
                    <a:pt x="161" y="6"/>
                    <a:pt x="161" y="6"/>
                    <a:pt x="160" y="7"/>
                  </a:cubicBezTo>
                  <a:cubicBezTo>
                    <a:pt x="159" y="7"/>
                    <a:pt x="158" y="8"/>
                    <a:pt x="156" y="8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56" y="8"/>
                    <a:pt x="156" y="8"/>
                    <a:pt x="155" y="8"/>
                  </a:cubicBezTo>
                  <a:cubicBezTo>
                    <a:pt x="157" y="6"/>
                    <a:pt x="159" y="5"/>
                    <a:pt x="161" y="5"/>
                  </a:cubicBezTo>
                  <a:close/>
                  <a:moveTo>
                    <a:pt x="158" y="8"/>
                  </a:moveTo>
                  <a:cubicBezTo>
                    <a:pt x="157" y="8"/>
                    <a:pt x="157" y="8"/>
                    <a:pt x="157" y="9"/>
                  </a:cubicBezTo>
                  <a:cubicBezTo>
                    <a:pt x="157" y="9"/>
                    <a:pt x="157" y="9"/>
                    <a:pt x="157" y="9"/>
                  </a:cubicBezTo>
                  <a:cubicBezTo>
                    <a:pt x="157" y="8"/>
                    <a:pt x="157" y="8"/>
                    <a:pt x="158" y="8"/>
                  </a:cubicBezTo>
                  <a:close/>
                  <a:moveTo>
                    <a:pt x="156" y="9"/>
                  </a:moveTo>
                  <a:cubicBezTo>
                    <a:pt x="156" y="10"/>
                    <a:pt x="155" y="10"/>
                    <a:pt x="155" y="10"/>
                  </a:cubicBezTo>
                  <a:cubicBezTo>
                    <a:pt x="155" y="10"/>
                    <a:pt x="155" y="10"/>
                    <a:pt x="154" y="10"/>
                  </a:cubicBezTo>
                  <a:cubicBezTo>
                    <a:pt x="155" y="10"/>
                    <a:pt x="156" y="9"/>
                    <a:pt x="156" y="9"/>
                  </a:cubicBezTo>
                  <a:cubicBezTo>
                    <a:pt x="156" y="9"/>
                    <a:pt x="156" y="9"/>
                    <a:pt x="156" y="9"/>
                  </a:cubicBezTo>
                  <a:close/>
                  <a:moveTo>
                    <a:pt x="155" y="8"/>
                  </a:moveTo>
                  <a:cubicBezTo>
                    <a:pt x="155" y="8"/>
                    <a:pt x="155" y="8"/>
                    <a:pt x="155" y="8"/>
                  </a:cubicBezTo>
                  <a:cubicBezTo>
                    <a:pt x="155" y="8"/>
                    <a:pt x="155" y="8"/>
                    <a:pt x="154" y="8"/>
                  </a:cubicBezTo>
                  <a:cubicBezTo>
                    <a:pt x="155" y="8"/>
                    <a:pt x="155" y="8"/>
                    <a:pt x="155" y="8"/>
                  </a:cubicBezTo>
                  <a:close/>
                  <a:moveTo>
                    <a:pt x="154" y="9"/>
                  </a:moveTo>
                  <a:cubicBezTo>
                    <a:pt x="155" y="9"/>
                    <a:pt x="155" y="8"/>
                    <a:pt x="155" y="8"/>
                  </a:cubicBezTo>
                  <a:cubicBezTo>
                    <a:pt x="156" y="8"/>
                    <a:pt x="156" y="9"/>
                    <a:pt x="156" y="9"/>
                  </a:cubicBezTo>
                  <a:cubicBezTo>
                    <a:pt x="155" y="9"/>
                    <a:pt x="154" y="9"/>
                    <a:pt x="154" y="10"/>
                  </a:cubicBezTo>
                  <a:cubicBezTo>
                    <a:pt x="154" y="10"/>
                    <a:pt x="154" y="10"/>
                    <a:pt x="153" y="10"/>
                  </a:cubicBezTo>
                  <a:cubicBezTo>
                    <a:pt x="154" y="9"/>
                    <a:pt x="154" y="9"/>
                    <a:pt x="154" y="9"/>
                  </a:cubicBezTo>
                  <a:close/>
                  <a:moveTo>
                    <a:pt x="153" y="10"/>
                  </a:moveTo>
                  <a:cubicBezTo>
                    <a:pt x="153" y="10"/>
                    <a:pt x="154" y="10"/>
                    <a:pt x="154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10"/>
                    <a:pt x="153" y="10"/>
                    <a:pt x="153" y="10"/>
                  </a:cubicBezTo>
                  <a:close/>
                  <a:moveTo>
                    <a:pt x="149" y="12"/>
                  </a:moveTo>
                  <a:cubicBezTo>
                    <a:pt x="149" y="13"/>
                    <a:pt x="149" y="13"/>
                    <a:pt x="149" y="13"/>
                  </a:cubicBezTo>
                  <a:cubicBezTo>
                    <a:pt x="149" y="12"/>
                    <a:pt x="149" y="12"/>
                    <a:pt x="149" y="12"/>
                  </a:cubicBezTo>
                  <a:cubicBezTo>
                    <a:pt x="149" y="12"/>
                    <a:pt x="149" y="12"/>
                    <a:pt x="150" y="12"/>
                  </a:cubicBezTo>
                  <a:cubicBezTo>
                    <a:pt x="149" y="12"/>
                    <a:pt x="149" y="12"/>
                    <a:pt x="149" y="12"/>
                  </a:cubicBezTo>
                  <a:close/>
                  <a:moveTo>
                    <a:pt x="149" y="11"/>
                  </a:moveTo>
                  <a:cubicBezTo>
                    <a:pt x="149" y="11"/>
                    <a:pt x="149" y="11"/>
                    <a:pt x="149" y="11"/>
                  </a:cubicBezTo>
                  <a:cubicBezTo>
                    <a:pt x="150" y="10"/>
                    <a:pt x="150" y="10"/>
                    <a:pt x="151" y="10"/>
                  </a:cubicBezTo>
                  <a:cubicBezTo>
                    <a:pt x="151" y="10"/>
                    <a:pt x="150" y="11"/>
                    <a:pt x="150" y="12"/>
                  </a:cubicBezTo>
                  <a:cubicBezTo>
                    <a:pt x="149" y="11"/>
                    <a:pt x="149" y="11"/>
                    <a:pt x="149" y="11"/>
                  </a:cubicBezTo>
                  <a:close/>
                  <a:moveTo>
                    <a:pt x="151" y="15"/>
                  </a:moveTo>
                  <a:cubicBezTo>
                    <a:pt x="151" y="15"/>
                    <a:pt x="151" y="14"/>
                    <a:pt x="151" y="14"/>
                  </a:cubicBezTo>
                  <a:cubicBezTo>
                    <a:pt x="152" y="14"/>
                    <a:pt x="152" y="14"/>
                    <a:pt x="152" y="14"/>
                  </a:cubicBezTo>
                  <a:cubicBezTo>
                    <a:pt x="152" y="15"/>
                    <a:pt x="151" y="15"/>
                    <a:pt x="151" y="15"/>
                  </a:cubicBezTo>
                  <a:close/>
                  <a:moveTo>
                    <a:pt x="152" y="13"/>
                  </a:moveTo>
                  <a:cubicBezTo>
                    <a:pt x="152" y="12"/>
                    <a:pt x="152" y="12"/>
                    <a:pt x="152" y="12"/>
                  </a:cubicBezTo>
                  <a:cubicBezTo>
                    <a:pt x="153" y="11"/>
                    <a:pt x="153" y="11"/>
                    <a:pt x="154" y="10"/>
                  </a:cubicBezTo>
                  <a:cubicBezTo>
                    <a:pt x="154" y="10"/>
                    <a:pt x="155" y="10"/>
                    <a:pt x="155" y="11"/>
                  </a:cubicBezTo>
                  <a:cubicBezTo>
                    <a:pt x="154" y="12"/>
                    <a:pt x="153" y="13"/>
                    <a:pt x="152" y="13"/>
                  </a:cubicBezTo>
                  <a:cubicBezTo>
                    <a:pt x="152" y="13"/>
                    <a:pt x="152" y="13"/>
                    <a:pt x="152" y="13"/>
                  </a:cubicBezTo>
                  <a:close/>
                  <a:moveTo>
                    <a:pt x="155" y="16"/>
                  </a:moveTo>
                  <a:cubicBezTo>
                    <a:pt x="154" y="16"/>
                    <a:pt x="154" y="16"/>
                    <a:pt x="154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5" y="15"/>
                    <a:pt x="155" y="16"/>
                    <a:pt x="155" y="16"/>
                  </a:cubicBezTo>
                  <a:close/>
                  <a:moveTo>
                    <a:pt x="155" y="15"/>
                  </a:moveTo>
                  <a:cubicBezTo>
                    <a:pt x="155" y="15"/>
                    <a:pt x="155" y="15"/>
                    <a:pt x="154" y="15"/>
                  </a:cubicBezTo>
                  <a:cubicBezTo>
                    <a:pt x="155" y="15"/>
                    <a:pt x="155" y="14"/>
                    <a:pt x="155" y="14"/>
                  </a:cubicBezTo>
                  <a:cubicBezTo>
                    <a:pt x="155" y="14"/>
                    <a:pt x="155" y="14"/>
                    <a:pt x="155" y="15"/>
                  </a:cubicBezTo>
                  <a:cubicBezTo>
                    <a:pt x="155" y="15"/>
                    <a:pt x="155" y="15"/>
                    <a:pt x="155" y="15"/>
                  </a:cubicBezTo>
                  <a:close/>
                  <a:moveTo>
                    <a:pt x="156" y="14"/>
                  </a:moveTo>
                  <a:cubicBezTo>
                    <a:pt x="155" y="14"/>
                    <a:pt x="155" y="14"/>
                    <a:pt x="155" y="14"/>
                  </a:cubicBezTo>
                  <a:cubicBezTo>
                    <a:pt x="155" y="14"/>
                    <a:pt x="155" y="13"/>
                    <a:pt x="155" y="13"/>
                  </a:cubicBezTo>
                  <a:cubicBezTo>
                    <a:pt x="155" y="13"/>
                    <a:pt x="156" y="13"/>
                    <a:pt x="156" y="13"/>
                  </a:cubicBezTo>
                  <a:cubicBezTo>
                    <a:pt x="155" y="13"/>
                    <a:pt x="155" y="13"/>
                    <a:pt x="155" y="13"/>
                  </a:cubicBezTo>
                  <a:cubicBezTo>
                    <a:pt x="155" y="13"/>
                    <a:pt x="156" y="12"/>
                    <a:pt x="156" y="12"/>
                  </a:cubicBezTo>
                  <a:cubicBezTo>
                    <a:pt x="156" y="12"/>
                    <a:pt x="156" y="13"/>
                    <a:pt x="157" y="13"/>
                  </a:cubicBezTo>
                  <a:cubicBezTo>
                    <a:pt x="156" y="14"/>
                    <a:pt x="156" y="14"/>
                    <a:pt x="156" y="14"/>
                  </a:cubicBezTo>
                  <a:close/>
                  <a:moveTo>
                    <a:pt x="157" y="13"/>
                  </a:moveTo>
                  <a:cubicBezTo>
                    <a:pt x="157" y="12"/>
                    <a:pt x="157" y="12"/>
                    <a:pt x="156" y="12"/>
                  </a:cubicBezTo>
                  <a:cubicBezTo>
                    <a:pt x="157" y="11"/>
                    <a:pt x="157" y="11"/>
                    <a:pt x="158" y="10"/>
                  </a:cubicBezTo>
                  <a:cubicBezTo>
                    <a:pt x="158" y="10"/>
                    <a:pt x="159" y="11"/>
                    <a:pt x="159" y="11"/>
                  </a:cubicBezTo>
                  <a:cubicBezTo>
                    <a:pt x="158" y="12"/>
                    <a:pt x="158" y="12"/>
                    <a:pt x="157" y="13"/>
                  </a:cubicBezTo>
                  <a:cubicBezTo>
                    <a:pt x="157" y="13"/>
                    <a:pt x="157" y="13"/>
                    <a:pt x="157" y="13"/>
                  </a:cubicBezTo>
                  <a:close/>
                  <a:moveTo>
                    <a:pt x="158" y="17"/>
                  </a:moveTo>
                  <a:cubicBezTo>
                    <a:pt x="158" y="16"/>
                    <a:pt x="158" y="16"/>
                    <a:pt x="158" y="15"/>
                  </a:cubicBezTo>
                  <a:cubicBezTo>
                    <a:pt x="158" y="16"/>
                    <a:pt x="158" y="16"/>
                    <a:pt x="158" y="17"/>
                  </a:cubicBezTo>
                  <a:close/>
                  <a:moveTo>
                    <a:pt x="159" y="15"/>
                  </a:moveTo>
                  <a:cubicBezTo>
                    <a:pt x="159" y="14"/>
                    <a:pt x="158" y="14"/>
                    <a:pt x="158" y="14"/>
                  </a:cubicBezTo>
                  <a:cubicBezTo>
                    <a:pt x="158" y="14"/>
                    <a:pt x="158" y="13"/>
                    <a:pt x="159" y="13"/>
                  </a:cubicBezTo>
                  <a:cubicBezTo>
                    <a:pt x="159" y="13"/>
                    <a:pt x="159" y="14"/>
                    <a:pt x="160" y="14"/>
                  </a:cubicBezTo>
                  <a:cubicBezTo>
                    <a:pt x="159" y="14"/>
                    <a:pt x="159" y="14"/>
                    <a:pt x="159" y="15"/>
                  </a:cubicBezTo>
                  <a:close/>
                  <a:moveTo>
                    <a:pt x="159" y="13"/>
                  </a:moveTo>
                  <a:cubicBezTo>
                    <a:pt x="159" y="13"/>
                    <a:pt x="159" y="12"/>
                    <a:pt x="160" y="12"/>
                  </a:cubicBezTo>
                  <a:cubicBezTo>
                    <a:pt x="160" y="12"/>
                    <a:pt x="160" y="13"/>
                    <a:pt x="160" y="13"/>
                  </a:cubicBezTo>
                  <a:cubicBezTo>
                    <a:pt x="160" y="13"/>
                    <a:pt x="160" y="13"/>
                    <a:pt x="160" y="13"/>
                  </a:cubicBezTo>
                  <a:cubicBezTo>
                    <a:pt x="159" y="13"/>
                    <a:pt x="159" y="13"/>
                    <a:pt x="159" y="13"/>
                  </a:cubicBezTo>
                  <a:close/>
                  <a:moveTo>
                    <a:pt x="161" y="17"/>
                  </a:moveTo>
                  <a:cubicBezTo>
                    <a:pt x="160" y="16"/>
                    <a:pt x="160" y="15"/>
                    <a:pt x="160" y="14"/>
                  </a:cubicBezTo>
                  <a:cubicBezTo>
                    <a:pt x="161" y="14"/>
                    <a:pt x="161" y="15"/>
                    <a:pt x="161" y="15"/>
                  </a:cubicBezTo>
                  <a:cubicBezTo>
                    <a:pt x="161" y="15"/>
                    <a:pt x="162" y="15"/>
                    <a:pt x="162" y="15"/>
                  </a:cubicBezTo>
                  <a:cubicBezTo>
                    <a:pt x="161" y="16"/>
                    <a:pt x="161" y="16"/>
                    <a:pt x="161" y="17"/>
                  </a:cubicBezTo>
                  <a:close/>
                  <a:moveTo>
                    <a:pt x="161" y="14"/>
                  </a:moveTo>
                  <a:cubicBezTo>
                    <a:pt x="161" y="14"/>
                    <a:pt x="161" y="14"/>
                    <a:pt x="161" y="14"/>
                  </a:cubicBezTo>
                  <a:cubicBezTo>
                    <a:pt x="161" y="14"/>
                    <a:pt x="161" y="14"/>
                    <a:pt x="161" y="14"/>
                  </a:cubicBezTo>
                  <a:cubicBezTo>
                    <a:pt x="161" y="14"/>
                    <a:pt x="161" y="14"/>
                    <a:pt x="161" y="14"/>
                  </a:cubicBezTo>
                  <a:close/>
                  <a:moveTo>
                    <a:pt x="160" y="11"/>
                  </a:moveTo>
                  <a:cubicBezTo>
                    <a:pt x="161" y="11"/>
                    <a:pt x="161" y="11"/>
                    <a:pt x="161" y="11"/>
                  </a:cubicBezTo>
                  <a:cubicBezTo>
                    <a:pt x="161" y="11"/>
                    <a:pt x="162" y="11"/>
                    <a:pt x="162" y="12"/>
                  </a:cubicBezTo>
                  <a:cubicBezTo>
                    <a:pt x="162" y="12"/>
                    <a:pt x="162" y="12"/>
                    <a:pt x="162" y="12"/>
                  </a:cubicBezTo>
                  <a:cubicBezTo>
                    <a:pt x="161" y="12"/>
                    <a:pt x="161" y="11"/>
                    <a:pt x="160" y="11"/>
                  </a:cubicBezTo>
                  <a:close/>
                  <a:moveTo>
                    <a:pt x="163" y="14"/>
                  </a:moveTo>
                  <a:cubicBezTo>
                    <a:pt x="163" y="14"/>
                    <a:pt x="163" y="14"/>
                    <a:pt x="163" y="14"/>
                  </a:cubicBezTo>
                  <a:cubicBezTo>
                    <a:pt x="163" y="14"/>
                    <a:pt x="163" y="14"/>
                    <a:pt x="164" y="14"/>
                  </a:cubicBezTo>
                  <a:cubicBezTo>
                    <a:pt x="164" y="14"/>
                    <a:pt x="163" y="14"/>
                    <a:pt x="163" y="14"/>
                  </a:cubicBezTo>
                  <a:close/>
                  <a:moveTo>
                    <a:pt x="163" y="14"/>
                  </a:moveTo>
                  <a:cubicBezTo>
                    <a:pt x="163" y="13"/>
                    <a:pt x="162" y="13"/>
                    <a:pt x="162" y="12"/>
                  </a:cubicBezTo>
                  <a:cubicBezTo>
                    <a:pt x="162" y="12"/>
                    <a:pt x="162" y="12"/>
                    <a:pt x="163" y="12"/>
                  </a:cubicBezTo>
                  <a:cubicBezTo>
                    <a:pt x="163" y="12"/>
                    <a:pt x="164" y="13"/>
                    <a:pt x="164" y="14"/>
                  </a:cubicBezTo>
                  <a:cubicBezTo>
                    <a:pt x="164" y="14"/>
                    <a:pt x="164" y="14"/>
                    <a:pt x="164" y="14"/>
                  </a:cubicBezTo>
                  <a:cubicBezTo>
                    <a:pt x="163" y="14"/>
                    <a:pt x="163" y="14"/>
                    <a:pt x="163" y="14"/>
                  </a:cubicBezTo>
                  <a:close/>
                  <a:moveTo>
                    <a:pt x="164" y="16"/>
                  </a:moveTo>
                  <a:cubicBezTo>
                    <a:pt x="164" y="16"/>
                    <a:pt x="164" y="16"/>
                    <a:pt x="164" y="15"/>
                  </a:cubicBezTo>
                  <a:cubicBezTo>
                    <a:pt x="164" y="15"/>
                    <a:pt x="164" y="15"/>
                    <a:pt x="165" y="15"/>
                  </a:cubicBezTo>
                  <a:cubicBezTo>
                    <a:pt x="165" y="15"/>
                    <a:pt x="164" y="15"/>
                    <a:pt x="164" y="16"/>
                  </a:cubicBezTo>
                  <a:close/>
                  <a:moveTo>
                    <a:pt x="163" y="12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11"/>
                    <a:pt x="163" y="11"/>
                    <a:pt x="163" y="12"/>
                  </a:cubicBezTo>
                  <a:cubicBezTo>
                    <a:pt x="162" y="11"/>
                    <a:pt x="162" y="11"/>
                    <a:pt x="161" y="11"/>
                  </a:cubicBezTo>
                  <a:cubicBezTo>
                    <a:pt x="161" y="10"/>
                    <a:pt x="162" y="10"/>
                    <a:pt x="163" y="9"/>
                  </a:cubicBezTo>
                  <a:cubicBezTo>
                    <a:pt x="164" y="10"/>
                    <a:pt x="165" y="11"/>
                    <a:pt x="166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4" y="13"/>
                    <a:pt x="164" y="12"/>
                    <a:pt x="163" y="12"/>
                  </a:cubicBezTo>
                  <a:close/>
                  <a:moveTo>
                    <a:pt x="167" y="15"/>
                  </a:moveTo>
                  <a:cubicBezTo>
                    <a:pt x="167" y="15"/>
                    <a:pt x="166" y="15"/>
                    <a:pt x="166" y="15"/>
                  </a:cubicBezTo>
                  <a:cubicBezTo>
                    <a:pt x="166" y="15"/>
                    <a:pt x="166" y="14"/>
                    <a:pt x="166" y="14"/>
                  </a:cubicBezTo>
                  <a:cubicBezTo>
                    <a:pt x="166" y="14"/>
                    <a:pt x="166" y="14"/>
                    <a:pt x="166" y="13"/>
                  </a:cubicBezTo>
                  <a:cubicBezTo>
                    <a:pt x="167" y="14"/>
                    <a:pt x="167" y="15"/>
                    <a:pt x="167" y="15"/>
                  </a:cubicBezTo>
                  <a:cubicBezTo>
                    <a:pt x="167" y="15"/>
                    <a:pt x="167" y="15"/>
                    <a:pt x="167" y="15"/>
                  </a:cubicBezTo>
                  <a:close/>
                  <a:moveTo>
                    <a:pt x="163" y="9"/>
                  </a:moveTo>
                  <a:cubicBezTo>
                    <a:pt x="163" y="9"/>
                    <a:pt x="163" y="9"/>
                    <a:pt x="164" y="9"/>
                  </a:cubicBezTo>
                  <a:cubicBezTo>
                    <a:pt x="165" y="9"/>
                    <a:pt x="167" y="10"/>
                    <a:pt x="168" y="11"/>
                  </a:cubicBezTo>
                  <a:cubicBezTo>
                    <a:pt x="168" y="11"/>
                    <a:pt x="168" y="11"/>
                    <a:pt x="169" y="11"/>
                  </a:cubicBezTo>
                  <a:cubicBezTo>
                    <a:pt x="168" y="12"/>
                    <a:pt x="168" y="12"/>
                    <a:pt x="167" y="12"/>
                  </a:cubicBezTo>
                  <a:cubicBezTo>
                    <a:pt x="166" y="11"/>
                    <a:pt x="165" y="10"/>
                    <a:pt x="163" y="9"/>
                  </a:cubicBezTo>
                  <a:close/>
                  <a:moveTo>
                    <a:pt x="168" y="13"/>
                  </a:moveTo>
                  <a:cubicBezTo>
                    <a:pt x="168" y="12"/>
                    <a:pt x="169" y="12"/>
                    <a:pt x="169" y="12"/>
                  </a:cubicBezTo>
                  <a:cubicBezTo>
                    <a:pt x="169" y="12"/>
                    <a:pt x="169" y="13"/>
                    <a:pt x="170" y="13"/>
                  </a:cubicBezTo>
                  <a:cubicBezTo>
                    <a:pt x="169" y="13"/>
                    <a:pt x="169" y="14"/>
                    <a:pt x="169" y="14"/>
                  </a:cubicBezTo>
                  <a:cubicBezTo>
                    <a:pt x="168" y="13"/>
                    <a:pt x="168" y="13"/>
                    <a:pt x="168" y="13"/>
                  </a:cubicBezTo>
                  <a:close/>
                  <a:moveTo>
                    <a:pt x="169" y="15"/>
                  </a:moveTo>
                  <a:cubicBezTo>
                    <a:pt x="170" y="15"/>
                    <a:pt x="170" y="14"/>
                    <a:pt x="170" y="14"/>
                  </a:cubicBezTo>
                  <a:cubicBezTo>
                    <a:pt x="170" y="14"/>
                    <a:pt x="170" y="15"/>
                    <a:pt x="170" y="15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69" y="15"/>
                    <a:pt x="169" y="15"/>
                    <a:pt x="169" y="15"/>
                  </a:cubicBezTo>
                  <a:close/>
                  <a:moveTo>
                    <a:pt x="170" y="16"/>
                  </a:moveTo>
                  <a:cubicBezTo>
                    <a:pt x="170" y="15"/>
                    <a:pt x="170" y="15"/>
                    <a:pt x="170" y="15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70" y="15"/>
                    <a:pt x="170" y="16"/>
                    <a:pt x="170" y="16"/>
                  </a:cubicBezTo>
                  <a:close/>
                  <a:moveTo>
                    <a:pt x="170" y="15"/>
                  </a:moveTo>
                  <a:cubicBezTo>
                    <a:pt x="170" y="15"/>
                    <a:pt x="170" y="15"/>
                    <a:pt x="170" y="15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70" y="15"/>
                    <a:pt x="170" y="15"/>
                    <a:pt x="170" y="15"/>
                  </a:cubicBezTo>
                  <a:close/>
                  <a:moveTo>
                    <a:pt x="164" y="5"/>
                  </a:moveTo>
                  <a:cubicBezTo>
                    <a:pt x="164" y="5"/>
                    <a:pt x="164" y="5"/>
                    <a:pt x="164" y="5"/>
                  </a:cubicBezTo>
                  <a:cubicBezTo>
                    <a:pt x="165" y="5"/>
                    <a:pt x="165" y="5"/>
                    <a:pt x="165" y="4"/>
                  </a:cubicBezTo>
                  <a:cubicBezTo>
                    <a:pt x="169" y="6"/>
                    <a:pt x="171" y="8"/>
                    <a:pt x="171" y="10"/>
                  </a:cubicBezTo>
                  <a:cubicBezTo>
                    <a:pt x="171" y="10"/>
                    <a:pt x="170" y="10"/>
                    <a:pt x="170" y="10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2" y="10"/>
                    <a:pt x="172" y="10"/>
                    <a:pt x="172" y="10"/>
                  </a:cubicBezTo>
                  <a:cubicBezTo>
                    <a:pt x="171" y="10"/>
                    <a:pt x="171" y="11"/>
                    <a:pt x="171" y="11"/>
                  </a:cubicBezTo>
                  <a:cubicBezTo>
                    <a:pt x="169" y="9"/>
                    <a:pt x="167" y="7"/>
                    <a:pt x="164" y="5"/>
                  </a:cubicBezTo>
                  <a:close/>
                  <a:moveTo>
                    <a:pt x="171" y="11"/>
                  </a:moveTo>
                  <a:cubicBezTo>
                    <a:pt x="171" y="11"/>
                    <a:pt x="171" y="11"/>
                    <a:pt x="171" y="11"/>
                  </a:cubicBezTo>
                  <a:cubicBezTo>
                    <a:pt x="171" y="11"/>
                    <a:pt x="171" y="11"/>
                    <a:pt x="172" y="11"/>
                  </a:cubicBezTo>
                  <a:cubicBezTo>
                    <a:pt x="172" y="11"/>
                    <a:pt x="172" y="11"/>
                    <a:pt x="172" y="12"/>
                  </a:cubicBezTo>
                  <a:cubicBezTo>
                    <a:pt x="172" y="12"/>
                    <a:pt x="171" y="11"/>
                    <a:pt x="171" y="11"/>
                  </a:cubicBezTo>
                  <a:close/>
                  <a:moveTo>
                    <a:pt x="191" y="9"/>
                  </a:moveTo>
                  <a:cubicBezTo>
                    <a:pt x="191" y="9"/>
                    <a:pt x="191" y="8"/>
                    <a:pt x="190" y="8"/>
                  </a:cubicBezTo>
                  <a:cubicBezTo>
                    <a:pt x="191" y="8"/>
                    <a:pt x="191" y="8"/>
                    <a:pt x="192" y="9"/>
                  </a:cubicBezTo>
                  <a:cubicBezTo>
                    <a:pt x="192" y="9"/>
                    <a:pt x="192" y="9"/>
                    <a:pt x="191" y="9"/>
                  </a:cubicBezTo>
                  <a:close/>
                  <a:moveTo>
                    <a:pt x="194" y="9"/>
                  </a:moveTo>
                  <a:cubicBezTo>
                    <a:pt x="193" y="9"/>
                    <a:pt x="193" y="9"/>
                    <a:pt x="193" y="9"/>
                  </a:cubicBezTo>
                  <a:cubicBezTo>
                    <a:pt x="193" y="9"/>
                    <a:pt x="193" y="8"/>
                    <a:pt x="193" y="8"/>
                  </a:cubicBezTo>
                  <a:cubicBezTo>
                    <a:pt x="193" y="9"/>
                    <a:pt x="194" y="9"/>
                    <a:pt x="194" y="9"/>
                  </a:cubicBezTo>
                  <a:close/>
                  <a:moveTo>
                    <a:pt x="191" y="6"/>
                  </a:moveTo>
                  <a:cubicBezTo>
                    <a:pt x="192" y="7"/>
                    <a:pt x="193" y="8"/>
                    <a:pt x="193" y="8"/>
                  </a:cubicBezTo>
                  <a:cubicBezTo>
                    <a:pt x="193" y="8"/>
                    <a:pt x="193" y="9"/>
                    <a:pt x="192" y="9"/>
                  </a:cubicBezTo>
                  <a:cubicBezTo>
                    <a:pt x="191" y="8"/>
                    <a:pt x="191" y="8"/>
                    <a:pt x="190" y="7"/>
                  </a:cubicBezTo>
                  <a:cubicBezTo>
                    <a:pt x="190" y="7"/>
                    <a:pt x="190" y="7"/>
                    <a:pt x="190" y="7"/>
                  </a:cubicBezTo>
                  <a:cubicBezTo>
                    <a:pt x="190" y="7"/>
                    <a:pt x="191" y="7"/>
                    <a:pt x="191" y="6"/>
                  </a:cubicBezTo>
                  <a:close/>
                  <a:moveTo>
                    <a:pt x="189" y="11"/>
                  </a:moveTo>
                  <a:cubicBezTo>
                    <a:pt x="188" y="10"/>
                    <a:pt x="188" y="10"/>
                    <a:pt x="187" y="10"/>
                  </a:cubicBezTo>
                  <a:cubicBezTo>
                    <a:pt x="188" y="9"/>
                    <a:pt x="188" y="9"/>
                    <a:pt x="189" y="8"/>
                  </a:cubicBezTo>
                  <a:cubicBezTo>
                    <a:pt x="189" y="9"/>
                    <a:pt x="190" y="9"/>
                    <a:pt x="190" y="10"/>
                  </a:cubicBezTo>
                  <a:cubicBezTo>
                    <a:pt x="190" y="10"/>
                    <a:pt x="189" y="11"/>
                    <a:pt x="189" y="11"/>
                  </a:cubicBezTo>
                  <a:close/>
                  <a:moveTo>
                    <a:pt x="189" y="13"/>
                  </a:moveTo>
                  <a:cubicBezTo>
                    <a:pt x="189" y="13"/>
                    <a:pt x="188" y="13"/>
                    <a:pt x="188" y="13"/>
                  </a:cubicBezTo>
                  <a:cubicBezTo>
                    <a:pt x="188" y="13"/>
                    <a:pt x="188" y="13"/>
                    <a:pt x="188" y="13"/>
                  </a:cubicBezTo>
                  <a:cubicBezTo>
                    <a:pt x="188" y="13"/>
                    <a:pt x="189" y="13"/>
                    <a:pt x="189" y="13"/>
                  </a:cubicBezTo>
                  <a:close/>
                  <a:moveTo>
                    <a:pt x="189" y="5"/>
                  </a:moveTo>
                  <a:cubicBezTo>
                    <a:pt x="190" y="5"/>
                    <a:pt x="190" y="6"/>
                    <a:pt x="190" y="6"/>
                  </a:cubicBezTo>
                  <a:cubicBezTo>
                    <a:pt x="190" y="6"/>
                    <a:pt x="189" y="6"/>
                    <a:pt x="189" y="7"/>
                  </a:cubicBezTo>
                  <a:cubicBezTo>
                    <a:pt x="188" y="6"/>
                    <a:pt x="188" y="6"/>
                    <a:pt x="187" y="6"/>
                  </a:cubicBezTo>
                  <a:cubicBezTo>
                    <a:pt x="188" y="6"/>
                    <a:pt x="189" y="5"/>
                    <a:pt x="189" y="5"/>
                  </a:cubicBezTo>
                  <a:close/>
                  <a:moveTo>
                    <a:pt x="186" y="6"/>
                  </a:moveTo>
                  <a:cubicBezTo>
                    <a:pt x="187" y="7"/>
                    <a:pt x="187" y="7"/>
                    <a:pt x="188" y="7"/>
                  </a:cubicBezTo>
                  <a:cubicBezTo>
                    <a:pt x="187" y="8"/>
                    <a:pt x="186" y="8"/>
                    <a:pt x="186" y="9"/>
                  </a:cubicBezTo>
                  <a:cubicBezTo>
                    <a:pt x="185" y="9"/>
                    <a:pt x="185" y="8"/>
                    <a:pt x="184" y="8"/>
                  </a:cubicBezTo>
                  <a:cubicBezTo>
                    <a:pt x="185" y="7"/>
                    <a:pt x="186" y="7"/>
                    <a:pt x="186" y="6"/>
                  </a:cubicBezTo>
                  <a:close/>
                  <a:moveTo>
                    <a:pt x="184" y="8"/>
                  </a:moveTo>
                  <a:cubicBezTo>
                    <a:pt x="184" y="8"/>
                    <a:pt x="185" y="9"/>
                    <a:pt x="185" y="9"/>
                  </a:cubicBezTo>
                  <a:cubicBezTo>
                    <a:pt x="185" y="10"/>
                    <a:pt x="184" y="10"/>
                    <a:pt x="184" y="11"/>
                  </a:cubicBezTo>
                  <a:cubicBezTo>
                    <a:pt x="183" y="10"/>
                    <a:pt x="183" y="10"/>
                    <a:pt x="182" y="10"/>
                  </a:cubicBezTo>
                  <a:cubicBezTo>
                    <a:pt x="183" y="9"/>
                    <a:pt x="183" y="9"/>
                    <a:pt x="184" y="8"/>
                  </a:cubicBezTo>
                  <a:close/>
                  <a:moveTo>
                    <a:pt x="175" y="13"/>
                  </a:moveTo>
                  <a:cubicBezTo>
                    <a:pt x="175" y="13"/>
                    <a:pt x="175" y="13"/>
                    <a:pt x="175" y="13"/>
                  </a:cubicBezTo>
                  <a:cubicBezTo>
                    <a:pt x="175" y="13"/>
                    <a:pt x="175" y="13"/>
                    <a:pt x="174" y="13"/>
                  </a:cubicBezTo>
                  <a:cubicBezTo>
                    <a:pt x="174" y="13"/>
                    <a:pt x="174" y="12"/>
                    <a:pt x="174" y="11"/>
                  </a:cubicBezTo>
                  <a:cubicBezTo>
                    <a:pt x="174" y="11"/>
                    <a:pt x="174" y="11"/>
                    <a:pt x="174" y="11"/>
                  </a:cubicBezTo>
                  <a:cubicBezTo>
                    <a:pt x="175" y="11"/>
                    <a:pt x="175" y="11"/>
                    <a:pt x="176" y="12"/>
                  </a:cubicBezTo>
                  <a:cubicBezTo>
                    <a:pt x="176" y="12"/>
                    <a:pt x="175" y="13"/>
                    <a:pt x="175" y="13"/>
                  </a:cubicBezTo>
                  <a:close/>
                  <a:moveTo>
                    <a:pt x="176" y="11"/>
                  </a:moveTo>
                  <a:cubicBezTo>
                    <a:pt x="176" y="11"/>
                    <a:pt x="175" y="11"/>
                    <a:pt x="175" y="11"/>
                  </a:cubicBezTo>
                  <a:cubicBezTo>
                    <a:pt x="175" y="11"/>
                    <a:pt x="176" y="10"/>
                    <a:pt x="176" y="10"/>
                  </a:cubicBezTo>
                  <a:cubicBezTo>
                    <a:pt x="176" y="10"/>
                    <a:pt x="176" y="11"/>
                    <a:pt x="176" y="11"/>
                  </a:cubicBezTo>
                  <a:close/>
                  <a:moveTo>
                    <a:pt x="176" y="7"/>
                  </a:moveTo>
                  <a:cubicBezTo>
                    <a:pt x="177" y="8"/>
                    <a:pt x="178" y="8"/>
                    <a:pt x="178" y="9"/>
                  </a:cubicBezTo>
                  <a:cubicBezTo>
                    <a:pt x="178" y="9"/>
                    <a:pt x="178" y="9"/>
                    <a:pt x="177" y="9"/>
                  </a:cubicBezTo>
                  <a:cubicBezTo>
                    <a:pt x="177" y="8"/>
                    <a:pt x="177" y="8"/>
                    <a:pt x="176" y="7"/>
                  </a:cubicBezTo>
                  <a:close/>
                  <a:moveTo>
                    <a:pt x="178" y="14"/>
                  </a:moveTo>
                  <a:cubicBezTo>
                    <a:pt x="178" y="14"/>
                    <a:pt x="178" y="13"/>
                    <a:pt x="178" y="13"/>
                  </a:cubicBezTo>
                  <a:cubicBezTo>
                    <a:pt x="178" y="13"/>
                    <a:pt x="178" y="13"/>
                    <a:pt x="178" y="13"/>
                  </a:cubicBezTo>
                  <a:cubicBezTo>
                    <a:pt x="178" y="14"/>
                    <a:pt x="178" y="14"/>
                    <a:pt x="178" y="14"/>
                  </a:cubicBezTo>
                  <a:close/>
                  <a:moveTo>
                    <a:pt x="179" y="12"/>
                  </a:moveTo>
                  <a:cubicBezTo>
                    <a:pt x="179" y="12"/>
                    <a:pt x="178" y="12"/>
                    <a:pt x="178" y="12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78" y="12"/>
                    <a:pt x="179" y="12"/>
                    <a:pt x="179" y="12"/>
                  </a:cubicBezTo>
                  <a:cubicBezTo>
                    <a:pt x="179" y="12"/>
                    <a:pt x="179" y="12"/>
                    <a:pt x="179" y="12"/>
                  </a:cubicBezTo>
                  <a:close/>
                  <a:moveTo>
                    <a:pt x="179" y="12"/>
                  </a:moveTo>
                  <a:cubicBezTo>
                    <a:pt x="179" y="12"/>
                    <a:pt x="179" y="12"/>
                    <a:pt x="179" y="12"/>
                  </a:cubicBezTo>
                  <a:cubicBezTo>
                    <a:pt x="179" y="12"/>
                    <a:pt x="179" y="12"/>
                    <a:pt x="179" y="12"/>
                  </a:cubicBezTo>
                  <a:cubicBezTo>
                    <a:pt x="179" y="12"/>
                    <a:pt x="179" y="12"/>
                    <a:pt x="179" y="12"/>
                  </a:cubicBezTo>
                  <a:close/>
                  <a:moveTo>
                    <a:pt x="179" y="12"/>
                  </a:moveTo>
                  <a:cubicBezTo>
                    <a:pt x="179" y="12"/>
                    <a:pt x="179" y="12"/>
                    <a:pt x="179" y="12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78" y="12"/>
                    <a:pt x="178" y="11"/>
                    <a:pt x="178" y="11"/>
                  </a:cubicBezTo>
                  <a:cubicBezTo>
                    <a:pt x="178" y="11"/>
                    <a:pt x="179" y="11"/>
                    <a:pt x="179" y="12"/>
                  </a:cubicBezTo>
                  <a:cubicBezTo>
                    <a:pt x="179" y="12"/>
                    <a:pt x="179" y="12"/>
                    <a:pt x="179" y="12"/>
                  </a:cubicBezTo>
                  <a:close/>
                  <a:moveTo>
                    <a:pt x="179" y="12"/>
                  </a:moveTo>
                  <a:cubicBezTo>
                    <a:pt x="179" y="11"/>
                    <a:pt x="178" y="11"/>
                    <a:pt x="178" y="11"/>
                  </a:cubicBezTo>
                  <a:cubicBezTo>
                    <a:pt x="178" y="11"/>
                    <a:pt x="178" y="10"/>
                    <a:pt x="178" y="9"/>
                  </a:cubicBezTo>
                  <a:cubicBezTo>
                    <a:pt x="178" y="9"/>
                    <a:pt x="178" y="9"/>
                    <a:pt x="179" y="9"/>
                  </a:cubicBezTo>
                  <a:cubicBezTo>
                    <a:pt x="179" y="9"/>
                    <a:pt x="180" y="10"/>
                    <a:pt x="180" y="10"/>
                  </a:cubicBezTo>
                  <a:cubicBezTo>
                    <a:pt x="180" y="10"/>
                    <a:pt x="179" y="11"/>
                    <a:pt x="179" y="12"/>
                  </a:cubicBezTo>
                  <a:close/>
                  <a:moveTo>
                    <a:pt x="181" y="14"/>
                  </a:moveTo>
                  <a:cubicBezTo>
                    <a:pt x="181" y="14"/>
                    <a:pt x="181" y="14"/>
                    <a:pt x="181" y="14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81" y="13"/>
                    <a:pt x="182" y="13"/>
                    <a:pt x="182" y="13"/>
                  </a:cubicBezTo>
                  <a:cubicBezTo>
                    <a:pt x="182" y="13"/>
                    <a:pt x="181" y="14"/>
                    <a:pt x="181" y="14"/>
                  </a:cubicBezTo>
                  <a:close/>
                  <a:moveTo>
                    <a:pt x="182" y="13"/>
                  </a:moveTo>
                  <a:cubicBezTo>
                    <a:pt x="182" y="13"/>
                    <a:pt x="181" y="12"/>
                    <a:pt x="181" y="12"/>
                  </a:cubicBezTo>
                  <a:cubicBezTo>
                    <a:pt x="181" y="12"/>
                    <a:pt x="181" y="12"/>
                    <a:pt x="182" y="11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2" y="12"/>
                    <a:pt x="182" y="13"/>
                    <a:pt x="182" y="13"/>
                  </a:cubicBezTo>
                  <a:close/>
                  <a:moveTo>
                    <a:pt x="183" y="11"/>
                  </a:moveTo>
                  <a:cubicBezTo>
                    <a:pt x="183" y="11"/>
                    <a:pt x="183" y="11"/>
                    <a:pt x="182" y="10"/>
                  </a:cubicBezTo>
                  <a:cubicBezTo>
                    <a:pt x="182" y="10"/>
                    <a:pt x="182" y="10"/>
                    <a:pt x="182" y="10"/>
                  </a:cubicBezTo>
                  <a:cubicBezTo>
                    <a:pt x="183" y="10"/>
                    <a:pt x="183" y="11"/>
                    <a:pt x="184" y="11"/>
                  </a:cubicBezTo>
                  <a:cubicBezTo>
                    <a:pt x="183" y="11"/>
                    <a:pt x="183" y="11"/>
                    <a:pt x="183" y="11"/>
                  </a:cubicBezTo>
                  <a:close/>
                  <a:moveTo>
                    <a:pt x="184" y="15"/>
                  </a:moveTo>
                  <a:cubicBezTo>
                    <a:pt x="184" y="15"/>
                    <a:pt x="184" y="15"/>
                    <a:pt x="184" y="15"/>
                  </a:cubicBezTo>
                  <a:cubicBezTo>
                    <a:pt x="184" y="15"/>
                    <a:pt x="184" y="15"/>
                    <a:pt x="184" y="15"/>
                  </a:cubicBezTo>
                  <a:cubicBezTo>
                    <a:pt x="184" y="15"/>
                    <a:pt x="184" y="15"/>
                    <a:pt x="184" y="15"/>
                  </a:cubicBezTo>
                  <a:cubicBezTo>
                    <a:pt x="184" y="15"/>
                    <a:pt x="184" y="15"/>
                    <a:pt x="184" y="15"/>
                  </a:cubicBezTo>
                  <a:close/>
                  <a:moveTo>
                    <a:pt x="186" y="14"/>
                  </a:moveTo>
                  <a:cubicBezTo>
                    <a:pt x="185" y="13"/>
                    <a:pt x="185" y="13"/>
                    <a:pt x="185" y="13"/>
                  </a:cubicBezTo>
                  <a:cubicBezTo>
                    <a:pt x="185" y="13"/>
                    <a:pt x="185" y="13"/>
                    <a:pt x="185" y="12"/>
                  </a:cubicBezTo>
                  <a:cubicBezTo>
                    <a:pt x="185" y="13"/>
                    <a:pt x="185" y="13"/>
                    <a:pt x="186" y="14"/>
                  </a:cubicBezTo>
                  <a:cubicBezTo>
                    <a:pt x="186" y="14"/>
                    <a:pt x="186" y="14"/>
                    <a:pt x="186" y="14"/>
                  </a:cubicBezTo>
                  <a:close/>
                  <a:moveTo>
                    <a:pt x="187" y="12"/>
                  </a:moveTo>
                  <a:cubicBezTo>
                    <a:pt x="186" y="12"/>
                    <a:pt x="186" y="12"/>
                    <a:pt x="186" y="12"/>
                  </a:cubicBezTo>
                  <a:cubicBezTo>
                    <a:pt x="186" y="12"/>
                    <a:pt x="186" y="12"/>
                    <a:pt x="187" y="12"/>
                  </a:cubicBezTo>
                  <a:cubicBezTo>
                    <a:pt x="187" y="12"/>
                    <a:pt x="187" y="12"/>
                    <a:pt x="187" y="12"/>
                  </a:cubicBezTo>
                  <a:close/>
                  <a:moveTo>
                    <a:pt x="187" y="12"/>
                  </a:moveTo>
                  <a:cubicBezTo>
                    <a:pt x="186" y="12"/>
                    <a:pt x="186" y="12"/>
                    <a:pt x="185" y="12"/>
                  </a:cubicBezTo>
                  <a:cubicBezTo>
                    <a:pt x="186" y="11"/>
                    <a:pt x="186" y="11"/>
                    <a:pt x="187" y="10"/>
                  </a:cubicBezTo>
                  <a:cubicBezTo>
                    <a:pt x="187" y="11"/>
                    <a:pt x="187" y="11"/>
                    <a:pt x="188" y="12"/>
                  </a:cubicBezTo>
                  <a:cubicBezTo>
                    <a:pt x="187" y="12"/>
                    <a:pt x="187" y="12"/>
                    <a:pt x="187" y="12"/>
                  </a:cubicBezTo>
                  <a:close/>
                  <a:moveTo>
                    <a:pt x="188" y="14"/>
                  </a:moveTo>
                  <a:cubicBezTo>
                    <a:pt x="188" y="14"/>
                    <a:pt x="188" y="14"/>
                    <a:pt x="188" y="14"/>
                  </a:cubicBezTo>
                  <a:cubicBezTo>
                    <a:pt x="188" y="13"/>
                    <a:pt x="188" y="13"/>
                    <a:pt x="188" y="13"/>
                  </a:cubicBezTo>
                  <a:cubicBezTo>
                    <a:pt x="188" y="13"/>
                    <a:pt x="188" y="14"/>
                    <a:pt x="189" y="14"/>
                  </a:cubicBezTo>
                  <a:cubicBezTo>
                    <a:pt x="189" y="14"/>
                    <a:pt x="188" y="14"/>
                    <a:pt x="188" y="14"/>
                  </a:cubicBezTo>
                  <a:close/>
                  <a:moveTo>
                    <a:pt x="189" y="12"/>
                  </a:moveTo>
                  <a:cubicBezTo>
                    <a:pt x="190" y="11"/>
                    <a:pt x="190" y="11"/>
                    <a:pt x="190" y="10"/>
                  </a:cubicBezTo>
                  <a:cubicBezTo>
                    <a:pt x="191" y="11"/>
                    <a:pt x="191" y="11"/>
                    <a:pt x="191" y="12"/>
                  </a:cubicBezTo>
                  <a:cubicBezTo>
                    <a:pt x="191" y="12"/>
                    <a:pt x="191" y="12"/>
                    <a:pt x="190" y="13"/>
                  </a:cubicBezTo>
                  <a:cubicBezTo>
                    <a:pt x="190" y="12"/>
                    <a:pt x="190" y="12"/>
                    <a:pt x="189" y="12"/>
                  </a:cubicBezTo>
                  <a:close/>
                  <a:moveTo>
                    <a:pt x="192" y="14"/>
                  </a:moveTo>
                  <a:cubicBezTo>
                    <a:pt x="191" y="14"/>
                    <a:pt x="191" y="13"/>
                    <a:pt x="191" y="13"/>
                  </a:cubicBezTo>
                  <a:cubicBezTo>
                    <a:pt x="191" y="13"/>
                    <a:pt x="191" y="12"/>
                    <a:pt x="192" y="12"/>
                  </a:cubicBezTo>
                  <a:cubicBezTo>
                    <a:pt x="192" y="13"/>
                    <a:pt x="192" y="13"/>
                    <a:pt x="192" y="14"/>
                  </a:cubicBezTo>
                  <a:cubicBezTo>
                    <a:pt x="192" y="14"/>
                    <a:pt x="192" y="14"/>
                    <a:pt x="192" y="14"/>
                  </a:cubicBezTo>
                  <a:close/>
                </a:path>
              </a:pathLst>
            </a:custGeom>
            <a:solidFill>
              <a:srgbClr val="7CC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4814"/>
              <a:endParaRPr lang="zh-CN" altLang="en-US" sz="1400">
                <a:solidFill>
                  <a:prstClr val="black"/>
                </a:solidFill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ED3F-793D-428A-A97D-9FEBDC8AAF9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3678-DBB5-413B-AE09-240C1919F7A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 17"/>
          <p:cNvGrpSpPr>
            <a:grpSpLocks noChangeAspect="1"/>
          </p:cNvGrpSpPr>
          <p:nvPr userDrawn="1"/>
        </p:nvGrpSpPr>
        <p:grpSpPr bwMode="auto">
          <a:xfrm>
            <a:off x="1231451" y="271174"/>
            <a:ext cx="387319" cy="615439"/>
            <a:chOff x="3247" y="1213"/>
            <a:chExt cx="399" cy="634"/>
          </a:xfrm>
        </p:grpSpPr>
        <p:sp>
          <p:nvSpPr>
            <p:cNvPr id="11" name="Freeform 18"/>
            <p:cNvSpPr/>
            <p:nvPr/>
          </p:nvSpPr>
          <p:spPr bwMode="auto">
            <a:xfrm>
              <a:off x="3307" y="1552"/>
              <a:ext cx="65" cy="103"/>
            </a:xfrm>
            <a:custGeom>
              <a:avLst/>
              <a:gdLst>
                <a:gd name="T0" fmla="*/ 16 w 16"/>
                <a:gd name="T1" fmla="*/ 26 h 26"/>
                <a:gd name="T2" fmla="*/ 15 w 16"/>
                <a:gd name="T3" fmla="*/ 26 h 26"/>
                <a:gd name="T4" fmla="*/ 0 w 16"/>
                <a:gd name="T5" fmla="*/ 1 h 26"/>
                <a:gd name="T6" fmla="*/ 0 w 16"/>
                <a:gd name="T7" fmla="*/ 0 h 26"/>
                <a:gd name="T8" fmla="*/ 1 w 16"/>
                <a:gd name="T9" fmla="*/ 0 h 26"/>
                <a:gd name="T10" fmla="*/ 16 w 16"/>
                <a:gd name="T11" fmla="*/ 25 h 26"/>
                <a:gd name="T12" fmla="*/ 16 w 16"/>
                <a:gd name="T13" fmla="*/ 26 h 26"/>
                <a:gd name="T14" fmla="*/ 16 w 1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6">
                  <a:moveTo>
                    <a:pt x="16" y="26"/>
                  </a:moveTo>
                  <a:cubicBezTo>
                    <a:pt x="16" y="26"/>
                    <a:pt x="15" y="26"/>
                    <a:pt x="15" y="26"/>
                  </a:cubicBezTo>
                  <a:cubicBezTo>
                    <a:pt x="13" y="18"/>
                    <a:pt x="6" y="6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7" y="5"/>
                    <a:pt x="14" y="17"/>
                    <a:pt x="16" y="25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12" name="Freeform 19"/>
            <p:cNvSpPr/>
            <p:nvPr/>
          </p:nvSpPr>
          <p:spPr bwMode="auto">
            <a:xfrm>
              <a:off x="3368" y="1652"/>
              <a:ext cx="24" cy="79"/>
            </a:xfrm>
            <a:custGeom>
              <a:avLst/>
              <a:gdLst>
                <a:gd name="T0" fmla="*/ 5 w 6"/>
                <a:gd name="T1" fmla="*/ 20 h 20"/>
                <a:gd name="T2" fmla="*/ 5 w 6"/>
                <a:gd name="T3" fmla="*/ 20 h 20"/>
                <a:gd name="T4" fmla="*/ 0 w 6"/>
                <a:gd name="T5" fmla="*/ 1 h 20"/>
                <a:gd name="T6" fmla="*/ 1 w 6"/>
                <a:gd name="T7" fmla="*/ 0 h 20"/>
                <a:gd name="T8" fmla="*/ 1 w 6"/>
                <a:gd name="T9" fmla="*/ 0 h 20"/>
                <a:gd name="T10" fmla="*/ 6 w 6"/>
                <a:gd name="T11" fmla="*/ 20 h 20"/>
                <a:gd name="T12" fmla="*/ 5 w 6"/>
                <a:gd name="T13" fmla="*/ 20 h 20"/>
                <a:gd name="T14" fmla="*/ 5 w 6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0">
                  <a:moveTo>
                    <a:pt x="5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13" name="Freeform 20"/>
            <p:cNvSpPr/>
            <p:nvPr/>
          </p:nvSpPr>
          <p:spPr bwMode="auto">
            <a:xfrm>
              <a:off x="3396" y="1652"/>
              <a:ext cx="16" cy="79"/>
            </a:xfrm>
            <a:custGeom>
              <a:avLst/>
              <a:gdLst>
                <a:gd name="T0" fmla="*/ 4 w 4"/>
                <a:gd name="T1" fmla="*/ 20 h 20"/>
                <a:gd name="T2" fmla="*/ 3 w 4"/>
                <a:gd name="T3" fmla="*/ 20 h 20"/>
                <a:gd name="T4" fmla="*/ 0 w 4"/>
                <a:gd name="T5" fmla="*/ 1 h 20"/>
                <a:gd name="T6" fmla="*/ 1 w 4"/>
                <a:gd name="T7" fmla="*/ 0 h 20"/>
                <a:gd name="T8" fmla="*/ 2 w 4"/>
                <a:gd name="T9" fmla="*/ 1 h 20"/>
                <a:gd name="T10" fmla="*/ 4 w 4"/>
                <a:gd name="T11" fmla="*/ 20 h 20"/>
                <a:gd name="T12" fmla="*/ 4 w 4"/>
                <a:gd name="T13" fmla="*/ 20 h 20"/>
                <a:gd name="T14" fmla="*/ 4 w 4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0">
                  <a:moveTo>
                    <a:pt x="4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2" y="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14" name="Freeform 21"/>
            <p:cNvSpPr/>
            <p:nvPr/>
          </p:nvSpPr>
          <p:spPr bwMode="auto">
            <a:xfrm>
              <a:off x="3400" y="1831"/>
              <a:ext cx="8" cy="16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0 w 2"/>
                <a:gd name="T5" fmla="*/ 1 h 4"/>
                <a:gd name="T6" fmla="*/ 0 w 2"/>
                <a:gd name="T7" fmla="*/ 1 h 4"/>
                <a:gd name="T8" fmla="*/ 0 w 2"/>
                <a:gd name="T9" fmla="*/ 2 h 4"/>
                <a:gd name="T10" fmla="*/ 0 w 2"/>
                <a:gd name="T11" fmla="*/ 2 h 4"/>
                <a:gd name="T12" fmla="*/ 0 w 2"/>
                <a:gd name="T13" fmla="*/ 3 h 4"/>
                <a:gd name="T14" fmla="*/ 0 w 2"/>
                <a:gd name="T15" fmla="*/ 4 h 4"/>
                <a:gd name="T16" fmla="*/ 1 w 2"/>
                <a:gd name="T17" fmla="*/ 4 h 4"/>
                <a:gd name="T18" fmla="*/ 1 w 2"/>
                <a:gd name="T19" fmla="*/ 4 h 4"/>
                <a:gd name="T20" fmla="*/ 2 w 2"/>
                <a:gd name="T21" fmla="*/ 3 h 4"/>
                <a:gd name="T22" fmla="*/ 2 w 2"/>
                <a:gd name="T23" fmla="*/ 3 h 4"/>
                <a:gd name="T24" fmla="*/ 1 w 2"/>
                <a:gd name="T25" fmla="*/ 1 h 4"/>
                <a:gd name="T26" fmla="*/ 1 w 2"/>
                <a:gd name="T27" fmla="*/ 1 h 4"/>
                <a:gd name="T28" fmla="*/ 2 w 2"/>
                <a:gd name="T29" fmla="*/ 1 h 4"/>
                <a:gd name="T30" fmla="*/ 2 w 2"/>
                <a:gd name="T31" fmla="*/ 0 h 4"/>
                <a:gd name="T32" fmla="*/ 2 w 2"/>
                <a:gd name="T33" fmla="*/ 0 h 4"/>
                <a:gd name="T34" fmla="*/ 1 w 2"/>
                <a:gd name="T35" fmla="*/ 0 h 4"/>
                <a:gd name="T36" fmla="*/ 1 w 2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15" name="Freeform 22"/>
            <p:cNvSpPr/>
            <p:nvPr/>
          </p:nvSpPr>
          <p:spPr bwMode="auto">
            <a:xfrm>
              <a:off x="3428" y="1831"/>
              <a:ext cx="8" cy="16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0 w 2"/>
                <a:gd name="T5" fmla="*/ 1 h 4"/>
                <a:gd name="T6" fmla="*/ 0 w 2"/>
                <a:gd name="T7" fmla="*/ 1 h 4"/>
                <a:gd name="T8" fmla="*/ 0 w 2"/>
                <a:gd name="T9" fmla="*/ 2 h 4"/>
                <a:gd name="T10" fmla="*/ 0 w 2"/>
                <a:gd name="T11" fmla="*/ 2 h 4"/>
                <a:gd name="T12" fmla="*/ 0 w 2"/>
                <a:gd name="T13" fmla="*/ 3 h 4"/>
                <a:gd name="T14" fmla="*/ 0 w 2"/>
                <a:gd name="T15" fmla="*/ 4 h 4"/>
                <a:gd name="T16" fmla="*/ 1 w 2"/>
                <a:gd name="T17" fmla="*/ 4 h 4"/>
                <a:gd name="T18" fmla="*/ 1 w 2"/>
                <a:gd name="T19" fmla="*/ 4 h 4"/>
                <a:gd name="T20" fmla="*/ 2 w 2"/>
                <a:gd name="T21" fmla="*/ 3 h 4"/>
                <a:gd name="T22" fmla="*/ 2 w 2"/>
                <a:gd name="T23" fmla="*/ 3 h 4"/>
                <a:gd name="T24" fmla="*/ 1 w 2"/>
                <a:gd name="T25" fmla="*/ 1 h 4"/>
                <a:gd name="T26" fmla="*/ 1 w 2"/>
                <a:gd name="T27" fmla="*/ 1 h 4"/>
                <a:gd name="T28" fmla="*/ 2 w 2"/>
                <a:gd name="T29" fmla="*/ 1 h 4"/>
                <a:gd name="T30" fmla="*/ 2 w 2"/>
                <a:gd name="T31" fmla="*/ 0 h 4"/>
                <a:gd name="T32" fmla="*/ 2 w 2"/>
                <a:gd name="T33" fmla="*/ 0 h 4"/>
                <a:gd name="T34" fmla="*/ 1 w 2"/>
                <a:gd name="T35" fmla="*/ 0 h 4"/>
                <a:gd name="T36" fmla="*/ 1 w 2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16" name="Freeform 23"/>
            <p:cNvSpPr/>
            <p:nvPr/>
          </p:nvSpPr>
          <p:spPr bwMode="auto">
            <a:xfrm>
              <a:off x="3364" y="1552"/>
              <a:ext cx="40" cy="103"/>
            </a:xfrm>
            <a:custGeom>
              <a:avLst/>
              <a:gdLst>
                <a:gd name="T0" fmla="*/ 9 w 10"/>
                <a:gd name="T1" fmla="*/ 26 h 26"/>
                <a:gd name="T2" fmla="*/ 8 w 10"/>
                <a:gd name="T3" fmla="*/ 26 h 26"/>
                <a:gd name="T4" fmla="*/ 0 w 10"/>
                <a:gd name="T5" fmla="*/ 1 h 26"/>
                <a:gd name="T6" fmla="*/ 0 w 10"/>
                <a:gd name="T7" fmla="*/ 0 h 26"/>
                <a:gd name="T8" fmla="*/ 1 w 10"/>
                <a:gd name="T9" fmla="*/ 0 h 26"/>
                <a:gd name="T10" fmla="*/ 10 w 10"/>
                <a:gd name="T11" fmla="*/ 25 h 26"/>
                <a:gd name="T12" fmla="*/ 9 w 10"/>
                <a:gd name="T13" fmla="*/ 26 h 26"/>
                <a:gd name="T14" fmla="*/ 9 w 10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6">
                  <a:moveTo>
                    <a:pt x="9" y="26"/>
                  </a:moveTo>
                  <a:cubicBezTo>
                    <a:pt x="9" y="26"/>
                    <a:pt x="8" y="26"/>
                    <a:pt x="8" y="26"/>
                  </a:cubicBezTo>
                  <a:cubicBezTo>
                    <a:pt x="6" y="19"/>
                    <a:pt x="2" y="7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6"/>
                    <a:pt x="8" y="19"/>
                    <a:pt x="10" y="25"/>
                  </a:cubicBezTo>
                  <a:cubicBezTo>
                    <a:pt x="10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17" name="Freeform 24"/>
            <p:cNvSpPr/>
            <p:nvPr/>
          </p:nvSpPr>
          <p:spPr bwMode="auto">
            <a:xfrm>
              <a:off x="3428" y="1652"/>
              <a:ext cx="8" cy="79"/>
            </a:xfrm>
            <a:custGeom>
              <a:avLst/>
              <a:gdLst>
                <a:gd name="T0" fmla="*/ 2 w 2"/>
                <a:gd name="T1" fmla="*/ 20 h 20"/>
                <a:gd name="T2" fmla="*/ 1 w 2"/>
                <a:gd name="T3" fmla="*/ 20 h 20"/>
                <a:gd name="T4" fmla="*/ 0 w 2"/>
                <a:gd name="T5" fmla="*/ 1 h 20"/>
                <a:gd name="T6" fmla="*/ 1 w 2"/>
                <a:gd name="T7" fmla="*/ 0 h 20"/>
                <a:gd name="T8" fmla="*/ 1 w 2"/>
                <a:gd name="T9" fmla="*/ 0 h 20"/>
                <a:gd name="T10" fmla="*/ 2 w 2"/>
                <a:gd name="T11" fmla="*/ 1 h 20"/>
                <a:gd name="T12" fmla="*/ 2 w 2"/>
                <a:gd name="T13" fmla="*/ 20 h 20"/>
                <a:gd name="T14" fmla="*/ 2 w 2"/>
                <a:gd name="T15" fmla="*/ 20 h 20"/>
                <a:gd name="T16" fmla="*/ 2 w 2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0">
                  <a:moveTo>
                    <a:pt x="2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18" name="Freeform 25"/>
            <p:cNvSpPr/>
            <p:nvPr/>
          </p:nvSpPr>
          <p:spPr bwMode="auto">
            <a:xfrm>
              <a:off x="3521" y="1552"/>
              <a:ext cx="64" cy="103"/>
            </a:xfrm>
            <a:custGeom>
              <a:avLst/>
              <a:gdLst>
                <a:gd name="T0" fmla="*/ 1 w 16"/>
                <a:gd name="T1" fmla="*/ 26 h 26"/>
                <a:gd name="T2" fmla="*/ 0 w 16"/>
                <a:gd name="T3" fmla="*/ 26 h 26"/>
                <a:gd name="T4" fmla="*/ 0 w 16"/>
                <a:gd name="T5" fmla="*/ 25 h 26"/>
                <a:gd name="T6" fmla="*/ 15 w 16"/>
                <a:gd name="T7" fmla="*/ 0 h 26"/>
                <a:gd name="T8" fmla="*/ 16 w 16"/>
                <a:gd name="T9" fmla="*/ 0 h 26"/>
                <a:gd name="T10" fmla="*/ 16 w 16"/>
                <a:gd name="T11" fmla="*/ 1 h 26"/>
                <a:gd name="T12" fmla="*/ 1 w 16"/>
                <a:gd name="T13" fmla="*/ 26 h 26"/>
                <a:gd name="T14" fmla="*/ 1 w 1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6">
                  <a:moveTo>
                    <a:pt x="1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5"/>
                  </a:cubicBezTo>
                  <a:cubicBezTo>
                    <a:pt x="2" y="17"/>
                    <a:pt x="9" y="5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10" y="6"/>
                    <a:pt x="3" y="18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auto">
            <a:xfrm>
              <a:off x="3388" y="1731"/>
              <a:ext cx="117" cy="100"/>
            </a:xfrm>
            <a:custGeom>
              <a:avLst/>
              <a:gdLst>
                <a:gd name="T0" fmla="*/ 60 w 117"/>
                <a:gd name="T1" fmla="*/ 100 h 100"/>
                <a:gd name="T2" fmla="*/ 105 w 117"/>
                <a:gd name="T3" fmla="*/ 100 h 100"/>
                <a:gd name="T4" fmla="*/ 117 w 117"/>
                <a:gd name="T5" fmla="*/ 0 h 100"/>
                <a:gd name="T6" fmla="*/ 60 w 117"/>
                <a:gd name="T7" fmla="*/ 0 h 100"/>
                <a:gd name="T8" fmla="*/ 0 w 117"/>
                <a:gd name="T9" fmla="*/ 0 h 100"/>
                <a:gd name="T10" fmla="*/ 16 w 117"/>
                <a:gd name="T11" fmla="*/ 100 h 100"/>
                <a:gd name="T12" fmla="*/ 60 w 117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00">
                  <a:moveTo>
                    <a:pt x="60" y="100"/>
                  </a:moveTo>
                  <a:lnTo>
                    <a:pt x="105" y="100"/>
                  </a:lnTo>
                  <a:lnTo>
                    <a:pt x="117" y="0"/>
                  </a:lnTo>
                  <a:lnTo>
                    <a:pt x="60" y="0"/>
                  </a:lnTo>
                  <a:lnTo>
                    <a:pt x="0" y="0"/>
                  </a:lnTo>
                  <a:lnTo>
                    <a:pt x="16" y="100"/>
                  </a:lnTo>
                  <a:lnTo>
                    <a:pt x="60" y="100"/>
                  </a:lnTo>
                  <a:close/>
                </a:path>
              </a:pathLst>
            </a:custGeom>
            <a:solidFill>
              <a:srgbClr val="C2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20" name="Freeform 27"/>
            <p:cNvSpPr/>
            <p:nvPr/>
          </p:nvSpPr>
          <p:spPr bwMode="auto">
            <a:xfrm>
              <a:off x="3485" y="1831"/>
              <a:ext cx="12" cy="16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2 w 3"/>
                <a:gd name="T5" fmla="*/ 1 h 4"/>
                <a:gd name="T6" fmla="*/ 2 w 3"/>
                <a:gd name="T7" fmla="*/ 1 h 4"/>
                <a:gd name="T8" fmla="*/ 2 w 3"/>
                <a:gd name="T9" fmla="*/ 2 h 4"/>
                <a:gd name="T10" fmla="*/ 3 w 3"/>
                <a:gd name="T11" fmla="*/ 2 h 4"/>
                <a:gd name="T12" fmla="*/ 3 w 3"/>
                <a:gd name="T13" fmla="*/ 3 h 4"/>
                <a:gd name="T14" fmla="*/ 2 w 3"/>
                <a:gd name="T15" fmla="*/ 4 h 4"/>
                <a:gd name="T16" fmla="*/ 2 w 3"/>
                <a:gd name="T17" fmla="*/ 4 h 4"/>
                <a:gd name="T18" fmla="*/ 1 w 3"/>
                <a:gd name="T19" fmla="*/ 4 h 4"/>
                <a:gd name="T20" fmla="*/ 1 w 3"/>
                <a:gd name="T21" fmla="*/ 3 h 4"/>
                <a:gd name="T22" fmla="*/ 1 w 3"/>
                <a:gd name="T23" fmla="*/ 3 h 4"/>
                <a:gd name="T24" fmla="*/ 1 w 3"/>
                <a:gd name="T25" fmla="*/ 1 h 4"/>
                <a:gd name="T26" fmla="*/ 1 w 3"/>
                <a:gd name="T27" fmla="*/ 1 h 4"/>
                <a:gd name="T28" fmla="*/ 1 w 3"/>
                <a:gd name="T29" fmla="*/ 1 h 4"/>
                <a:gd name="T30" fmla="*/ 1 w 3"/>
                <a:gd name="T31" fmla="*/ 0 h 4"/>
                <a:gd name="T32" fmla="*/ 1 w 3"/>
                <a:gd name="T33" fmla="*/ 0 h 4"/>
                <a:gd name="T34" fmla="*/ 1 w 3"/>
                <a:gd name="T35" fmla="*/ 0 h 4"/>
                <a:gd name="T36" fmla="*/ 2 w 3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0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21" name="Freeform 28"/>
            <p:cNvSpPr/>
            <p:nvPr/>
          </p:nvSpPr>
          <p:spPr bwMode="auto">
            <a:xfrm>
              <a:off x="3460" y="1831"/>
              <a:ext cx="8" cy="16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1 w 2"/>
                <a:gd name="T5" fmla="*/ 1 h 4"/>
                <a:gd name="T6" fmla="*/ 1 w 2"/>
                <a:gd name="T7" fmla="*/ 1 h 4"/>
                <a:gd name="T8" fmla="*/ 1 w 2"/>
                <a:gd name="T9" fmla="*/ 2 h 4"/>
                <a:gd name="T10" fmla="*/ 2 w 2"/>
                <a:gd name="T11" fmla="*/ 2 h 4"/>
                <a:gd name="T12" fmla="*/ 2 w 2"/>
                <a:gd name="T13" fmla="*/ 3 h 4"/>
                <a:gd name="T14" fmla="*/ 1 w 2"/>
                <a:gd name="T15" fmla="*/ 4 h 4"/>
                <a:gd name="T16" fmla="*/ 1 w 2"/>
                <a:gd name="T17" fmla="*/ 4 h 4"/>
                <a:gd name="T18" fmla="*/ 0 w 2"/>
                <a:gd name="T19" fmla="*/ 4 h 4"/>
                <a:gd name="T20" fmla="*/ 0 w 2"/>
                <a:gd name="T21" fmla="*/ 3 h 4"/>
                <a:gd name="T22" fmla="*/ 0 w 2"/>
                <a:gd name="T23" fmla="*/ 3 h 4"/>
                <a:gd name="T24" fmla="*/ 0 w 2"/>
                <a:gd name="T25" fmla="*/ 1 h 4"/>
                <a:gd name="T26" fmla="*/ 0 w 2"/>
                <a:gd name="T27" fmla="*/ 1 h 4"/>
                <a:gd name="T28" fmla="*/ 0 w 2"/>
                <a:gd name="T29" fmla="*/ 1 h 4"/>
                <a:gd name="T30" fmla="*/ 0 w 2"/>
                <a:gd name="T31" fmla="*/ 0 h 4"/>
                <a:gd name="T32" fmla="*/ 0 w 2"/>
                <a:gd name="T33" fmla="*/ 0 h 4"/>
                <a:gd name="T34" fmla="*/ 0 w 2"/>
                <a:gd name="T35" fmla="*/ 0 h 4"/>
                <a:gd name="T36" fmla="*/ 1 w 2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22" name="Freeform 29"/>
            <p:cNvSpPr/>
            <p:nvPr/>
          </p:nvSpPr>
          <p:spPr bwMode="auto">
            <a:xfrm>
              <a:off x="3400" y="1823"/>
              <a:ext cx="97" cy="8"/>
            </a:xfrm>
            <a:custGeom>
              <a:avLst/>
              <a:gdLst>
                <a:gd name="T0" fmla="*/ 1 w 24"/>
                <a:gd name="T1" fmla="*/ 0 h 2"/>
                <a:gd name="T2" fmla="*/ 23 w 24"/>
                <a:gd name="T3" fmla="*/ 0 h 2"/>
                <a:gd name="T4" fmla="*/ 23 w 24"/>
                <a:gd name="T5" fmla="*/ 0 h 2"/>
                <a:gd name="T6" fmla="*/ 24 w 24"/>
                <a:gd name="T7" fmla="*/ 1 h 2"/>
                <a:gd name="T8" fmla="*/ 23 w 24"/>
                <a:gd name="T9" fmla="*/ 2 h 2"/>
                <a:gd name="T10" fmla="*/ 1 w 24"/>
                <a:gd name="T11" fmla="*/ 2 h 2"/>
                <a:gd name="T12" fmla="*/ 0 w 24"/>
                <a:gd name="T13" fmla="*/ 1 h 2"/>
                <a:gd name="T14" fmla="*/ 1 w 24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">
                  <a:moveTo>
                    <a:pt x="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4" y="1"/>
                    <a:pt x="24" y="1"/>
                  </a:cubicBezTo>
                  <a:cubicBezTo>
                    <a:pt x="24" y="2"/>
                    <a:pt x="23" y="2"/>
                    <a:pt x="23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23" name="Freeform 30"/>
            <p:cNvSpPr/>
            <p:nvPr/>
          </p:nvSpPr>
          <p:spPr bwMode="auto">
            <a:xfrm>
              <a:off x="3428" y="1731"/>
              <a:ext cx="12" cy="16"/>
            </a:xfrm>
            <a:custGeom>
              <a:avLst/>
              <a:gdLst>
                <a:gd name="T0" fmla="*/ 2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1 w 3"/>
                <a:gd name="T7" fmla="*/ 1 h 4"/>
                <a:gd name="T8" fmla="*/ 1 w 3"/>
                <a:gd name="T9" fmla="*/ 1 h 4"/>
                <a:gd name="T10" fmla="*/ 1 w 3"/>
                <a:gd name="T11" fmla="*/ 2 h 4"/>
                <a:gd name="T12" fmla="*/ 0 w 3"/>
                <a:gd name="T13" fmla="*/ 3 h 4"/>
                <a:gd name="T14" fmla="*/ 1 w 3"/>
                <a:gd name="T15" fmla="*/ 3 h 4"/>
                <a:gd name="T16" fmla="*/ 1 w 3"/>
                <a:gd name="T17" fmla="*/ 4 h 4"/>
                <a:gd name="T18" fmla="*/ 2 w 3"/>
                <a:gd name="T19" fmla="*/ 4 h 4"/>
                <a:gd name="T20" fmla="*/ 3 w 3"/>
                <a:gd name="T21" fmla="*/ 3 h 4"/>
                <a:gd name="T22" fmla="*/ 3 w 3"/>
                <a:gd name="T23" fmla="*/ 3 h 4"/>
                <a:gd name="T24" fmla="*/ 2 w 3"/>
                <a:gd name="T25" fmla="*/ 1 h 4"/>
                <a:gd name="T26" fmla="*/ 2 w 3"/>
                <a:gd name="T27" fmla="*/ 1 h 4"/>
                <a:gd name="T28" fmla="*/ 2 w 3"/>
                <a:gd name="T29" fmla="*/ 0 h 4"/>
                <a:gd name="T30" fmla="*/ 3 w 3"/>
                <a:gd name="T31" fmla="*/ 0 h 4"/>
                <a:gd name="T32" fmla="*/ 2 w 3"/>
                <a:gd name="T33" fmla="*/ 0 h 4"/>
                <a:gd name="T34" fmla="*/ 2 w 3"/>
                <a:gd name="T35" fmla="*/ 0 h 4"/>
                <a:gd name="T36" fmla="*/ 2 w 3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24" name="Freeform 31"/>
            <p:cNvSpPr/>
            <p:nvPr/>
          </p:nvSpPr>
          <p:spPr bwMode="auto">
            <a:xfrm>
              <a:off x="3505" y="1652"/>
              <a:ext cx="20" cy="79"/>
            </a:xfrm>
            <a:custGeom>
              <a:avLst/>
              <a:gdLst>
                <a:gd name="T0" fmla="*/ 0 w 5"/>
                <a:gd name="T1" fmla="*/ 20 h 20"/>
                <a:gd name="T2" fmla="*/ 0 w 5"/>
                <a:gd name="T3" fmla="*/ 20 h 20"/>
                <a:gd name="T4" fmla="*/ 0 w 5"/>
                <a:gd name="T5" fmla="*/ 20 h 20"/>
                <a:gd name="T6" fmla="*/ 4 w 5"/>
                <a:gd name="T7" fmla="*/ 0 h 20"/>
                <a:gd name="T8" fmla="*/ 5 w 5"/>
                <a:gd name="T9" fmla="*/ 0 h 20"/>
                <a:gd name="T10" fmla="*/ 5 w 5"/>
                <a:gd name="T11" fmla="*/ 1 h 20"/>
                <a:gd name="T12" fmla="*/ 1 w 5"/>
                <a:gd name="T13" fmla="*/ 20 h 20"/>
                <a:gd name="T14" fmla="*/ 0 w 5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0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0" y="20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25" name="Freeform 32"/>
            <p:cNvSpPr/>
            <p:nvPr/>
          </p:nvSpPr>
          <p:spPr bwMode="auto">
            <a:xfrm>
              <a:off x="3481" y="1652"/>
              <a:ext cx="16" cy="79"/>
            </a:xfrm>
            <a:custGeom>
              <a:avLst/>
              <a:gdLst>
                <a:gd name="T0" fmla="*/ 1 w 4"/>
                <a:gd name="T1" fmla="*/ 20 h 20"/>
                <a:gd name="T2" fmla="*/ 1 w 4"/>
                <a:gd name="T3" fmla="*/ 20 h 20"/>
                <a:gd name="T4" fmla="*/ 0 w 4"/>
                <a:gd name="T5" fmla="*/ 20 h 20"/>
                <a:gd name="T6" fmla="*/ 3 w 4"/>
                <a:gd name="T7" fmla="*/ 1 h 20"/>
                <a:gd name="T8" fmla="*/ 4 w 4"/>
                <a:gd name="T9" fmla="*/ 0 h 20"/>
                <a:gd name="T10" fmla="*/ 4 w 4"/>
                <a:gd name="T11" fmla="*/ 1 h 20"/>
                <a:gd name="T12" fmla="*/ 1 w 4"/>
                <a:gd name="T13" fmla="*/ 20 h 20"/>
                <a:gd name="T14" fmla="*/ 1 w 4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0"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26" name="Freeform 33"/>
            <p:cNvSpPr/>
            <p:nvPr/>
          </p:nvSpPr>
          <p:spPr bwMode="auto">
            <a:xfrm>
              <a:off x="3505" y="1727"/>
              <a:ext cx="8" cy="20"/>
            </a:xfrm>
            <a:custGeom>
              <a:avLst/>
              <a:gdLst>
                <a:gd name="T0" fmla="*/ 1 w 2"/>
                <a:gd name="T1" fmla="*/ 1 h 5"/>
                <a:gd name="T2" fmla="*/ 2 w 2"/>
                <a:gd name="T3" fmla="*/ 1 h 5"/>
                <a:gd name="T4" fmla="*/ 2 w 2"/>
                <a:gd name="T5" fmla="*/ 1 h 5"/>
                <a:gd name="T6" fmla="*/ 1 w 2"/>
                <a:gd name="T7" fmla="*/ 2 h 5"/>
                <a:gd name="T8" fmla="*/ 2 w 2"/>
                <a:gd name="T9" fmla="*/ 2 h 5"/>
                <a:gd name="T10" fmla="*/ 2 w 2"/>
                <a:gd name="T11" fmla="*/ 3 h 5"/>
                <a:gd name="T12" fmla="*/ 2 w 2"/>
                <a:gd name="T13" fmla="*/ 4 h 5"/>
                <a:gd name="T14" fmla="*/ 2 w 2"/>
                <a:gd name="T15" fmla="*/ 4 h 5"/>
                <a:gd name="T16" fmla="*/ 1 w 2"/>
                <a:gd name="T17" fmla="*/ 5 h 5"/>
                <a:gd name="T18" fmla="*/ 0 w 2"/>
                <a:gd name="T19" fmla="*/ 4 h 5"/>
                <a:gd name="T20" fmla="*/ 0 w 2"/>
                <a:gd name="T21" fmla="*/ 4 h 5"/>
                <a:gd name="T22" fmla="*/ 0 w 2"/>
                <a:gd name="T23" fmla="*/ 3 h 5"/>
                <a:gd name="T24" fmla="*/ 0 w 2"/>
                <a:gd name="T25" fmla="*/ 2 h 5"/>
                <a:gd name="T26" fmla="*/ 0 w 2"/>
                <a:gd name="T27" fmla="*/ 1 h 5"/>
                <a:gd name="T28" fmla="*/ 0 w 2"/>
                <a:gd name="T29" fmla="*/ 1 h 5"/>
                <a:gd name="T30" fmla="*/ 0 w 2"/>
                <a:gd name="T31" fmla="*/ 1 h 5"/>
                <a:gd name="T32" fmla="*/ 0 w 2"/>
                <a:gd name="T33" fmla="*/ 1 h 5"/>
                <a:gd name="T34" fmla="*/ 0 w 2"/>
                <a:gd name="T35" fmla="*/ 1 h 5"/>
                <a:gd name="T36" fmla="*/ 1 w 2"/>
                <a:gd name="T3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" h="5">
                  <a:moveTo>
                    <a:pt x="1" y="1"/>
                  </a:moveTo>
                  <a:cubicBezTo>
                    <a:pt x="1" y="1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27" name="Freeform 34"/>
            <p:cNvSpPr/>
            <p:nvPr/>
          </p:nvSpPr>
          <p:spPr bwMode="auto">
            <a:xfrm>
              <a:off x="3481" y="1731"/>
              <a:ext cx="8" cy="16"/>
            </a:xfrm>
            <a:custGeom>
              <a:avLst/>
              <a:gdLst>
                <a:gd name="T0" fmla="*/ 1 w 2"/>
                <a:gd name="T1" fmla="*/ 0 h 4"/>
                <a:gd name="T2" fmla="*/ 2 w 2"/>
                <a:gd name="T3" fmla="*/ 0 h 4"/>
                <a:gd name="T4" fmla="*/ 2 w 2"/>
                <a:gd name="T5" fmla="*/ 0 h 4"/>
                <a:gd name="T6" fmla="*/ 1 w 2"/>
                <a:gd name="T7" fmla="*/ 1 h 4"/>
                <a:gd name="T8" fmla="*/ 2 w 2"/>
                <a:gd name="T9" fmla="*/ 1 h 4"/>
                <a:gd name="T10" fmla="*/ 2 w 2"/>
                <a:gd name="T11" fmla="*/ 2 h 4"/>
                <a:gd name="T12" fmla="*/ 2 w 2"/>
                <a:gd name="T13" fmla="*/ 3 h 4"/>
                <a:gd name="T14" fmla="*/ 2 w 2"/>
                <a:gd name="T15" fmla="*/ 3 h 4"/>
                <a:gd name="T16" fmla="*/ 1 w 2"/>
                <a:gd name="T17" fmla="*/ 4 h 4"/>
                <a:gd name="T18" fmla="*/ 0 w 2"/>
                <a:gd name="T19" fmla="*/ 4 h 4"/>
                <a:gd name="T20" fmla="*/ 0 w 2"/>
                <a:gd name="T21" fmla="*/ 3 h 4"/>
                <a:gd name="T22" fmla="*/ 0 w 2"/>
                <a:gd name="T23" fmla="*/ 3 h 4"/>
                <a:gd name="T24" fmla="*/ 0 w 2"/>
                <a:gd name="T25" fmla="*/ 1 h 4"/>
                <a:gd name="T26" fmla="*/ 0 w 2"/>
                <a:gd name="T27" fmla="*/ 1 h 4"/>
                <a:gd name="T28" fmla="*/ 0 w 2"/>
                <a:gd name="T29" fmla="*/ 0 h 4"/>
                <a:gd name="T30" fmla="*/ 0 w 2"/>
                <a:gd name="T31" fmla="*/ 0 h 4"/>
                <a:gd name="T32" fmla="*/ 0 w 2"/>
                <a:gd name="T33" fmla="*/ 0 h 4"/>
                <a:gd name="T34" fmla="*/ 0 w 2"/>
                <a:gd name="T35" fmla="*/ 0 h 4"/>
                <a:gd name="T36" fmla="*/ 1 w 2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3456" y="1652"/>
              <a:ext cx="8" cy="79"/>
            </a:xfrm>
            <a:custGeom>
              <a:avLst/>
              <a:gdLst>
                <a:gd name="T0" fmla="*/ 1 w 2"/>
                <a:gd name="T1" fmla="*/ 20 h 20"/>
                <a:gd name="T2" fmla="*/ 1 w 2"/>
                <a:gd name="T3" fmla="*/ 20 h 20"/>
                <a:gd name="T4" fmla="*/ 0 w 2"/>
                <a:gd name="T5" fmla="*/ 20 h 20"/>
                <a:gd name="T6" fmla="*/ 1 w 2"/>
                <a:gd name="T7" fmla="*/ 1 h 20"/>
                <a:gd name="T8" fmla="*/ 1 w 2"/>
                <a:gd name="T9" fmla="*/ 0 h 20"/>
                <a:gd name="T10" fmla="*/ 2 w 2"/>
                <a:gd name="T11" fmla="*/ 1 h 20"/>
                <a:gd name="T12" fmla="*/ 1 w 2"/>
                <a:gd name="T13" fmla="*/ 20 h 20"/>
                <a:gd name="T14" fmla="*/ 1 w 2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0"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29" name="Freeform 36"/>
            <p:cNvSpPr/>
            <p:nvPr/>
          </p:nvSpPr>
          <p:spPr bwMode="auto">
            <a:xfrm>
              <a:off x="3460" y="1552"/>
              <a:ext cx="17" cy="103"/>
            </a:xfrm>
            <a:custGeom>
              <a:avLst/>
              <a:gdLst>
                <a:gd name="T0" fmla="*/ 0 w 4"/>
                <a:gd name="T1" fmla="*/ 26 h 26"/>
                <a:gd name="T2" fmla="*/ 0 w 4"/>
                <a:gd name="T3" fmla="*/ 26 h 26"/>
                <a:gd name="T4" fmla="*/ 0 w 4"/>
                <a:gd name="T5" fmla="*/ 26 h 26"/>
                <a:gd name="T6" fmla="*/ 3 w 4"/>
                <a:gd name="T7" fmla="*/ 0 h 26"/>
                <a:gd name="T8" fmla="*/ 4 w 4"/>
                <a:gd name="T9" fmla="*/ 0 h 26"/>
                <a:gd name="T10" fmla="*/ 4 w 4"/>
                <a:gd name="T11" fmla="*/ 0 h 26"/>
                <a:gd name="T12" fmla="*/ 1 w 4"/>
                <a:gd name="T13" fmla="*/ 26 h 26"/>
                <a:gd name="T14" fmla="*/ 0 w 4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6"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0" y="26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30" name="Oval 37"/>
            <p:cNvSpPr>
              <a:spLocks noChangeArrowheads="1"/>
            </p:cNvSpPr>
            <p:nvPr/>
          </p:nvSpPr>
          <p:spPr bwMode="auto">
            <a:xfrm>
              <a:off x="3247" y="1213"/>
              <a:ext cx="399" cy="395"/>
            </a:xfrm>
            <a:prstGeom prst="ellipse">
              <a:avLst/>
            </a:prstGeom>
            <a:solidFill>
              <a:srgbClr val="B8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6000" tIns="36000" rIns="36000" bIns="36000" numCol="1" anchor="ctr" anchorCtr="0" compatLnSpc="1"/>
            <a:lstStyle/>
            <a:p>
              <a:pPr algn="ctr" defTabSz="684814"/>
              <a:endParaRPr lang="zh-CN" alt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Freeform 38"/>
            <p:cNvSpPr/>
            <p:nvPr/>
          </p:nvSpPr>
          <p:spPr bwMode="auto">
            <a:xfrm>
              <a:off x="3416" y="1552"/>
              <a:ext cx="20" cy="103"/>
            </a:xfrm>
            <a:custGeom>
              <a:avLst/>
              <a:gdLst>
                <a:gd name="T0" fmla="*/ 4 w 5"/>
                <a:gd name="T1" fmla="*/ 26 h 26"/>
                <a:gd name="T2" fmla="*/ 3 w 5"/>
                <a:gd name="T3" fmla="*/ 26 h 26"/>
                <a:gd name="T4" fmla="*/ 0 w 5"/>
                <a:gd name="T5" fmla="*/ 0 h 26"/>
                <a:gd name="T6" fmla="*/ 1 w 5"/>
                <a:gd name="T7" fmla="*/ 0 h 26"/>
                <a:gd name="T8" fmla="*/ 2 w 5"/>
                <a:gd name="T9" fmla="*/ 0 h 26"/>
                <a:gd name="T10" fmla="*/ 5 w 5"/>
                <a:gd name="T11" fmla="*/ 26 h 26"/>
                <a:gd name="T12" fmla="*/ 4 w 5"/>
                <a:gd name="T13" fmla="*/ 26 h 26"/>
                <a:gd name="T14" fmla="*/ 4 w 5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6">
                  <a:moveTo>
                    <a:pt x="4" y="26"/>
                  </a:moveTo>
                  <a:cubicBezTo>
                    <a:pt x="4" y="26"/>
                    <a:pt x="3" y="26"/>
                    <a:pt x="3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32" name="Freeform 39"/>
            <p:cNvSpPr/>
            <p:nvPr/>
          </p:nvSpPr>
          <p:spPr bwMode="auto">
            <a:xfrm>
              <a:off x="3493" y="1552"/>
              <a:ext cx="40" cy="103"/>
            </a:xfrm>
            <a:custGeom>
              <a:avLst/>
              <a:gdLst>
                <a:gd name="T0" fmla="*/ 0 w 10"/>
                <a:gd name="T1" fmla="*/ 26 h 26"/>
                <a:gd name="T2" fmla="*/ 0 w 10"/>
                <a:gd name="T3" fmla="*/ 26 h 26"/>
                <a:gd name="T4" fmla="*/ 0 w 10"/>
                <a:gd name="T5" fmla="*/ 25 h 26"/>
                <a:gd name="T6" fmla="*/ 8 w 10"/>
                <a:gd name="T7" fmla="*/ 0 h 26"/>
                <a:gd name="T8" fmla="*/ 9 w 10"/>
                <a:gd name="T9" fmla="*/ 0 h 26"/>
                <a:gd name="T10" fmla="*/ 10 w 10"/>
                <a:gd name="T11" fmla="*/ 1 h 26"/>
                <a:gd name="T12" fmla="*/ 1 w 10"/>
                <a:gd name="T13" fmla="*/ 26 h 26"/>
                <a:gd name="T14" fmla="*/ 0 w 10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6"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5"/>
                  </a:cubicBezTo>
                  <a:cubicBezTo>
                    <a:pt x="2" y="19"/>
                    <a:pt x="6" y="7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7" y="7"/>
                    <a:pt x="3" y="19"/>
                    <a:pt x="1" y="26"/>
                  </a:cubicBezTo>
                  <a:cubicBezTo>
                    <a:pt x="1" y="26"/>
                    <a:pt x="1" y="26"/>
                    <a:pt x="0" y="26"/>
                  </a:cubicBezTo>
                  <a:close/>
                </a:path>
              </a:pathLst>
            </a:cu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33" name="Freeform 40"/>
            <p:cNvSpPr/>
            <p:nvPr/>
          </p:nvSpPr>
          <p:spPr bwMode="auto">
            <a:xfrm>
              <a:off x="3380" y="1731"/>
              <a:ext cx="12" cy="16"/>
            </a:xfrm>
            <a:custGeom>
              <a:avLst/>
              <a:gdLst>
                <a:gd name="T0" fmla="*/ 2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1 w 3"/>
                <a:gd name="T7" fmla="*/ 1 h 4"/>
                <a:gd name="T8" fmla="*/ 1 w 3"/>
                <a:gd name="T9" fmla="*/ 1 h 4"/>
                <a:gd name="T10" fmla="*/ 1 w 3"/>
                <a:gd name="T11" fmla="*/ 2 h 4"/>
                <a:gd name="T12" fmla="*/ 0 w 3"/>
                <a:gd name="T13" fmla="*/ 3 h 4"/>
                <a:gd name="T14" fmla="*/ 1 w 3"/>
                <a:gd name="T15" fmla="*/ 3 h 4"/>
                <a:gd name="T16" fmla="*/ 1 w 3"/>
                <a:gd name="T17" fmla="*/ 4 h 4"/>
                <a:gd name="T18" fmla="*/ 2 w 3"/>
                <a:gd name="T19" fmla="*/ 4 h 4"/>
                <a:gd name="T20" fmla="*/ 3 w 3"/>
                <a:gd name="T21" fmla="*/ 3 h 4"/>
                <a:gd name="T22" fmla="*/ 3 w 3"/>
                <a:gd name="T23" fmla="*/ 3 h 4"/>
                <a:gd name="T24" fmla="*/ 2 w 3"/>
                <a:gd name="T25" fmla="*/ 1 h 4"/>
                <a:gd name="T26" fmla="*/ 2 w 3"/>
                <a:gd name="T27" fmla="*/ 1 h 4"/>
                <a:gd name="T28" fmla="*/ 2 w 3"/>
                <a:gd name="T29" fmla="*/ 0 h 4"/>
                <a:gd name="T30" fmla="*/ 2 w 3"/>
                <a:gd name="T31" fmla="*/ 0 h 4"/>
                <a:gd name="T32" fmla="*/ 2 w 3"/>
                <a:gd name="T33" fmla="*/ 0 h 4"/>
                <a:gd name="T34" fmla="*/ 2 w 3"/>
                <a:gd name="T35" fmla="*/ 0 h 4"/>
                <a:gd name="T36" fmla="*/ 2 w 3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34" name="Freeform 41"/>
            <p:cNvSpPr/>
            <p:nvPr/>
          </p:nvSpPr>
          <p:spPr bwMode="auto">
            <a:xfrm>
              <a:off x="3384" y="1723"/>
              <a:ext cx="129" cy="12"/>
            </a:xfrm>
            <a:custGeom>
              <a:avLst/>
              <a:gdLst>
                <a:gd name="T0" fmla="*/ 1 w 32"/>
                <a:gd name="T1" fmla="*/ 0 h 3"/>
                <a:gd name="T2" fmla="*/ 30 w 32"/>
                <a:gd name="T3" fmla="*/ 0 h 3"/>
                <a:gd name="T4" fmla="*/ 31 w 32"/>
                <a:gd name="T5" fmla="*/ 0 h 3"/>
                <a:gd name="T6" fmla="*/ 32 w 32"/>
                <a:gd name="T7" fmla="*/ 2 h 3"/>
                <a:gd name="T8" fmla="*/ 30 w 32"/>
                <a:gd name="T9" fmla="*/ 3 h 3"/>
                <a:gd name="T10" fmla="*/ 2 w 32"/>
                <a:gd name="T11" fmla="*/ 3 h 3"/>
                <a:gd name="T12" fmla="*/ 0 w 32"/>
                <a:gd name="T13" fmla="*/ 2 h 3"/>
                <a:gd name="T14" fmla="*/ 1 w 3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">
                  <a:moveTo>
                    <a:pt x="1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31" y="1"/>
                    <a:pt x="32" y="1"/>
                    <a:pt x="32" y="2"/>
                  </a:cubicBezTo>
                  <a:cubicBezTo>
                    <a:pt x="32" y="2"/>
                    <a:pt x="31" y="3"/>
                    <a:pt x="3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35" name="Freeform 42"/>
            <p:cNvSpPr/>
            <p:nvPr/>
          </p:nvSpPr>
          <p:spPr bwMode="auto">
            <a:xfrm>
              <a:off x="3529" y="1548"/>
              <a:ext cx="60" cy="28"/>
            </a:xfrm>
            <a:custGeom>
              <a:avLst/>
              <a:gdLst>
                <a:gd name="T0" fmla="*/ 8 w 15"/>
                <a:gd name="T1" fmla="*/ 7 h 7"/>
                <a:gd name="T2" fmla="*/ 8 w 15"/>
                <a:gd name="T3" fmla="*/ 7 h 7"/>
                <a:gd name="T4" fmla="*/ 0 w 15"/>
                <a:gd name="T5" fmla="*/ 1 h 7"/>
                <a:gd name="T6" fmla="*/ 0 w 15"/>
                <a:gd name="T7" fmla="*/ 0 h 7"/>
                <a:gd name="T8" fmla="*/ 8 w 15"/>
                <a:gd name="T9" fmla="*/ 5 h 7"/>
                <a:gd name="T10" fmla="*/ 15 w 15"/>
                <a:gd name="T11" fmla="*/ 0 h 7"/>
                <a:gd name="T12" fmla="*/ 15 w 15"/>
                <a:gd name="T13" fmla="*/ 1 h 7"/>
                <a:gd name="T14" fmla="*/ 8 w 15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7"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2" y="6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" y="5"/>
                    <a:pt x="8" y="5"/>
                  </a:cubicBezTo>
                  <a:cubicBezTo>
                    <a:pt x="12" y="6"/>
                    <a:pt x="15" y="0"/>
                    <a:pt x="15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3" y="7"/>
                    <a:pt x="8" y="7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36" name="Freeform 43"/>
            <p:cNvSpPr/>
            <p:nvPr/>
          </p:nvSpPr>
          <p:spPr bwMode="auto">
            <a:xfrm>
              <a:off x="3307" y="1548"/>
              <a:ext cx="113" cy="28"/>
            </a:xfrm>
            <a:custGeom>
              <a:avLst/>
              <a:gdLst>
                <a:gd name="T0" fmla="*/ 15 w 28"/>
                <a:gd name="T1" fmla="*/ 7 h 7"/>
                <a:gd name="T2" fmla="*/ 14 w 28"/>
                <a:gd name="T3" fmla="*/ 7 h 7"/>
                <a:gd name="T4" fmla="*/ 0 w 28"/>
                <a:gd name="T5" fmla="*/ 1 h 7"/>
                <a:gd name="T6" fmla="*/ 1 w 28"/>
                <a:gd name="T7" fmla="*/ 1 h 7"/>
                <a:gd name="T8" fmla="*/ 14 w 28"/>
                <a:gd name="T9" fmla="*/ 6 h 7"/>
                <a:gd name="T10" fmla="*/ 27 w 28"/>
                <a:gd name="T11" fmla="*/ 0 h 7"/>
                <a:gd name="T12" fmla="*/ 28 w 28"/>
                <a:gd name="T13" fmla="*/ 1 h 7"/>
                <a:gd name="T14" fmla="*/ 15 w 28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15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4" y="7"/>
                    <a:pt x="0" y="2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5" y="6"/>
                    <a:pt x="14" y="6"/>
                  </a:cubicBezTo>
                  <a:cubicBezTo>
                    <a:pt x="23" y="6"/>
                    <a:pt x="27" y="1"/>
                    <a:pt x="27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4" y="7"/>
                    <a:pt x="15" y="7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  <p:sp>
          <p:nvSpPr>
            <p:cNvPr id="37" name="Freeform 44"/>
            <p:cNvSpPr/>
            <p:nvPr/>
          </p:nvSpPr>
          <p:spPr bwMode="auto">
            <a:xfrm>
              <a:off x="3416" y="1548"/>
              <a:ext cx="117" cy="28"/>
            </a:xfrm>
            <a:custGeom>
              <a:avLst/>
              <a:gdLst>
                <a:gd name="T0" fmla="*/ 15 w 29"/>
                <a:gd name="T1" fmla="*/ 7 h 7"/>
                <a:gd name="T2" fmla="*/ 15 w 29"/>
                <a:gd name="T3" fmla="*/ 7 h 7"/>
                <a:gd name="T4" fmla="*/ 0 w 29"/>
                <a:gd name="T5" fmla="*/ 1 h 7"/>
                <a:gd name="T6" fmla="*/ 1 w 29"/>
                <a:gd name="T7" fmla="*/ 1 h 7"/>
                <a:gd name="T8" fmla="*/ 15 w 29"/>
                <a:gd name="T9" fmla="*/ 6 h 7"/>
                <a:gd name="T10" fmla="*/ 28 w 29"/>
                <a:gd name="T11" fmla="*/ 0 h 7"/>
                <a:gd name="T12" fmla="*/ 29 w 29"/>
                <a:gd name="T13" fmla="*/ 1 h 7"/>
                <a:gd name="T14" fmla="*/ 15 w 29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7">
                  <a:moveTo>
                    <a:pt x="15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5" y="7"/>
                    <a:pt x="1" y="2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6" y="6"/>
                    <a:pt x="15" y="6"/>
                  </a:cubicBezTo>
                  <a:cubicBezTo>
                    <a:pt x="24" y="6"/>
                    <a:pt x="28" y="1"/>
                    <a:pt x="28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4" y="7"/>
                    <a:pt x="15" y="7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defTabSz="684814"/>
              <a:endParaRPr lang="zh-CN" altLang="en-US" sz="6000">
                <a:solidFill>
                  <a:prstClr val="black"/>
                </a:solidFill>
              </a:endParaRPr>
            </a:p>
          </p:txBody>
        </p:sp>
      </p:grpSp>
      <p:sp>
        <p:nvSpPr>
          <p:cNvPr id="38" name="标题 1"/>
          <p:cNvSpPr>
            <a:spLocks noGrp="1"/>
          </p:cNvSpPr>
          <p:nvPr>
            <p:ph type="ctrTitle" hasCustomPrompt="1"/>
          </p:nvPr>
        </p:nvSpPr>
        <p:spPr>
          <a:xfrm>
            <a:off x="1702948" y="310037"/>
            <a:ext cx="5791925" cy="379068"/>
          </a:xfrm>
        </p:spPr>
        <p:txBody>
          <a:bodyPr anchor="b">
            <a:normAutofit/>
          </a:bodyPr>
          <a:lstStyle>
            <a:lvl1pPr algn="l">
              <a:defRPr sz="2100">
                <a:solidFill>
                  <a:srgbClr val="B8E200"/>
                </a:solidFill>
              </a:defRPr>
            </a:lvl1pPr>
          </a:lstStyle>
          <a:p>
            <a:r>
              <a:rPr lang="zh-CN" altLang="en-US" dirty="0"/>
              <a:t>欢迎关注木先生</a:t>
            </a:r>
            <a:r>
              <a:rPr lang="en-US" altLang="zh-CN" dirty="0" err="1"/>
              <a:t>iPPT</a:t>
            </a:r>
            <a:endParaRPr lang="zh-CN" altLang="en-US" dirty="0"/>
          </a:p>
        </p:txBody>
      </p:sp>
      <p:sp>
        <p:nvSpPr>
          <p:cNvPr id="39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702948" y="642798"/>
            <a:ext cx="5791925" cy="230249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rgbClr val="9A5C1F"/>
                </a:solidFill>
              </a:defRPr>
            </a:lvl1pPr>
            <a:lvl2pPr marL="342380" indent="0" algn="ctr">
              <a:buNone/>
              <a:defRPr sz="1500"/>
            </a:lvl2pPr>
            <a:lvl3pPr marL="684814" indent="0" algn="ctr">
              <a:buNone/>
              <a:defRPr sz="1400"/>
            </a:lvl3pPr>
            <a:lvl4pPr marL="1027221" indent="0" algn="ctr">
              <a:buNone/>
              <a:defRPr sz="1200"/>
            </a:lvl4pPr>
            <a:lvl5pPr marL="1369628" indent="0" algn="ctr">
              <a:buNone/>
              <a:defRPr sz="1200"/>
            </a:lvl5pPr>
            <a:lvl6pPr marL="1712063" indent="0" algn="ctr">
              <a:buNone/>
              <a:defRPr sz="1200"/>
            </a:lvl6pPr>
            <a:lvl7pPr marL="2054441" indent="0" algn="ctr">
              <a:buNone/>
              <a:defRPr sz="1200"/>
            </a:lvl7pPr>
            <a:lvl8pPr marL="2396820" indent="0" algn="ctr">
              <a:buNone/>
              <a:defRPr sz="1200"/>
            </a:lvl8pPr>
            <a:lvl9pPr marL="2739200" indent="0" algn="ctr">
              <a:buNone/>
              <a:defRPr sz="1200"/>
            </a:lvl9pPr>
          </a:lstStyle>
          <a:p>
            <a:r>
              <a:rPr lang="zh-CN" altLang="en-US" dirty="0"/>
              <a:t>微信公众号：</a:t>
            </a:r>
            <a:r>
              <a:rPr lang="en-US" altLang="zh-CN" dirty="0" err="1"/>
              <a:t>muippt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648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175622"/>
            <a:ext cx="6637468" cy="1021556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3200400"/>
            <a:ext cx="6637467" cy="114031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2E4F-73AA-4211-8F3D-B76727EF4B51}" type="datetimeFigureOut">
              <a:rPr lang="zh-CN" altLang="en-US" smtClean="0"/>
              <a:t>2021/3/22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4C78-7F1C-48E8-9B2D-14BA1B6931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2E4F-73AA-4211-8F3D-B76727EF4B51}" type="datetimeFigureOut">
              <a:rPr lang="zh-CN" altLang="en-US" smtClean="0"/>
              <a:t>2021/3/22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4C78-7F1C-48E8-9B2D-14BA1B6931D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735074"/>
            <a:ext cx="3419856" cy="261975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35073"/>
            <a:ext cx="3419856" cy="261975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737007"/>
            <a:ext cx="305714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1737007"/>
            <a:ext cx="3055717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2E4F-73AA-4211-8F3D-B76727EF4B51}" type="datetimeFigureOut">
              <a:rPr lang="zh-CN" altLang="en-US" smtClean="0"/>
              <a:t>2021/3/22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4C78-7F1C-48E8-9B2D-14BA1B6931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2E4F-73AA-4211-8F3D-B76727EF4B51}" type="datetimeFigureOut">
              <a:rPr lang="zh-CN" altLang="en-US" smtClean="0"/>
              <a:t>2021/3/22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4C78-7F1C-48E8-9B2D-14BA1B6931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2E4F-73AA-4211-8F3D-B76727EF4B51}" type="datetimeFigureOut">
              <a:rPr lang="zh-CN" altLang="en-US" smtClean="0"/>
              <a:t>2021/3/22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4C78-7F1C-48E8-9B2D-14BA1B6931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2E4F-73AA-4211-8F3D-B76727EF4B51}" type="datetimeFigureOut">
              <a:rPr lang="zh-CN" altLang="en-US" smtClean="0"/>
              <a:t>2021/3/22</a:t>
            </a:fld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4C78-7F1C-48E8-9B2D-14BA1B6931D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8" name="Rectangle 57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642395"/>
            <a:ext cx="3090440" cy="386305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1993076"/>
            <a:ext cx="3304572" cy="109736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102746"/>
            <a:ext cx="3298784" cy="113842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1995678"/>
            <a:ext cx="3300984" cy="109728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520346"/>
            <a:ext cx="3359623" cy="4101084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3099816"/>
            <a:ext cx="3300573" cy="1139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2E4F-73AA-4211-8F3D-B76727EF4B51}" type="datetimeFigureOut">
              <a:rPr lang="zh-CN" altLang="en-US" smtClean="0"/>
              <a:t>2021/3/22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4C78-7F1C-48E8-9B2D-14BA1B6931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51435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50116"/>
            <a:ext cx="8229600" cy="46392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16133"/>
            <a:ext cx="3679116" cy="5244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770748"/>
            <a:ext cx="7024744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1742739"/>
            <a:ext cx="6777317" cy="263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1D62E4F-73AA-4211-8F3D-B76727EF4B51}" type="datetimeFigureOut">
              <a:rPr lang="zh-CN" altLang="en-US" smtClean="0"/>
              <a:t>2021/3/22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9A44C78-7F1C-48E8-9B2D-14BA1B6931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493" tIns="34289" rIns="68493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493" tIns="34289" rIns="68493" bIns="34289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93" tIns="34289" rIns="68493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814"/>
            <a:fld id="{627E3AA2-AA5C-4454-B1A7-834537348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4814"/>
              <a:t>2021/3/22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93" tIns="34289" rIns="68493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81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493" tIns="34289" rIns="68493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814"/>
            <a:fld id="{27FEEC91-05DB-43F0-80D5-3BF12EF615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481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6848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18" indent="-171218" algn="l" defTabSz="6848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653" indent="-171218" algn="l" defTabSz="6848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031" indent="-171218" algn="l" defTabSz="6848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410" indent="-171218" algn="l" defTabSz="6848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790" indent="-171218" algn="l" defTabSz="6848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224" indent="-171218" algn="l" defTabSz="6848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631" indent="-171218" algn="l" defTabSz="6848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038" indent="-171218" algn="l" defTabSz="6848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473" indent="-171218" algn="l" defTabSz="6848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48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380" algn="l" defTabSz="6848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814" algn="l" defTabSz="6848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221" algn="l" defTabSz="6848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628" algn="l" defTabSz="6848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063" algn="l" defTabSz="6848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441" algn="l" defTabSz="6848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820" algn="l" defTabSz="6848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200" algn="l" defTabSz="6848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99568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latin typeface="隶书" pitchFamily="49" charset="-122"/>
                <a:ea typeface="隶书" pitchFamily="49" charset="-122"/>
              </a:rPr>
              <a:t>宣传标语</a:t>
            </a:r>
          </a:p>
        </p:txBody>
      </p:sp>
    </p:spTree>
    <p:extLst>
      <p:ext uri="{BB962C8B-B14F-4D97-AF65-F5344CB8AC3E}">
        <p14:creationId xmlns:p14="http://schemas.microsoft.com/office/powerpoint/2010/main" val="3250397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/>
        </p:nvSpPr>
        <p:spPr>
          <a:xfrm>
            <a:off x="1547664" y="0"/>
            <a:ext cx="6264696" cy="76470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43" tIns="34289" rIns="68543" bIns="3428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375"/>
            <a:r>
              <a:rPr lang="zh-CN" altLang="en-US" sz="3600" b="1" dirty="0">
                <a:solidFill>
                  <a:srgbClr val="47810E"/>
                </a:solidFill>
                <a:latin typeface="站酷快乐体 " panose="02010600030101010101" pitchFamily="2" charset="-122"/>
                <a:ea typeface="站酷快乐体 " panose="02010600030101010101" pitchFamily="2" charset="-122"/>
                <a:sym typeface="站酷快乐体 " panose="02010600030101010101" pitchFamily="2" charset="-122"/>
              </a:rPr>
              <a:t>我做了</a:t>
            </a:r>
            <a:r>
              <a:rPr lang="zh-CN" altLang="en-US" sz="3600" b="1" dirty="0" smtClean="0">
                <a:solidFill>
                  <a:srgbClr val="47810E"/>
                </a:solidFill>
                <a:latin typeface="站酷快乐体 " panose="02010600030101010101" pitchFamily="2" charset="-122"/>
                <a:ea typeface="站酷快乐体 " panose="02010600030101010101" pitchFamily="2" charset="-122"/>
                <a:sym typeface="站酷快乐体 " panose="02010600030101010101" pitchFamily="2" charset="-122"/>
              </a:rPr>
              <a:t>什么？</a:t>
            </a:r>
            <a:endParaRPr lang="zh-CN" altLang="en-US" sz="3600" b="1" dirty="0">
              <a:solidFill>
                <a:srgbClr val="47810E"/>
              </a:solidFill>
              <a:latin typeface="站酷快乐体 " panose="02010600030101010101" pitchFamily="2" charset="-122"/>
              <a:ea typeface="站酷快乐体 " panose="02010600030101010101" pitchFamily="2" charset="-122"/>
              <a:sym typeface="站酷快乐体 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 t="7434" r="10723" b="31851"/>
          <a:stretch/>
        </p:blipFill>
        <p:spPr>
          <a:xfrm>
            <a:off x="179512" y="627534"/>
            <a:ext cx="8568952" cy="4608512"/>
          </a:xfrm>
          <a:prstGeom prst="cloudCallout">
            <a:avLst/>
          </a:prstGeom>
        </p:spPr>
      </p:pic>
    </p:spTree>
    <p:extLst>
      <p:ext uri="{BB962C8B-B14F-4D97-AF65-F5344CB8AC3E}">
        <p14:creationId xmlns:p14="http://schemas.microsoft.com/office/powerpoint/2010/main" val="175483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/>
        </p:nvSpPr>
        <p:spPr>
          <a:xfrm>
            <a:off x="1547664" y="0"/>
            <a:ext cx="6264696" cy="76470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43" tIns="34289" rIns="68543" bIns="3428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375"/>
            <a:r>
              <a:rPr lang="zh-CN" altLang="en-US" sz="3600" b="1" dirty="0">
                <a:solidFill>
                  <a:srgbClr val="47810E"/>
                </a:solidFill>
                <a:latin typeface="站酷快乐体 " panose="02010600030101010101" pitchFamily="2" charset="-122"/>
                <a:ea typeface="站酷快乐体 " panose="02010600030101010101" pitchFamily="2" charset="-122"/>
                <a:sym typeface="站酷快乐体 " panose="02010600030101010101" pitchFamily="2" charset="-122"/>
              </a:rPr>
              <a:t>我做了</a:t>
            </a:r>
            <a:r>
              <a:rPr lang="zh-CN" altLang="en-US" sz="3600" b="1" dirty="0" smtClean="0">
                <a:solidFill>
                  <a:srgbClr val="47810E"/>
                </a:solidFill>
                <a:latin typeface="站酷快乐体 " panose="02010600030101010101" pitchFamily="2" charset="-122"/>
                <a:ea typeface="站酷快乐体 " panose="02010600030101010101" pitchFamily="2" charset="-122"/>
                <a:sym typeface="站酷快乐体 " panose="02010600030101010101" pitchFamily="2" charset="-122"/>
              </a:rPr>
              <a:t>什么？</a:t>
            </a:r>
            <a:endParaRPr lang="zh-CN" altLang="en-US" sz="3600" b="1" dirty="0">
              <a:solidFill>
                <a:srgbClr val="47810E"/>
              </a:solidFill>
              <a:latin typeface="站酷快乐体 " panose="02010600030101010101" pitchFamily="2" charset="-122"/>
              <a:ea typeface="站酷快乐体 " panose="02010600030101010101" pitchFamily="2" charset="-122"/>
              <a:sym typeface="站酷快乐体 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8" b="22358"/>
          <a:stretch/>
        </p:blipFill>
        <p:spPr>
          <a:xfrm rot="16200000">
            <a:off x="-144524" y="1311610"/>
            <a:ext cx="3456383" cy="2952328"/>
          </a:xfrm>
          <a:prstGeom prst="cloud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6" t="8253" r="15352" b="29290"/>
          <a:stretch/>
        </p:blipFill>
        <p:spPr>
          <a:xfrm rot="16200000">
            <a:off x="2807738" y="1167525"/>
            <a:ext cx="3168351" cy="3528525"/>
          </a:xfrm>
          <a:prstGeom prst="teardrop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2" r="12436" b="34111"/>
          <a:stretch/>
        </p:blipFill>
        <p:spPr>
          <a:xfrm rot="16200000">
            <a:off x="5324661" y="1308187"/>
            <a:ext cx="4111303" cy="302433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4131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39752" y="-1100658"/>
            <a:ext cx="4608512" cy="74888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7"/>
          <a:stretch/>
        </p:blipFill>
        <p:spPr>
          <a:xfrm rot="16200000">
            <a:off x="2303749" y="-1064657"/>
            <a:ext cx="4608513" cy="74168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75758" y="-1064656"/>
            <a:ext cx="4464496" cy="74168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1387" y="-1110287"/>
            <a:ext cx="4366815" cy="74104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39390" y="-1056280"/>
            <a:ext cx="4474827" cy="74104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85384" y="-1002274"/>
            <a:ext cx="4438822" cy="72663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93397" y="-1038281"/>
            <a:ext cx="4294806" cy="73383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70594" y="-1131501"/>
            <a:ext cx="4330808" cy="741682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70593" y="-1086116"/>
            <a:ext cx="4402821" cy="748883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1800" y="-1010898"/>
            <a:ext cx="4510830" cy="73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1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8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00"/>
                            </p:stCondLst>
                            <p:childTnLst>
                              <p:par>
                                <p:cTn id="13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0"/>
                            </p:stCondLst>
                            <p:childTnLst>
                              <p:par>
                                <p:cTn id="17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100"/>
                            </p:stCondLst>
                            <p:childTnLst>
                              <p:par>
                                <p:cTn id="21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300"/>
                            </p:stCondLst>
                            <p:childTnLst>
                              <p:par>
                                <p:cTn id="25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2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8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200"/>
                            </p:stCondLst>
                            <p:childTnLst>
                              <p:par>
                                <p:cTn id="29" presetID="1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200"/>
                            </p:stCondLst>
                            <p:childTnLst>
                              <p:par>
                                <p:cTn id="33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200"/>
                            </p:stCondLst>
                            <p:childTnLst>
                              <p:par>
                                <p:cTn id="3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2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奥斯汀">
  <a:themeElements>
    <a:clrScheme name="奥斯汀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奥斯汀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方正少儿简体"/>
        <a:ea typeface="方正少儿简体"/>
        <a:cs typeface=""/>
      </a:majorFont>
      <a:minorFont>
        <a:latin typeface="方正少儿简体"/>
        <a:ea typeface="方正少儿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</TotalTime>
  <Words>12</Words>
  <Application>Microsoft Office PowerPoint</Application>
  <PresentationFormat>全屏显示(16:9)</PresentationFormat>
  <Paragraphs>3</Paragraphs>
  <Slides>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6" baseType="lpstr">
      <vt:lpstr>奥斯汀</vt:lpstr>
      <vt:lpstr>2_Office 主题​​</vt:lpstr>
      <vt:lpstr>PowerPoint 演示文稿</vt:lpstr>
      <vt:lpstr>PowerPoint 演示文稿</vt:lpstr>
      <vt:lpstr>PowerPoint 演示文稿</vt:lpstr>
      <vt:lpstr>PowerPoint 演示文稿</vt:lpstr>
    </vt:vector>
  </TitlesOfParts>
  <Company>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2021-03-14T15:50:36Z</dcterms:created>
  <dcterms:modified xsi:type="dcterms:W3CDTF">2021-03-22T15:38:03Z</dcterms:modified>
</cp:coreProperties>
</file>