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"/>
  </p:notesMasterIdLst>
  <p:handoutMasterIdLst>
    <p:handoutMasterId r:id="rId25"/>
  </p:handoutMasterIdLst>
  <p:sldIdLst>
    <p:sldId id="259" r:id="rId3"/>
    <p:sldId id="378" r:id="rId4"/>
    <p:sldId id="257" r:id="rId5"/>
    <p:sldId id="258" r:id="rId6"/>
    <p:sldId id="333" r:id="rId8"/>
    <p:sldId id="264" r:id="rId9"/>
    <p:sldId id="356" r:id="rId10"/>
    <p:sldId id="265" r:id="rId11"/>
    <p:sldId id="266" r:id="rId12"/>
    <p:sldId id="283" r:id="rId13"/>
    <p:sldId id="284" r:id="rId14"/>
    <p:sldId id="286" r:id="rId15"/>
    <p:sldId id="324" r:id="rId16"/>
    <p:sldId id="325" r:id="rId17"/>
    <p:sldId id="326" r:id="rId18"/>
    <p:sldId id="371" r:id="rId19"/>
    <p:sldId id="309" r:id="rId20"/>
    <p:sldId id="327" r:id="rId21"/>
    <p:sldId id="260" r:id="rId22"/>
    <p:sldId id="302" r:id="rId23"/>
    <p:sldId id="306" r:id="rId24"/>
  </p:sldIdLst>
  <p:sldSz cx="12192000" cy="6858000"/>
  <p:notesSz cx="6858000" cy="9144000"/>
  <p:embeddedFontLst>
    <p:embeddedFont>
      <p:font typeface="Malgun Gothic" panose="020B0503020000020004" charset="-127"/>
      <p:regular r:id="rId29"/>
    </p:embeddedFont>
    <p:embeddedFont>
      <p:font typeface="方正悠黑体" panose="02010600010101010101" charset="-122"/>
      <p:regular r:id="rId30"/>
    </p:embeddedFont>
    <p:embeddedFont>
      <p:font typeface="汉仪细等线繁" panose="02010600000101010101" charset="-122"/>
      <p:regular r:id="rId31"/>
    </p:embeddedFont>
    <p:embeddedFont>
      <p:font typeface="楷体" panose="02010609060101010101" charset="-122"/>
      <p:regular r:id="rId32"/>
    </p:embeddedFont>
    <p:embeddedFont>
      <p:font typeface="仿宋" panose="02010609060101010101" charset="-122"/>
      <p:regular r:id="rId33"/>
    </p:embeddedFont>
    <p:embeddedFont>
      <p:font typeface="方正粗黑宋简体" panose="02000000000000000000" charset="-122"/>
      <p:regular r:id="rId34"/>
    </p:embeddedFont>
    <p:embeddedFont>
      <p:font typeface="黑体" panose="02010609060101010101" charset="-122"/>
      <p:regular r:id="rId35"/>
    </p:embeddedFont>
    <p:embeddedFont>
      <p:font typeface="Calibri" panose="020F0502020204030204" charset="0"/>
      <p:regular r:id="rId36"/>
      <p:bold r:id="rId37"/>
      <p:italic r:id="rId38"/>
      <p:boldItalic r:id="rId3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0093"/>
    <a:srgbClr val="F0D10E"/>
    <a:srgbClr val="F4F6F6"/>
    <a:srgbClr val="ED7B01"/>
    <a:srgbClr val="028332"/>
    <a:srgbClr val="93CC2B"/>
    <a:srgbClr val="D9B762"/>
    <a:srgbClr val="E97CAF"/>
    <a:srgbClr val="01304C"/>
    <a:srgbClr val="C9D0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33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998" y="346"/>
      </p:cViewPr>
      <p:guideLst>
        <p:guide orient="horz" pos="2159"/>
        <p:guide pos="372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font" Target="fonts/font11.fntdata"/><Relationship Id="rId38" Type="http://schemas.openxmlformats.org/officeDocument/2006/relationships/font" Target="fonts/font10.fntdata"/><Relationship Id="rId37" Type="http://schemas.openxmlformats.org/officeDocument/2006/relationships/font" Target="fonts/font9.fntdata"/><Relationship Id="rId36" Type="http://schemas.openxmlformats.org/officeDocument/2006/relationships/font" Target="fonts/font8.fntdata"/><Relationship Id="rId35" Type="http://schemas.openxmlformats.org/officeDocument/2006/relationships/font" Target="fonts/font7.fntdata"/><Relationship Id="rId34" Type="http://schemas.openxmlformats.org/officeDocument/2006/relationships/font" Target="fonts/font6.fntdata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" Target="slides/slide1.xml"/><Relationship Id="rId29" Type="http://schemas.openxmlformats.org/officeDocument/2006/relationships/font" Target="fonts/font1.fntdata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汉仪细等线繁" panose="02010600000101010101" charset="-122"/>
                <a:ea typeface="汉仪细等线繁" panose="0201060000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汉仪细等线繁" panose="02010600000101010101" charset="-122"/>
                <a:ea typeface="汉仪细等线繁" panose="02010600000101010101" charset="-122"/>
              </a:defRPr>
            </a:lvl1pPr>
          </a:lstStyle>
          <a:p>
            <a:fld id="{93A63D9D-BC54-4D12-B7CD-C6780288B54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汉仪细等线繁" panose="02010600000101010101" charset="-122"/>
                <a:ea typeface="汉仪细等线繁" panose="0201060000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汉仪细等线繁" panose="02010600000101010101" charset="-122"/>
                <a:ea typeface="汉仪细等线繁" panose="02010600000101010101" charset="-122"/>
              </a:defRPr>
            </a:lvl1pPr>
          </a:lstStyle>
          <a:p>
            <a:fld id="{A514549F-E920-472E-A8B7-861A5FCB837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细等线繁" panose="02010600000101010101" charset="-122"/>
        <a:ea typeface="汉仪细等线繁" panose="02010600000101010101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细等线繁" panose="02010600000101010101" charset="-122"/>
        <a:ea typeface="汉仪细等线繁" panose="02010600000101010101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细等线繁" panose="02010600000101010101" charset="-122"/>
        <a:ea typeface="汉仪细等线繁" panose="02010600000101010101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细等线繁" panose="02010600000101010101" charset="-122"/>
        <a:ea typeface="汉仪细等线繁" panose="02010600000101010101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细等线繁" panose="02010600000101010101" charset="-122"/>
        <a:ea typeface="汉仪细等线繁" panose="02010600000101010101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4549F-E920-472E-A8B7-861A5FCB83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4549F-E920-472E-A8B7-861A5FCB83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4549F-E920-472E-A8B7-861A5FCB83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4549F-E920-472E-A8B7-861A5FCB83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4549F-E920-472E-A8B7-861A5FCB83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4549F-E920-472E-A8B7-861A5FCB83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0AC42-C9EE-47DE-8B10-51E1E72BA1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9F58B-57FE-46D5-8A42-A8F882AC4E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0AC42-C9EE-47DE-8B10-51E1E72BA1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9F58B-57FE-46D5-8A42-A8F882AC4E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0AC42-C9EE-47DE-8B10-51E1E72BA1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9F58B-57FE-46D5-8A42-A8F882AC4E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0AC42-C9EE-47DE-8B10-51E1E72BA1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9F58B-57FE-46D5-8A42-A8F882AC4E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0AC42-C9EE-47DE-8B10-51E1E72BA1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9F58B-57FE-46D5-8A42-A8F882AC4E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0AC42-C9EE-47DE-8B10-51E1E72BA1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9F58B-57FE-46D5-8A42-A8F882AC4E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0AC42-C9EE-47DE-8B10-51E1E72BA1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9F58B-57FE-46D5-8A42-A8F882AC4E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0AC42-C9EE-47DE-8B10-51E1E72BA1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9F58B-57FE-46D5-8A42-A8F882AC4E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0AC42-C9EE-47DE-8B10-51E1E72BA1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9F58B-57FE-46D5-8A42-A8F882AC4E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0AC42-C9EE-47DE-8B10-51E1E72BA1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9F58B-57FE-46D5-8A42-A8F882AC4E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0AC42-C9EE-47DE-8B10-51E1E72BA1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9F58B-57FE-46D5-8A42-A8F882AC4E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algun Gothic" panose="020B0503020000020004" charset="-127"/>
                <a:ea typeface="方正悠黑体" panose="02010600010101010101" charset="-122"/>
              </a:defRPr>
            </a:lvl1pPr>
          </a:lstStyle>
          <a:p>
            <a:fld id="{4ED0AC42-C9EE-47DE-8B10-51E1E72BA1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algun Gothic" panose="020B0503020000020004" charset="-127"/>
                <a:ea typeface="方正悠黑体" panose="0201060001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algun Gothic" panose="020B0503020000020004" charset="-127"/>
                <a:ea typeface="方正悠黑体" panose="02010600010101010101" charset="-122"/>
              </a:defRPr>
            </a:lvl1pPr>
          </a:lstStyle>
          <a:p>
            <a:fld id="{54E9F58B-57FE-46D5-8A42-A8F882AC4EB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algun Gothic" panose="020B0503020000020004" charset="-127"/>
          <a:ea typeface="方正悠黑体" panose="02010600010101010101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algun Gothic" panose="020B0503020000020004" charset="-127"/>
          <a:ea typeface="方正悠黑体" panose="02010600010101010101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algun Gothic" panose="020B0503020000020004" charset="-127"/>
          <a:ea typeface="方正悠黑体" panose="02010600010101010101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algun Gothic" panose="020B0503020000020004" charset="-127"/>
          <a:ea typeface="方正悠黑体" panose="02010600010101010101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algun Gothic" panose="020B0503020000020004" charset="-127"/>
          <a:ea typeface="方正悠黑体" panose="02010600010101010101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algun Gothic" panose="020B0503020000020004" charset="-127"/>
          <a:ea typeface="方正悠黑体" panose="0201060001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2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1" Type="http://schemas.openxmlformats.org/officeDocument/2006/relationships/hyperlink" Target="..\04&#35270;&#39057;&#31867;\&#22320;&#38081;&#20462;&#24314;&#30701;&#35270;&#39057;.mp4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1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/>
          <p:nvPr/>
        </p:nvSpPr>
        <p:spPr>
          <a:xfrm>
            <a:off x="-2" y="-3"/>
            <a:ext cx="4358398" cy="6858003"/>
          </a:xfrm>
          <a:custGeom>
            <a:avLst/>
            <a:gdLst>
              <a:gd name="connsiteX0" fmla="*/ 0 w 4358398"/>
              <a:gd name="connsiteY0" fmla="*/ 0 h 6858003"/>
              <a:gd name="connsiteX1" fmla="*/ 2594917 w 4358398"/>
              <a:gd name="connsiteY1" fmla="*/ 0 h 6858003"/>
              <a:gd name="connsiteX2" fmla="*/ 2594917 w 4358398"/>
              <a:gd name="connsiteY2" fmla="*/ 4 h 6858003"/>
              <a:gd name="connsiteX3" fmla="*/ 4063513 w 4358398"/>
              <a:gd name="connsiteY3" fmla="*/ 4 h 6858003"/>
              <a:gd name="connsiteX4" fmla="*/ 3936931 w 4358398"/>
              <a:gd name="connsiteY4" fmla="*/ 86871 h 6858003"/>
              <a:gd name="connsiteX5" fmla="*/ 2766417 w 4358398"/>
              <a:gd name="connsiteY5" fmla="*/ 6725035 h 6858003"/>
              <a:gd name="connsiteX6" fmla="*/ 2594917 w 4358398"/>
              <a:gd name="connsiteY6" fmla="*/ 6808569 h 6858003"/>
              <a:gd name="connsiteX7" fmla="*/ 2594917 w 4358398"/>
              <a:gd name="connsiteY7" fmla="*/ 6857999 h 6858003"/>
              <a:gd name="connsiteX8" fmla="*/ 2493434 w 4358398"/>
              <a:gd name="connsiteY8" fmla="*/ 6857999 h 6858003"/>
              <a:gd name="connsiteX9" fmla="*/ 2493426 w 4358398"/>
              <a:gd name="connsiteY9" fmla="*/ 6858003 h 6858003"/>
              <a:gd name="connsiteX10" fmla="*/ 1238492 w 4358398"/>
              <a:gd name="connsiteY10" fmla="*/ 6858003 h 6858003"/>
              <a:gd name="connsiteX11" fmla="*/ 1238492 w 4358398"/>
              <a:gd name="connsiteY11" fmla="*/ 6857999 h 6858003"/>
              <a:gd name="connsiteX12" fmla="*/ 0 w 4358398"/>
              <a:gd name="connsiteY12" fmla="*/ 6857999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58398" h="6858003">
                <a:moveTo>
                  <a:pt x="0" y="0"/>
                </a:moveTo>
                <a:lnTo>
                  <a:pt x="2594917" y="0"/>
                </a:lnTo>
                <a:lnTo>
                  <a:pt x="2594917" y="4"/>
                </a:lnTo>
                <a:lnTo>
                  <a:pt x="4063513" y="4"/>
                </a:lnTo>
                <a:lnTo>
                  <a:pt x="3936931" y="86871"/>
                </a:lnTo>
                <a:cubicBezTo>
                  <a:pt x="1097195" y="2154177"/>
                  <a:pt x="7011913" y="4543429"/>
                  <a:pt x="2766417" y="6725035"/>
                </a:cubicBezTo>
                <a:lnTo>
                  <a:pt x="2594917" y="6808569"/>
                </a:lnTo>
                <a:lnTo>
                  <a:pt x="2594917" y="6857999"/>
                </a:lnTo>
                <a:lnTo>
                  <a:pt x="2493434" y="6857999"/>
                </a:lnTo>
                <a:lnTo>
                  <a:pt x="2493426" y="6858003"/>
                </a:lnTo>
                <a:lnTo>
                  <a:pt x="1238492" y="6858003"/>
                </a:lnTo>
                <a:lnTo>
                  <a:pt x="1238492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1"/>
            <a:srcRect/>
            <a:stretch>
              <a:fillRect l="-22694" t="-15570" r="-11331" b="-12194"/>
            </a:stretch>
          </a:blip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srgbClr val="FFFFFF"/>
              </a:solidFill>
              <a:latin typeface="Arial" panose="020B0604020202020204"/>
              <a:cs typeface="+mn-ea"/>
            </a:endParaRPr>
          </a:p>
        </p:txBody>
      </p:sp>
      <p:sp>
        <p:nvSpPr>
          <p:cNvPr id="8" name="任意多边形: 形状 7"/>
          <p:cNvSpPr/>
          <p:nvPr/>
        </p:nvSpPr>
        <p:spPr bwMode="auto">
          <a:xfrm>
            <a:off x="2493422" y="-1"/>
            <a:ext cx="2643156" cy="6858001"/>
          </a:xfrm>
          <a:custGeom>
            <a:avLst/>
            <a:gdLst>
              <a:gd name="connsiteX0" fmla="*/ 1570090 w 2643156"/>
              <a:gd name="connsiteY0" fmla="*/ 0 h 6858001"/>
              <a:gd name="connsiteX1" fmla="*/ 2347891 w 2643156"/>
              <a:gd name="connsiteY1" fmla="*/ 0 h 6858001"/>
              <a:gd name="connsiteX2" fmla="*/ 2221689 w 2643156"/>
              <a:gd name="connsiteY2" fmla="*/ 86868 h 6858001"/>
              <a:gd name="connsiteX3" fmla="*/ 1051175 w 2643156"/>
              <a:gd name="connsiteY3" fmla="*/ 6725032 h 6858001"/>
              <a:gd name="connsiteX4" fmla="*/ 778182 w 2643156"/>
              <a:gd name="connsiteY4" fmla="*/ 6858001 h 6858001"/>
              <a:gd name="connsiteX5" fmla="*/ 0 w 2643156"/>
              <a:gd name="connsiteY5" fmla="*/ 6858001 h 6858001"/>
              <a:gd name="connsiteX6" fmla="*/ 272993 w 2643156"/>
              <a:gd name="connsiteY6" fmla="*/ 6725032 h 6858001"/>
              <a:gd name="connsiteX7" fmla="*/ 1443507 w 2643156"/>
              <a:gd name="connsiteY7" fmla="*/ 8686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156" h="6858001">
                <a:moveTo>
                  <a:pt x="1570090" y="0"/>
                </a:moveTo>
                <a:lnTo>
                  <a:pt x="2347891" y="0"/>
                </a:lnTo>
                <a:lnTo>
                  <a:pt x="2221689" y="86868"/>
                </a:lnTo>
                <a:cubicBezTo>
                  <a:pt x="-618047" y="2154174"/>
                  <a:pt x="5296671" y="4543426"/>
                  <a:pt x="1051175" y="6725032"/>
                </a:cubicBezTo>
                <a:lnTo>
                  <a:pt x="778182" y="6858001"/>
                </a:lnTo>
                <a:lnTo>
                  <a:pt x="0" y="6858001"/>
                </a:lnTo>
                <a:lnTo>
                  <a:pt x="272993" y="6725032"/>
                </a:lnTo>
                <a:cubicBezTo>
                  <a:pt x="4518489" y="4543426"/>
                  <a:pt x="-1396229" y="2154174"/>
                  <a:pt x="1443507" y="86868"/>
                </a:cubicBezTo>
                <a:close/>
              </a:path>
            </a:pathLst>
          </a:custGeom>
          <a:solidFill>
            <a:srgbClr val="9BD744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srgbClr val="FFFFFF"/>
              </a:solidFill>
              <a:latin typeface="Arial" panose="020B0604020202020204"/>
              <a:cs typeface="+mn-ea"/>
            </a:endParaRPr>
          </a:p>
        </p:txBody>
      </p:sp>
      <p:sp>
        <p:nvSpPr>
          <p:cNvPr id="9" name="任意多边形: 形状 8"/>
          <p:cNvSpPr/>
          <p:nvPr/>
        </p:nvSpPr>
        <p:spPr bwMode="auto">
          <a:xfrm>
            <a:off x="3815000" y="-2"/>
            <a:ext cx="2643156" cy="6858001"/>
          </a:xfrm>
          <a:custGeom>
            <a:avLst/>
            <a:gdLst>
              <a:gd name="connsiteX0" fmla="*/ 1570090 w 2643156"/>
              <a:gd name="connsiteY0" fmla="*/ 0 h 6858001"/>
              <a:gd name="connsiteX1" fmla="*/ 2347891 w 2643156"/>
              <a:gd name="connsiteY1" fmla="*/ 0 h 6858001"/>
              <a:gd name="connsiteX2" fmla="*/ 2221689 w 2643156"/>
              <a:gd name="connsiteY2" fmla="*/ 86868 h 6858001"/>
              <a:gd name="connsiteX3" fmla="*/ 1051175 w 2643156"/>
              <a:gd name="connsiteY3" fmla="*/ 6725032 h 6858001"/>
              <a:gd name="connsiteX4" fmla="*/ 778182 w 2643156"/>
              <a:gd name="connsiteY4" fmla="*/ 6858001 h 6858001"/>
              <a:gd name="connsiteX5" fmla="*/ 0 w 2643156"/>
              <a:gd name="connsiteY5" fmla="*/ 6858001 h 6858001"/>
              <a:gd name="connsiteX6" fmla="*/ 272993 w 2643156"/>
              <a:gd name="connsiteY6" fmla="*/ 6725032 h 6858001"/>
              <a:gd name="connsiteX7" fmla="*/ 1443507 w 2643156"/>
              <a:gd name="connsiteY7" fmla="*/ 8686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156" h="6858001">
                <a:moveTo>
                  <a:pt x="1570090" y="0"/>
                </a:moveTo>
                <a:lnTo>
                  <a:pt x="2347891" y="0"/>
                </a:lnTo>
                <a:lnTo>
                  <a:pt x="2221689" y="86868"/>
                </a:lnTo>
                <a:cubicBezTo>
                  <a:pt x="-618047" y="2154174"/>
                  <a:pt x="5296671" y="4543426"/>
                  <a:pt x="1051175" y="6725032"/>
                </a:cubicBezTo>
                <a:lnTo>
                  <a:pt x="778182" y="6858001"/>
                </a:lnTo>
                <a:lnTo>
                  <a:pt x="0" y="6858001"/>
                </a:lnTo>
                <a:lnTo>
                  <a:pt x="272993" y="6725032"/>
                </a:lnTo>
                <a:cubicBezTo>
                  <a:pt x="4518489" y="4543426"/>
                  <a:pt x="-1396229" y="2154174"/>
                  <a:pt x="1443507" y="86868"/>
                </a:cubicBezTo>
                <a:close/>
              </a:path>
            </a:pathLst>
          </a:custGeom>
          <a:solidFill>
            <a:srgbClr val="01304C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srgbClr val="FFFFFF"/>
              </a:solidFill>
              <a:latin typeface="Arial" panose="020B0604020202020204"/>
              <a:cs typeface="+mn-ea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254674" y="1942748"/>
            <a:ext cx="2972506" cy="2972504"/>
          </a:xfrm>
          <a:prstGeom prst="ellipse">
            <a:avLst/>
          </a:prstGeom>
          <a:gradFill flip="none" rotWithShape="1">
            <a:gsLst>
              <a:gs pos="68000">
                <a:schemeClr val="bg1">
                  <a:lumMod val="95000"/>
                </a:schemeClr>
              </a:gs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8100000" scaled="1"/>
            <a:tileRect/>
          </a:gradFill>
          <a:ln w="38100">
            <a:solidFill>
              <a:schemeClr val="bg1"/>
            </a:solidFill>
          </a:ln>
          <a:effectLst>
            <a:outerShdw blurRad="520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3862308" y="2556460"/>
            <a:ext cx="1746012" cy="1745076"/>
            <a:chOff x="6705600" y="1277938"/>
            <a:chExt cx="2962275" cy="2960688"/>
          </a:xfrm>
          <a:solidFill>
            <a:srgbClr val="01304C"/>
          </a:solidFill>
        </p:grpSpPr>
        <p:sp>
          <p:nvSpPr>
            <p:cNvPr id="24" name="Freeform 5"/>
            <p:cNvSpPr/>
            <p:nvPr/>
          </p:nvSpPr>
          <p:spPr bwMode="auto">
            <a:xfrm>
              <a:off x="7888288" y="1801813"/>
              <a:ext cx="600075" cy="147638"/>
            </a:xfrm>
            <a:custGeom>
              <a:avLst/>
              <a:gdLst>
                <a:gd name="T0" fmla="*/ 19 w 159"/>
                <a:gd name="T1" fmla="*/ 39 h 39"/>
                <a:gd name="T2" fmla="*/ 139 w 159"/>
                <a:gd name="T3" fmla="*/ 39 h 39"/>
                <a:gd name="T4" fmla="*/ 153 w 159"/>
                <a:gd name="T5" fmla="*/ 33 h 39"/>
                <a:gd name="T6" fmla="*/ 159 w 159"/>
                <a:gd name="T7" fmla="*/ 20 h 39"/>
                <a:gd name="T8" fmla="*/ 153 w 159"/>
                <a:gd name="T9" fmla="*/ 5 h 39"/>
                <a:gd name="T10" fmla="*/ 139 w 159"/>
                <a:gd name="T11" fmla="*/ 0 h 39"/>
                <a:gd name="T12" fmla="*/ 19 w 159"/>
                <a:gd name="T13" fmla="*/ 0 h 39"/>
                <a:gd name="T14" fmla="*/ 5 w 159"/>
                <a:gd name="T15" fmla="*/ 5 h 39"/>
                <a:gd name="T16" fmla="*/ 0 w 159"/>
                <a:gd name="T17" fmla="*/ 20 h 39"/>
                <a:gd name="T18" fmla="*/ 5 w 159"/>
                <a:gd name="T19" fmla="*/ 33 h 39"/>
                <a:gd name="T20" fmla="*/ 19 w 159"/>
                <a:gd name="T2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9" h="39">
                  <a:moveTo>
                    <a:pt x="19" y="39"/>
                  </a:moveTo>
                  <a:cubicBezTo>
                    <a:pt x="139" y="39"/>
                    <a:pt x="139" y="39"/>
                    <a:pt x="139" y="39"/>
                  </a:cubicBezTo>
                  <a:cubicBezTo>
                    <a:pt x="145" y="39"/>
                    <a:pt x="150" y="37"/>
                    <a:pt x="153" y="33"/>
                  </a:cubicBezTo>
                  <a:cubicBezTo>
                    <a:pt x="157" y="30"/>
                    <a:pt x="159" y="25"/>
                    <a:pt x="159" y="20"/>
                  </a:cubicBezTo>
                  <a:cubicBezTo>
                    <a:pt x="159" y="14"/>
                    <a:pt x="157" y="9"/>
                    <a:pt x="153" y="5"/>
                  </a:cubicBezTo>
                  <a:cubicBezTo>
                    <a:pt x="150" y="1"/>
                    <a:pt x="145" y="0"/>
                    <a:pt x="13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4" y="0"/>
                    <a:pt x="9" y="1"/>
                    <a:pt x="5" y="5"/>
                  </a:cubicBezTo>
                  <a:cubicBezTo>
                    <a:pt x="1" y="9"/>
                    <a:pt x="0" y="14"/>
                    <a:pt x="0" y="20"/>
                  </a:cubicBezTo>
                  <a:cubicBezTo>
                    <a:pt x="0" y="25"/>
                    <a:pt x="1" y="30"/>
                    <a:pt x="5" y="33"/>
                  </a:cubicBezTo>
                  <a:cubicBezTo>
                    <a:pt x="9" y="37"/>
                    <a:pt x="14" y="39"/>
                    <a:pt x="19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25" name="Freeform 6"/>
            <p:cNvSpPr/>
            <p:nvPr/>
          </p:nvSpPr>
          <p:spPr bwMode="auto">
            <a:xfrm>
              <a:off x="7480300" y="3097213"/>
              <a:ext cx="211138" cy="211138"/>
            </a:xfrm>
            <a:custGeom>
              <a:avLst/>
              <a:gdLst>
                <a:gd name="T0" fmla="*/ 29 w 56"/>
                <a:gd name="T1" fmla="*/ 0 h 56"/>
                <a:gd name="T2" fmla="*/ 8 w 56"/>
                <a:gd name="T3" fmla="*/ 8 h 56"/>
                <a:gd name="T4" fmla="*/ 0 w 56"/>
                <a:gd name="T5" fmla="*/ 28 h 56"/>
                <a:gd name="T6" fmla="*/ 8 w 56"/>
                <a:gd name="T7" fmla="*/ 48 h 56"/>
                <a:gd name="T8" fmla="*/ 29 w 56"/>
                <a:gd name="T9" fmla="*/ 56 h 56"/>
                <a:gd name="T10" fmla="*/ 48 w 56"/>
                <a:gd name="T11" fmla="*/ 48 h 56"/>
                <a:gd name="T12" fmla="*/ 56 w 56"/>
                <a:gd name="T13" fmla="*/ 28 h 56"/>
                <a:gd name="T14" fmla="*/ 48 w 56"/>
                <a:gd name="T15" fmla="*/ 8 h 56"/>
                <a:gd name="T16" fmla="*/ 29 w 56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29" y="0"/>
                  </a:moveTo>
                  <a:cubicBezTo>
                    <a:pt x="20" y="0"/>
                    <a:pt x="14" y="3"/>
                    <a:pt x="8" y="8"/>
                  </a:cubicBezTo>
                  <a:cubicBezTo>
                    <a:pt x="3" y="14"/>
                    <a:pt x="0" y="20"/>
                    <a:pt x="0" y="28"/>
                  </a:cubicBezTo>
                  <a:cubicBezTo>
                    <a:pt x="0" y="36"/>
                    <a:pt x="3" y="42"/>
                    <a:pt x="8" y="48"/>
                  </a:cubicBezTo>
                  <a:cubicBezTo>
                    <a:pt x="14" y="53"/>
                    <a:pt x="20" y="56"/>
                    <a:pt x="29" y="56"/>
                  </a:cubicBezTo>
                  <a:cubicBezTo>
                    <a:pt x="36" y="56"/>
                    <a:pt x="43" y="53"/>
                    <a:pt x="48" y="48"/>
                  </a:cubicBezTo>
                  <a:cubicBezTo>
                    <a:pt x="54" y="42"/>
                    <a:pt x="56" y="36"/>
                    <a:pt x="56" y="28"/>
                  </a:cubicBezTo>
                  <a:cubicBezTo>
                    <a:pt x="56" y="20"/>
                    <a:pt x="54" y="14"/>
                    <a:pt x="48" y="8"/>
                  </a:cubicBezTo>
                  <a:cubicBezTo>
                    <a:pt x="43" y="3"/>
                    <a:pt x="36" y="0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26" name="Freeform 7"/>
            <p:cNvSpPr/>
            <p:nvPr/>
          </p:nvSpPr>
          <p:spPr bwMode="auto">
            <a:xfrm>
              <a:off x="7510463" y="2097088"/>
              <a:ext cx="1344613" cy="441325"/>
            </a:xfrm>
            <a:custGeom>
              <a:avLst/>
              <a:gdLst>
                <a:gd name="T0" fmla="*/ 0 w 356"/>
                <a:gd name="T1" fmla="*/ 0 h 117"/>
                <a:gd name="T2" fmla="*/ 356 w 356"/>
                <a:gd name="T3" fmla="*/ 0 h 117"/>
                <a:gd name="T4" fmla="*/ 356 w 356"/>
                <a:gd name="T5" fmla="*/ 117 h 117"/>
                <a:gd name="T6" fmla="*/ 0 w 356"/>
                <a:gd name="T7" fmla="*/ 117 h 117"/>
                <a:gd name="T8" fmla="*/ 0 w 35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6" h="117">
                  <a:moveTo>
                    <a:pt x="0" y="0"/>
                  </a:moveTo>
                  <a:cubicBezTo>
                    <a:pt x="356" y="0"/>
                    <a:pt x="356" y="0"/>
                    <a:pt x="356" y="0"/>
                  </a:cubicBezTo>
                  <a:cubicBezTo>
                    <a:pt x="356" y="117"/>
                    <a:pt x="356" y="117"/>
                    <a:pt x="356" y="117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7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27" name="Freeform 8"/>
            <p:cNvSpPr/>
            <p:nvPr/>
          </p:nvSpPr>
          <p:spPr bwMode="auto">
            <a:xfrm>
              <a:off x="8674100" y="3097213"/>
              <a:ext cx="215900" cy="211138"/>
            </a:xfrm>
            <a:custGeom>
              <a:avLst/>
              <a:gdLst>
                <a:gd name="T0" fmla="*/ 57 w 57"/>
                <a:gd name="T1" fmla="*/ 28 h 56"/>
                <a:gd name="T2" fmla="*/ 49 w 57"/>
                <a:gd name="T3" fmla="*/ 8 h 56"/>
                <a:gd name="T4" fmla="*/ 29 w 57"/>
                <a:gd name="T5" fmla="*/ 0 h 56"/>
                <a:gd name="T6" fmla="*/ 9 w 57"/>
                <a:gd name="T7" fmla="*/ 8 h 56"/>
                <a:gd name="T8" fmla="*/ 0 w 57"/>
                <a:gd name="T9" fmla="*/ 28 h 56"/>
                <a:gd name="T10" fmla="*/ 9 w 57"/>
                <a:gd name="T11" fmla="*/ 48 h 56"/>
                <a:gd name="T12" fmla="*/ 29 w 57"/>
                <a:gd name="T13" fmla="*/ 56 h 56"/>
                <a:gd name="T14" fmla="*/ 49 w 57"/>
                <a:gd name="T15" fmla="*/ 48 h 56"/>
                <a:gd name="T16" fmla="*/ 57 w 57"/>
                <a:gd name="T17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6">
                  <a:moveTo>
                    <a:pt x="57" y="28"/>
                  </a:moveTo>
                  <a:cubicBezTo>
                    <a:pt x="57" y="20"/>
                    <a:pt x="55" y="14"/>
                    <a:pt x="49" y="8"/>
                  </a:cubicBezTo>
                  <a:cubicBezTo>
                    <a:pt x="44" y="3"/>
                    <a:pt x="37" y="0"/>
                    <a:pt x="29" y="0"/>
                  </a:cubicBezTo>
                  <a:cubicBezTo>
                    <a:pt x="21" y="0"/>
                    <a:pt x="14" y="3"/>
                    <a:pt x="9" y="8"/>
                  </a:cubicBezTo>
                  <a:cubicBezTo>
                    <a:pt x="3" y="14"/>
                    <a:pt x="0" y="20"/>
                    <a:pt x="0" y="28"/>
                  </a:cubicBezTo>
                  <a:cubicBezTo>
                    <a:pt x="0" y="36"/>
                    <a:pt x="3" y="42"/>
                    <a:pt x="9" y="48"/>
                  </a:cubicBezTo>
                  <a:cubicBezTo>
                    <a:pt x="14" y="53"/>
                    <a:pt x="21" y="56"/>
                    <a:pt x="29" y="56"/>
                  </a:cubicBezTo>
                  <a:cubicBezTo>
                    <a:pt x="37" y="56"/>
                    <a:pt x="44" y="53"/>
                    <a:pt x="49" y="48"/>
                  </a:cubicBezTo>
                  <a:cubicBezTo>
                    <a:pt x="55" y="42"/>
                    <a:pt x="57" y="36"/>
                    <a:pt x="57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28" name="Freeform 9"/>
            <p:cNvSpPr>
              <a:spLocks noEditPoints="1"/>
            </p:cNvSpPr>
            <p:nvPr/>
          </p:nvSpPr>
          <p:spPr bwMode="auto">
            <a:xfrm>
              <a:off x="6705600" y="1277938"/>
              <a:ext cx="2962275" cy="2960688"/>
            </a:xfrm>
            <a:custGeom>
              <a:avLst/>
              <a:gdLst>
                <a:gd name="T0" fmla="*/ 392 w 784"/>
                <a:gd name="T1" fmla="*/ 0 h 784"/>
                <a:gd name="T2" fmla="*/ 0 w 784"/>
                <a:gd name="T3" fmla="*/ 392 h 784"/>
                <a:gd name="T4" fmla="*/ 392 w 784"/>
                <a:gd name="T5" fmla="*/ 784 h 784"/>
                <a:gd name="T6" fmla="*/ 784 w 784"/>
                <a:gd name="T7" fmla="*/ 392 h 784"/>
                <a:gd name="T8" fmla="*/ 392 w 784"/>
                <a:gd name="T9" fmla="*/ 0 h 784"/>
                <a:gd name="T10" fmla="*/ 555 w 784"/>
                <a:gd name="T11" fmla="*/ 686 h 784"/>
                <a:gd name="T12" fmla="*/ 538 w 784"/>
                <a:gd name="T13" fmla="*/ 647 h 784"/>
                <a:gd name="T14" fmla="*/ 246 w 784"/>
                <a:gd name="T15" fmla="*/ 647 h 784"/>
                <a:gd name="T16" fmla="*/ 228 w 784"/>
                <a:gd name="T17" fmla="*/ 686 h 784"/>
                <a:gd name="T18" fmla="*/ 147 w 784"/>
                <a:gd name="T19" fmla="*/ 686 h 784"/>
                <a:gd name="T20" fmla="*/ 230 w 784"/>
                <a:gd name="T21" fmla="*/ 566 h 784"/>
                <a:gd name="T22" fmla="*/ 190 w 784"/>
                <a:gd name="T23" fmla="*/ 539 h 784"/>
                <a:gd name="T24" fmla="*/ 174 w 784"/>
                <a:gd name="T25" fmla="*/ 491 h 784"/>
                <a:gd name="T26" fmla="*/ 174 w 784"/>
                <a:gd name="T27" fmla="*/ 217 h 784"/>
                <a:gd name="T28" fmla="*/ 183 w 784"/>
                <a:gd name="T29" fmla="*/ 186 h 784"/>
                <a:gd name="T30" fmla="*/ 203 w 784"/>
                <a:gd name="T31" fmla="*/ 159 h 784"/>
                <a:gd name="T32" fmla="*/ 229 w 784"/>
                <a:gd name="T33" fmla="*/ 138 h 784"/>
                <a:gd name="T34" fmla="*/ 251 w 784"/>
                <a:gd name="T35" fmla="*/ 125 h 784"/>
                <a:gd name="T36" fmla="*/ 272 w 784"/>
                <a:gd name="T37" fmla="*/ 115 h 784"/>
                <a:gd name="T38" fmla="*/ 299 w 784"/>
                <a:gd name="T39" fmla="*/ 107 h 784"/>
                <a:gd name="T40" fmla="*/ 336 w 784"/>
                <a:gd name="T41" fmla="*/ 100 h 784"/>
                <a:gd name="T42" fmla="*/ 385 w 784"/>
                <a:gd name="T43" fmla="*/ 98 h 784"/>
                <a:gd name="T44" fmla="*/ 440 w 784"/>
                <a:gd name="T45" fmla="*/ 101 h 784"/>
                <a:gd name="T46" fmla="*/ 483 w 784"/>
                <a:gd name="T47" fmla="*/ 108 h 784"/>
                <a:gd name="T48" fmla="*/ 514 w 784"/>
                <a:gd name="T49" fmla="*/ 119 h 784"/>
                <a:gd name="T50" fmla="*/ 539 w 784"/>
                <a:gd name="T51" fmla="*/ 131 h 784"/>
                <a:gd name="T52" fmla="*/ 563 w 784"/>
                <a:gd name="T53" fmla="*/ 145 h 784"/>
                <a:gd name="T54" fmla="*/ 586 w 784"/>
                <a:gd name="T55" fmla="*/ 164 h 784"/>
                <a:gd name="T56" fmla="*/ 603 w 784"/>
                <a:gd name="T57" fmla="*/ 187 h 784"/>
                <a:gd name="T58" fmla="*/ 609 w 784"/>
                <a:gd name="T59" fmla="*/ 217 h 784"/>
                <a:gd name="T60" fmla="*/ 609 w 784"/>
                <a:gd name="T61" fmla="*/ 491 h 784"/>
                <a:gd name="T62" fmla="*/ 593 w 784"/>
                <a:gd name="T63" fmla="*/ 539 h 784"/>
                <a:gd name="T64" fmla="*/ 552 w 784"/>
                <a:gd name="T65" fmla="*/ 566 h 784"/>
                <a:gd name="T66" fmla="*/ 637 w 784"/>
                <a:gd name="T67" fmla="*/ 686 h 784"/>
                <a:gd name="T68" fmla="*/ 555 w 784"/>
                <a:gd name="T69" fmla="*/ 686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84" h="784">
                  <a:moveTo>
                    <a:pt x="392" y="0"/>
                  </a:moveTo>
                  <a:cubicBezTo>
                    <a:pt x="175" y="0"/>
                    <a:pt x="0" y="175"/>
                    <a:pt x="0" y="392"/>
                  </a:cubicBezTo>
                  <a:cubicBezTo>
                    <a:pt x="0" y="608"/>
                    <a:pt x="175" y="784"/>
                    <a:pt x="392" y="784"/>
                  </a:cubicBezTo>
                  <a:cubicBezTo>
                    <a:pt x="608" y="784"/>
                    <a:pt x="784" y="608"/>
                    <a:pt x="784" y="392"/>
                  </a:cubicBezTo>
                  <a:cubicBezTo>
                    <a:pt x="784" y="175"/>
                    <a:pt x="608" y="0"/>
                    <a:pt x="392" y="0"/>
                  </a:cubicBezTo>
                  <a:close/>
                  <a:moveTo>
                    <a:pt x="555" y="686"/>
                  </a:moveTo>
                  <a:cubicBezTo>
                    <a:pt x="538" y="647"/>
                    <a:pt x="538" y="647"/>
                    <a:pt x="538" y="647"/>
                  </a:cubicBezTo>
                  <a:cubicBezTo>
                    <a:pt x="246" y="647"/>
                    <a:pt x="246" y="647"/>
                    <a:pt x="246" y="647"/>
                  </a:cubicBezTo>
                  <a:cubicBezTo>
                    <a:pt x="228" y="686"/>
                    <a:pt x="228" y="686"/>
                    <a:pt x="228" y="686"/>
                  </a:cubicBezTo>
                  <a:cubicBezTo>
                    <a:pt x="147" y="686"/>
                    <a:pt x="147" y="686"/>
                    <a:pt x="147" y="686"/>
                  </a:cubicBezTo>
                  <a:cubicBezTo>
                    <a:pt x="230" y="566"/>
                    <a:pt x="230" y="566"/>
                    <a:pt x="230" y="566"/>
                  </a:cubicBezTo>
                  <a:cubicBezTo>
                    <a:pt x="214" y="561"/>
                    <a:pt x="200" y="552"/>
                    <a:pt x="190" y="539"/>
                  </a:cubicBezTo>
                  <a:cubicBezTo>
                    <a:pt x="179" y="525"/>
                    <a:pt x="174" y="509"/>
                    <a:pt x="174" y="491"/>
                  </a:cubicBezTo>
                  <a:cubicBezTo>
                    <a:pt x="174" y="217"/>
                    <a:pt x="174" y="217"/>
                    <a:pt x="174" y="217"/>
                  </a:cubicBezTo>
                  <a:cubicBezTo>
                    <a:pt x="174" y="206"/>
                    <a:pt x="177" y="196"/>
                    <a:pt x="183" y="186"/>
                  </a:cubicBezTo>
                  <a:cubicBezTo>
                    <a:pt x="188" y="176"/>
                    <a:pt x="195" y="167"/>
                    <a:pt x="203" y="159"/>
                  </a:cubicBezTo>
                  <a:cubicBezTo>
                    <a:pt x="212" y="151"/>
                    <a:pt x="220" y="144"/>
                    <a:pt x="229" y="138"/>
                  </a:cubicBezTo>
                  <a:cubicBezTo>
                    <a:pt x="237" y="132"/>
                    <a:pt x="245" y="128"/>
                    <a:pt x="251" y="125"/>
                  </a:cubicBezTo>
                  <a:cubicBezTo>
                    <a:pt x="258" y="122"/>
                    <a:pt x="264" y="119"/>
                    <a:pt x="272" y="115"/>
                  </a:cubicBezTo>
                  <a:cubicBezTo>
                    <a:pt x="280" y="112"/>
                    <a:pt x="289" y="109"/>
                    <a:pt x="299" y="107"/>
                  </a:cubicBezTo>
                  <a:cubicBezTo>
                    <a:pt x="310" y="104"/>
                    <a:pt x="322" y="102"/>
                    <a:pt x="336" y="100"/>
                  </a:cubicBezTo>
                  <a:cubicBezTo>
                    <a:pt x="350" y="99"/>
                    <a:pt x="366" y="98"/>
                    <a:pt x="385" y="98"/>
                  </a:cubicBezTo>
                  <a:cubicBezTo>
                    <a:pt x="406" y="98"/>
                    <a:pt x="424" y="99"/>
                    <a:pt x="440" y="101"/>
                  </a:cubicBezTo>
                  <a:cubicBezTo>
                    <a:pt x="456" y="103"/>
                    <a:pt x="470" y="105"/>
                    <a:pt x="483" y="108"/>
                  </a:cubicBezTo>
                  <a:cubicBezTo>
                    <a:pt x="495" y="111"/>
                    <a:pt x="505" y="115"/>
                    <a:pt x="514" y="119"/>
                  </a:cubicBezTo>
                  <a:cubicBezTo>
                    <a:pt x="523" y="123"/>
                    <a:pt x="532" y="127"/>
                    <a:pt x="539" y="131"/>
                  </a:cubicBezTo>
                  <a:cubicBezTo>
                    <a:pt x="547" y="135"/>
                    <a:pt x="555" y="140"/>
                    <a:pt x="563" y="145"/>
                  </a:cubicBezTo>
                  <a:cubicBezTo>
                    <a:pt x="572" y="151"/>
                    <a:pt x="579" y="157"/>
                    <a:pt x="586" y="164"/>
                  </a:cubicBezTo>
                  <a:cubicBezTo>
                    <a:pt x="593" y="171"/>
                    <a:pt x="598" y="179"/>
                    <a:pt x="603" y="187"/>
                  </a:cubicBezTo>
                  <a:cubicBezTo>
                    <a:pt x="607" y="196"/>
                    <a:pt x="609" y="206"/>
                    <a:pt x="609" y="217"/>
                  </a:cubicBezTo>
                  <a:cubicBezTo>
                    <a:pt x="609" y="491"/>
                    <a:pt x="609" y="491"/>
                    <a:pt x="609" y="491"/>
                  </a:cubicBezTo>
                  <a:cubicBezTo>
                    <a:pt x="609" y="509"/>
                    <a:pt x="604" y="525"/>
                    <a:pt x="593" y="539"/>
                  </a:cubicBezTo>
                  <a:cubicBezTo>
                    <a:pt x="583" y="552"/>
                    <a:pt x="569" y="561"/>
                    <a:pt x="552" y="566"/>
                  </a:cubicBezTo>
                  <a:cubicBezTo>
                    <a:pt x="637" y="686"/>
                    <a:pt x="637" y="686"/>
                    <a:pt x="637" y="686"/>
                  </a:cubicBezTo>
                  <a:cubicBezTo>
                    <a:pt x="555" y="686"/>
                    <a:pt x="555" y="686"/>
                    <a:pt x="555" y="6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29" name="Freeform 10"/>
            <p:cNvSpPr/>
            <p:nvPr/>
          </p:nvSpPr>
          <p:spPr bwMode="auto">
            <a:xfrm>
              <a:off x="7699375" y="3425825"/>
              <a:ext cx="971550" cy="150813"/>
            </a:xfrm>
            <a:custGeom>
              <a:avLst/>
              <a:gdLst>
                <a:gd name="T0" fmla="*/ 45 w 612"/>
                <a:gd name="T1" fmla="*/ 0 h 95"/>
                <a:gd name="T2" fmla="*/ 0 w 612"/>
                <a:gd name="T3" fmla="*/ 95 h 95"/>
                <a:gd name="T4" fmla="*/ 612 w 612"/>
                <a:gd name="T5" fmla="*/ 95 h 95"/>
                <a:gd name="T6" fmla="*/ 569 w 612"/>
                <a:gd name="T7" fmla="*/ 0 h 95"/>
                <a:gd name="T8" fmla="*/ 45 w 612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2" h="95">
                  <a:moveTo>
                    <a:pt x="45" y="0"/>
                  </a:moveTo>
                  <a:lnTo>
                    <a:pt x="0" y="95"/>
                  </a:lnTo>
                  <a:lnTo>
                    <a:pt x="612" y="95"/>
                  </a:lnTo>
                  <a:lnTo>
                    <a:pt x="569" y="0"/>
                  </a:lnTo>
                  <a:lnTo>
                    <a:pt x="4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6226810" y="2715895"/>
            <a:ext cx="5695315" cy="11068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5400" b="1" dirty="0">
                <a:solidFill>
                  <a:schemeClr val="accent4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 </a:t>
            </a:r>
            <a:r>
              <a:rPr lang="en-US" altLang="zh-CN" sz="6600" b="1" dirty="0">
                <a:solidFill>
                  <a:srgbClr val="01304C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lt"/>
              </a:rPr>
              <a:t>11</a:t>
            </a:r>
            <a:r>
              <a:rPr lang="zh-CN" altLang="en-US" sz="6600" b="1" dirty="0">
                <a:solidFill>
                  <a:srgbClr val="01304C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lt"/>
              </a:rPr>
              <a:t>、轨道交通</a:t>
            </a:r>
            <a:endParaRPr lang="zh-CN" altLang="en-US" sz="6600" b="1" dirty="0">
              <a:solidFill>
                <a:srgbClr val="01304C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lt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469511" y="1019410"/>
            <a:ext cx="4571365" cy="5835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sz="13800" b="1">
                <a:solidFill>
                  <a:srgbClr val="363E47"/>
                </a:solidFill>
                <a:latin typeface="Geometr415 Blk BT" panose="020B0802020204020303" pitchFamily="34" charset="0"/>
              </a:defRPr>
            </a:lvl1pPr>
          </a:lstStyle>
          <a:p>
            <a:r>
              <a:rPr lang="zh-CN" altLang="en-US" sz="3200" dirty="0">
                <a:solidFill>
                  <a:srgbClr val="9BD744"/>
                </a:solidFill>
                <a:latin typeface="+mn-lt"/>
                <a:cs typeface="+mn-ea"/>
                <a:sym typeface="+mn-lt"/>
              </a:rPr>
              <a:t>《身边的环境》</a:t>
            </a:r>
            <a:r>
              <a:rPr lang="zh-CN" altLang="en-US" sz="2400" dirty="0">
                <a:solidFill>
                  <a:srgbClr val="9BD744"/>
                </a:solidFill>
                <a:latin typeface="+mn-lt"/>
                <a:cs typeface="+mn-ea"/>
                <a:sym typeface="+mn-lt"/>
              </a:rPr>
              <a:t>小学高年级</a:t>
            </a:r>
            <a:endParaRPr lang="zh-CN" altLang="en-US" sz="2400" dirty="0">
              <a:solidFill>
                <a:srgbClr val="9BD744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9358630" y="4853305"/>
            <a:ext cx="15011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n w="13462">
                  <a:noFill/>
                  <a:prstDash val="solid"/>
                </a:ln>
                <a:solidFill>
                  <a:srgbClr val="FFC000"/>
                </a:solidFill>
                <a:effectLst/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+mn-lt"/>
              </a:rPr>
              <a:t>柳诗朦</a:t>
            </a:r>
            <a:endParaRPr lang="zh-CN" altLang="en-US" sz="2800" dirty="0">
              <a:ln w="13462">
                <a:noFill/>
                <a:prstDash val="solid"/>
              </a:ln>
              <a:solidFill>
                <a:srgbClr val="FFC000"/>
              </a:solidFill>
              <a:effectLst/>
              <a:latin typeface="方正粗黑宋简体" panose="02000000000000000000" charset="-122"/>
              <a:ea typeface="方正粗黑宋简体" panose="02000000000000000000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555105" y="5462270"/>
            <a:ext cx="52190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C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武汉市黄陂区滠口街道滠口小学</a:t>
            </a:r>
            <a:endParaRPr lang="zh-CN" altLang="en-US" sz="2800">
              <a:solidFill>
                <a:srgbClr val="FFC00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945120" y="4853305"/>
            <a:ext cx="22593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800">
                <a:solidFill>
                  <a:srgbClr val="FFC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执教者：</a:t>
            </a:r>
            <a:endParaRPr lang="zh-CN" altLang="en-US" sz="2800">
              <a:solidFill>
                <a:srgbClr val="FFC00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黄鹤楼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4055" y="1078865"/>
            <a:ext cx="10867390" cy="5665470"/>
          </a:xfrm>
          <a:prstGeom prst="rect">
            <a:avLst/>
          </a:prstGeom>
        </p:spPr>
      </p:pic>
      <p:sp>
        <p:nvSpPr>
          <p:cNvPr id="6" name="上凸带形 5"/>
          <p:cNvSpPr/>
          <p:nvPr/>
        </p:nvSpPr>
        <p:spPr>
          <a:xfrm>
            <a:off x="126365" y="161925"/>
            <a:ext cx="3988435" cy="681355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205230" y="161925"/>
            <a:ext cx="18313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快问快答</a:t>
            </a:r>
            <a:endParaRPr lang="zh-CN" altLang="en-US" sz="32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timg (4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3890" y="976630"/>
            <a:ext cx="10892155" cy="5730875"/>
          </a:xfrm>
          <a:prstGeom prst="rect">
            <a:avLst/>
          </a:prstGeom>
        </p:spPr>
      </p:pic>
      <p:sp>
        <p:nvSpPr>
          <p:cNvPr id="6" name="上凸带形 5"/>
          <p:cNvSpPr/>
          <p:nvPr/>
        </p:nvSpPr>
        <p:spPr>
          <a:xfrm>
            <a:off x="137160" y="156845"/>
            <a:ext cx="4222750" cy="630555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298575" y="156845"/>
            <a:ext cx="19386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快问快答</a:t>
            </a:r>
            <a:endParaRPr lang="zh-CN" altLang="en-US" sz="32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武汉东湖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5950" y="1045210"/>
            <a:ext cx="10960100" cy="5674360"/>
          </a:xfrm>
          <a:prstGeom prst="rect">
            <a:avLst/>
          </a:prstGeom>
        </p:spPr>
      </p:pic>
      <p:sp>
        <p:nvSpPr>
          <p:cNvPr id="2" name="上凸带形 1"/>
          <p:cNvSpPr/>
          <p:nvPr/>
        </p:nvSpPr>
        <p:spPr>
          <a:xfrm>
            <a:off x="100965" y="187325"/>
            <a:ext cx="3988435" cy="681355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179830" y="187325"/>
            <a:ext cx="18313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快问快答</a:t>
            </a:r>
            <a:endParaRPr lang="zh-CN" altLang="en-US" sz="32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/>
          <p:cNvSpPr/>
          <p:nvPr/>
        </p:nvSpPr>
        <p:spPr bwMode="auto">
          <a:xfrm flipH="1">
            <a:off x="97299" y="634"/>
            <a:ext cx="1627539" cy="6857247"/>
          </a:xfrm>
          <a:custGeom>
            <a:avLst/>
            <a:gdLst>
              <a:gd name="T0" fmla="*/ 439 w 769"/>
              <a:gd name="T1" fmla="*/ 0 h 3224"/>
              <a:gd name="T2" fmla="*/ 769 w 769"/>
              <a:gd name="T3" fmla="*/ 0 h 3224"/>
              <a:gd name="T4" fmla="*/ 679 w 769"/>
              <a:gd name="T5" fmla="*/ 157 h 3224"/>
              <a:gd name="T6" fmla="*/ 599 w 769"/>
              <a:gd name="T7" fmla="*/ 318 h 3224"/>
              <a:gd name="T8" fmla="*/ 525 w 769"/>
              <a:gd name="T9" fmla="*/ 484 h 3224"/>
              <a:gd name="T10" fmla="*/ 459 w 769"/>
              <a:gd name="T11" fmla="*/ 654 h 3224"/>
              <a:gd name="T12" fmla="*/ 401 w 769"/>
              <a:gd name="T13" fmla="*/ 828 h 3224"/>
              <a:gd name="T14" fmla="*/ 352 w 769"/>
              <a:gd name="T15" fmla="*/ 1006 h 3224"/>
              <a:gd name="T16" fmla="*/ 310 w 769"/>
              <a:gd name="T17" fmla="*/ 1186 h 3224"/>
              <a:gd name="T18" fmla="*/ 278 w 769"/>
              <a:gd name="T19" fmla="*/ 1370 h 3224"/>
              <a:gd name="T20" fmla="*/ 254 w 769"/>
              <a:gd name="T21" fmla="*/ 1556 h 3224"/>
              <a:gd name="T22" fmla="*/ 240 w 769"/>
              <a:gd name="T23" fmla="*/ 1747 h 3224"/>
              <a:gd name="T24" fmla="*/ 236 w 769"/>
              <a:gd name="T25" fmla="*/ 1937 h 3224"/>
              <a:gd name="T26" fmla="*/ 240 w 769"/>
              <a:gd name="T27" fmla="*/ 2130 h 3224"/>
              <a:gd name="T28" fmla="*/ 256 w 769"/>
              <a:gd name="T29" fmla="*/ 2319 h 3224"/>
              <a:gd name="T30" fmla="*/ 278 w 769"/>
              <a:gd name="T31" fmla="*/ 2506 h 3224"/>
              <a:gd name="T32" fmla="*/ 312 w 769"/>
              <a:gd name="T33" fmla="*/ 2690 h 3224"/>
              <a:gd name="T34" fmla="*/ 354 w 769"/>
              <a:gd name="T35" fmla="*/ 2872 h 3224"/>
              <a:gd name="T36" fmla="*/ 403 w 769"/>
              <a:gd name="T37" fmla="*/ 3049 h 3224"/>
              <a:gd name="T38" fmla="*/ 460 w 769"/>
              <a:gd name="T39" fmla="*/ 3224 h 3224"/>
              <a:gd name="T40" fmla="*/ 429 w 769"/>
              <a:gd name="T41" fmla="*/ 3224 h 3224"/>
              <a:gd name="T42" fmla="*/ 350 w 769"/>
              <a:gd name="T43" fmla="*/ 3080 h 3224"/>
              <a:gd name="T44" fmla="*/ 280 w 769"/>
              <a:gd name="T45" fmla="*/ 2932 h 3224"/>
              <a:gd name="T46" fmla="*/ 215 w 769"/>
              <a:gd name="T47" fmla="*/ 2779 h 3224"/>
              <a:gd name="T48" fmla="*/ 159 w 769"/>
              <a:gd name="T49" fmla="*/ 2624 h 3224"/>
              <a:gd name="T50" fmla="*/ 112 w 769"/>
              <a:gd name="T51" fmla="*/ 2463 h 3224"/>
              <a:gd name="T52" fmla="*/ 72 w 769"/>
              <a:gd name="T53" fmla="*/ 2300 h 3224"/>
              <a:gd name="T54" fmla="*/ 40 w 769"/>
              <a:gd name="T55" fmla="*/ 2135 h 3224"/>
              <a:gd name="T56" fmla="*/ 17 w 769"/>
              <a:gd name="T57" fmla="*/ 1965 h 3224"/>
              <a:gd name="T58" fmla="*/ 3 w 769"/>
              <a:gd name="T59" fmla="*/ 1794 h 3224"/>
              <a:gd name="T60" fmla="*/ 0 w 769"/>
              <a:gd name="T61" fmla="*/ 1621 h 3224"/>
              <a:gd name="T62" fmla="*/ 3 w 769"/>
              <a:gd name="T63" fmla="*/ 1444 h 3224"/>
              <a:gd name="T64" fmla="*/ 17 w 769"/>
              <a:gd name="T65" fmla="*/ 1270 h 3224"/>
              <a:gd name="T66" fmla="*/ 42 w 769"/>
              <a:gd name="T67" fmla="*/ 1099 h 3224"/>
              <a:gd name="T68" fmla="*/ 73 w 769"/>
              <a:gd name="T69" fmla="*/ 933 h 3224"/>
              <a:gd name="T70" fmla="*/ 114 w 769"/>
              <a:gd name="T71" fmla="*/ 766 h 3224"/>
              <a:gd name="T72" fmla="*/ 163 w 769"/>
              <a:gd name="T73" fmla="*/ 605 h 3224"/>
              <a:gd name="T74" fmla="*/ 221 w 769"/>
              <a:gd name="T75" fmla="*/ 448 h 3224"/>
              <a:gd name="T76" fmla="*/ 285 w 769"/>
              <a:gd name="T77" fmla="*/ 294 h 3224"/>
              <a:gd name="T78" fmla="*/ 359 w 769"/>
              <a:gd name="T79" fmla="*/ 145 h 3224"/>
              <a:gd name="T80" fmla="*/ 439 w 769"/>
              <a:gd name="T81" fmla="*/ 0 h 3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9" h="3224">
                <a:moveTo>
                  <a:pt x="439" y="0"/>
                </a:moveTo>
                <a:lnTo>
                  <a:pt x="769" y="0"/>
                </a:lnTo>
                <a:lnTo>
                  <a:pt x="679" y="157"/>
                </a:lnTo>
                <a:lnTo>
                  <a:pt x="599" y="318"/>
                </a:lnTo>
                <a:lnTo>
                  <a:pt x="525" y="484"/>
                </a:lnTo>
                <a:lnTo>
                  <a:pt x="459" y="654"/>
                </a:lnTo>
                <a:lnTo>
                  <a:pt x="401" y="828"/>
                </a:lnTo>
                <a:lnTo>
                  <a:pt x="352" y="1006"/>
                </a:lnTo>
                <a:lnTo>
                  <a:pt x="310" y="1186"/>
                </a:lnTo>
                <a:lnTo>
                  <a:pt x="278" y="1370"/>
                </a:lnTo>
                <a:lnTo>
                  <a:pt x="254" y="1556"/>
                </a:lnTo>
                <a:lnTo>
                  <a:pt x="240" y="1747"/>
                </a:lnTo>
                <a:lnTo>
                  <a:pt x="236" y="1937"/>
                </a:lnTo>
                <a:lnTo>
                  <a:pt x="240" y="2130"/>
                </a:lnTo>
                <a:lnTo>
                  <a:pt x="256" y="2319"/>
                </a:lnTo>
                <a:lnTo>
                  <a:pt x="278" y="2506"/>
                </a:lnTo>
                <a:lnTo>
                  <a:pt x="312" y="2690"/>
                </a:lnTo>
                <a:lnTo>
                  <a:pt x="354" y="2872"/>
                </a:lnTo>
                <a:lnTo>
                  <a:pt x="403" y="3049"/>
                </a:lnTo>
                <a:lnTo>
                  <a:pt x="460" y="3224"/>
                </a:lnTo>
                <a:lnTo>
                  <a:pt x="429" y="3224"/>
                </a:lnTo>
                <a:lnTo>
                  <a:pt x="350" y="3080"/>
                </a:lnTo>
                <a:lnTo>
                  <a:pt x="280" y="2932"/>
                </a:lnTo>
                <a:lnTo>
                  <a:pt x="215" y="2779"/>
                </a:lnTo>
                <a:lnTo>
                  <a:pt x="159" y="2624"/>
                </a:lnTo>
                <a:lnTo>
                  <a:pt x="112" y="2463"/>
                </a:lnTo>
                <a:lnTo>
                  <a:pt x="72" y="2300"/>
                </a:lnTo>
                <a:lnTo>
                  <a:pt x="40" y="2135"/>
                </a:lnTo>
                <a:lnTo>
                  <a:pt x="17" y="1965"/>
                </a:lnTo>
                <a:lnTo>
                  <a:pt x="3" y="1794"/>
                </a:lnTo>
                <a:lnTo>
                  <a:pt x="0" y="1621"/>
                </a:lnTo>
                <a:lnTo>
                  <a:pt x="3" y="1444"/>
                </a:lnTo>
                <a:lnTo>
                  <a:pt x="17" y="1270"/>
                </a:lnTo>
                <a:lnTo>
                  <a:pt x="42" y="1099"/>
                </a:lnTo>
                <a:lnTo>
                  <a:pt x="73" y="933"/>
                </a:lnTo>
                <a:lnTo>
                  <a:pt x="114" y="766"/>
                </a:lnTo>
                <a:lnTo>
                  <a:pt x="163" y="605"/>
                </a:lnTo>
                <a:lnTo>
                  <a:pt x="221" y="448"/>
                </a:lnTo>
                <a:lnTo>
                  <a:pt x="285" y="294"/>
                </a:lnTo>
                <a:lnTo>
                  <a:pt x="359" y="145"/>
                </a:lnTo>
                <a:lnTo>
                  <a:pt x="439" y="0"/>
                </a:lnTo>
                <a:close/>
              </a:path>
            </a:pathLst>
          </a:custGeom>
          <a:solidFill>
            <a:srgbClr val="9BD744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srgbClr val="FFFFFF"/>
              </a:solidFill>
              <a:latin typeface="Arial" panose="020B0604020202020204"/>
              <a:cs typeface="+mn-ea"/>
            </a:endParaRPr>
          </a:p>
        </p:txBody>
      </p:sp>
      <p:sp>
        <p:nvSpPr>
          <p:cNvPr id="3" name="Freeform 8"/>
          <p:cNvSpPr/>
          <p:nvPr/>
        </p:nvSpPr>
        <p:spPr bwMode="auto">
          <a:xfrm flipH="1">
            <a:off x="1724861" y="635"/>
            <a:ext cx="1183087" cy="6857247"/>
          </a:xfrm>
          <a:custGeom>
            <a:avLst/>
            <a:gdLst>
              <a:gd name="T0" fmla="*/ 533 w 559"/>
              <a:gd name="T1" fmla="*/ 0 h 3224"/>
              <a:gd name="T2" fmla="*/ 547 w 559"/>
              <a:gd name="T3" fmla="*/ 0 h 3224"/>
              <a:gd name="T4" fmla="*/ 475 w 559"/>
              <a:gd name="T5" fmla="*/ 162 h 3224"/>
              <a:gd name="T6" fmla="*/ 410 w 559"/>
              <a:gd name="T7" fmla="*/ 332 h 3224"/>
              <a:gd name="T8" fmla="*/ 354 w 559"/>
              <a:gd name="T9" fmla="*/ 504 h 3224"/>
              <a:gd name="T10" fmla="*/ 305 w 559"/>
              <a:gd name="T11" fmla="*/ 679 h 3224"/>
              <a:gd name="T12" fmla="*/ 266 w 559"/>
              <a:gd name="T13" fmla="*/ 857 h 3224"/>
              <a:gd name="T14" fmla="*/ 235 w 559"/>
              <a:gd name="T15" fmla="*/ 1039 h 3224"/>
              <a:gd name="T16" fmla="*/ 212 w 559"/>
              <a:gd name="T17" fmla="*/ 1223 h 3224"/>
              <a:gd name="T18" fmla="*/ 198 w 559"/>
              <a:gd name="T19" fmla="*/ 1410 h 3224"/>
              <a:gd name="T20" fmla="*/ 193 w 559"/>
              <a:gd name="T21" fmla="*/ 1599 h 3224"/>
              <a:gd name="T22" fmla="*/ 198 w 559"/>
              <a:gd name="T23" fmla="*/ 1792 h 3224"/>
              <a:gd name="T24" fmla="*/ 212 w 559"/>
              <a:gd name="T25" fmla="*/ 1981 h 3224"/>
              <a:gd name="T26" fmla="*/ 235 w 559"/>
              <a:gd name="T27" fmla="*/ 2168 h 3224"/>
              <a:gd name="T28" fmla="*/ 268 w 559"/>
              <a:gd name="T29" fmla="*/ 2354 h 3224"/>
              <a:gd name="T30" fmla="*/ 310 w 559"/>
              <a:gd name="T31" fmla="*/ 2534 h 3224"/>
              <a:gd name="T32" fmla="*/ 359 w 559"/>
              <a:gd name="T33" fmla="*/ 2713 h 3224"/>
              <a:gd name="T34" fmla="*/ 419 w 559"/>
              <a:gd name="T35" fmla="*/ 2886 h 3224"/>
              <a:gd name="T36" fmla="*/ 485 w 559"/>
              <a:gd name="T37" fmla="*/ 3058 h 3224"/>
              <a:gd name="T38" fmla="*/ 559 w 559"/>
              <a:gd name="T39" fmla="*/ 3224 h 3224"/>
              <a:gd name="T40" fmla="*/ 224 w 559"/>
              <a:gd name="T41" fmla="*/ 3224 h 3224"/>
              <a:gd name="T42" fmla="*/ 167 w 559"/>
              <a:gd name="T43" fmla="*/ 3049 h 3224"/>
              <a:gd name="T44" fmla="*/ 118 w 559"/>
              <a:gd name="T45" fmla="*/ 2872 h 3224"/>
              <a:gd name="T46" fmla="*/ 76 w 559"/>
              <a:gd name="T47" fmla="*/ 2690 h 3224"/>
              <a:gd name="T48" fmla="*/ 42 w 559"/>
              <a:gd name="T49" fmla="*/ 2506 h 3224"/>
              <a:gd name="T50" fmla="*/ 20 w 559"/>
              <a:gd name="T51" fmla="*/ 2319 h 3224"/>
              <a:gd name="T52" fmla="*/ 4 w 559"/>
              <a:gd name="T53" fmla="*/ 2130 h 3224"/>
              <a:gd name="T54" fmla="*/ 0 w 559"/>
              <a:gd name="T55" fmla="*/ 1937 h 3224"/>
              <a:gd name="T56" fmla="*/ 4 w 559"/>
              <a:gd name="T57" fmla="*/ 1747 h 3224"/>
              <a:gd name="T58" fmla="*/ 18 w 559"/>
              <a:gd name="T59" fmla="*/ 1556 h 3224"/>
              <a:gd name="T60" fmla="*/ 42 w 559"/>
              <a:gd name="T61" fmla="*/ 1370 h 3224"/>
              <a:gd name="T62" fmla="*/ 74 w 559"/>
              <a:gd name="T63" fmla="*/ 1186 h 3224"/>
              <a:gd name="T64" fmla="*/ 116 w 559"/>
              <a:gd name="T65" fmla="*/ 1006 h 3224"/>
              <a:gd name="T66" fmla="*/ 165 w 559"/>
              <a:gd name="T67" fmla="*/ 828 h 3224"/>
              <a:gd name="T68" fmla="*/ 223 w 559"/>
              <a:gd name="T69" fmla="*/ 654 h 3224"/>
              <a:gd name="T70" fmla="*/ 289 w 559"/>
              <a:gd name="T71" fmla="*/ 484 h 3224"/>
              <a:gd name="T72" fmla="*/ 363 w 559"/>
              <a:gd name="T73" fmla="*/ 318 h 3224"/>
              <a:gd name="T74" fmla="*/ 443 w 559"/>
              <a:gd name="T75" fmla="*/ 157 h 3224"/>
              <a:gd name="T76" fmla="*/ 533 w 559"/>
              <a:gd name="T77" fmla="*/ 0 h 3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59" h="3224">
                <a:moveTo>
                  <a:pt x="533" y="0"/>
                </a:moveTo>
                <a:lnTo>
                  <a:pt x="547" y="0"/>
                </a:lnTo>
                <a:lnTo>
                  <a:pt x="475" y="162"/>
                </a:lnTo>
                <a:lnTo>
                  <a:pt x="410" y="332"/>
                </a:lnTo>
                <a:lnTo>
                  <a:pt x="354" y="504"/>
                </a:lnTo>
                <a:lnTo>
                  <a:pt x="305" y="679"/>
                </a:lnTo>
                <a:lnTo>
                  <a:pt x="266" y="857"/>
                </a:lnTo>
                <a:lnTo>
                  <a:pt x="235" y="1039"/>
                </a:lnTo>
                <a:lnTo>
                  <a:pt x="212" y="1223"/>
                </a:lnTo>
                <a:lnTo>
                  <a:pt x="198" y="1410"/>
                </a:lnTo>
                <a:lnTo>
                  <a:pt x="193" y="1599"/>
                </a:lnTo>
                <a:lnTo>
                  <a:pt x="198" y="1792"/>
                </a:lnTo>
                <a:lnTo>
                  <a:pt x="212" y="1981"/>
                </a:lnTo>
                <a:lnTo>
                  <a:pt x="235" y="2168"/>
                </a:lnTo>
                <a:lnTo>
                  <a:pt x="268" y="2354"/>
                </a:lnTo>
                <a:lnTo>
                  <a:pt x="310" y="2534"/>
                </a:lnTo>
                <a:lnTo>
                  <a:pt x="359" y="2713"/>
                </a:lnTo>
                <a:lnTo>
                  <a:pt x="419" y="2886"/>
                </a:lnTo>
                <a:lnTo>
                  <a:pt x="485" y="3058"/>
                </a:lnTo>
                <a:lnTo>
                  <a:pt x="559" y="3224"/>
                </a:lnTo>
                <a:lnTo>
                  <a:pt x="224" y="3224"/>
                </a:lnTo>
                <a:lnTo>
                  <a:pt x="167" y="3049"/>
                </a:lnTo>
                <a:lnTo>
                  <a:pt x="118" y="2872"/>
                </a:lnTo>
                <a:lnTo>
                  <a:pt x="76" y="2690"/>
                </a:lnTo>
                <a:lnTo>
                  <a:pt x="42" y="2506"/>
                </a:lnTo>
                <a:lnTo>
                  <a:pt x="20" y="2319"/>
                </a:lnTo>
                <a:lnTo>
                  <a:pt x="4" y="2130"/>
                </a:lnTo>
                <a:lnTo>
                  <a:pt x="0" y="1937"/>
                </a:lnTo>
                <a:lnTo>
                  <a:pt x="4" y="1747"/>
                </a:lnTo>
                <a:lnTo>
                  <a:pt x="18" y="1556"/>
                </a:lnTo>
                <a:lnTo>
                  <a:pt x="42" y="1370"/>
                </a:lnTo>
                <a:lnTo>
                  <a:pt x="74" y="1186"/>
                </a:lnTo>
                <a:lnTo>
                  <a:pt x="116" y="1006"/>
                </a:lnTo>
                <a:lnTo>
                  <a:pt x="165" y="828"/>
                </a:lnTo>
                <a:lnTo>
                  <a:pt x="223" y="654"/>
                </a:lnTo>
                <a:lnTo>
                  <a:pt x="289" y="484"/>
                </a:lnTo>
                <a:lnTo>
                  <a:pt x="363" y="318"/>
                </a:lnTo>
                <a:lnTo>
                  <a:pt x="443" y="157"/>
                </a:lnTo>
                <a:lnTo>
                  <a:pt x="533" y="0"/>
                </a:lnTo>
                <a:close/>
              </a:path>
            </a:pathLst>
          </a:custGeom>
          <a:solidFill>
            <a:srgbClr val="01304C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srgbClr val="FFFFFF"/>
              </a:solidFill>
              <a:latin typeface="Arial" panose="020B0604020202020204"/>
              <a:cs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535045" y="2823845"/>
            <a:ext cx="775652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     </a:t>
            </a:r>
            <a:r>
              <a:rPr lang="zh-CN" altLang="en-US" sz="4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武汉轨道交通标志色的丰富，体</a:t>
            </a:r>
            <a:r>
              <a:rPr lang="zh-CN" altLang="en-US" sz="4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现武汉自然生态环境和谐与居住环境的优美。</a:t>
            </a:r>
            <a:endParaRPr lang="zh-CN" altLang="en-US" sz="4800">
              <a:ln w="22225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  <a:effectLst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685790" y="1189990"/>
            <a:ext cx="43091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文化环境</a:t>
            </a:r>
            <a:endParaRPr lang="zh-CN" altLang="en-US" sz="6000" b="1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149855" y="175125"/>
            <a:ext cx="319869" cy="319869"/>
          </a:xfrm>
          <a:prstGeom prst="ellipse">
            <a:avLst/>
          </a:prstGeom>
          <a:solidFill>
            <a:srgbClr val="9BD744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srgbClr val="FFFFFF"/>
              </a:solidFill>
              <a:latin typeface="Arial" panose="020B0604020202020204"/>
              <a:cs typeface="+mn-ea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469724" y="494994"/>
            <a:ext cx="486553" cy="486553"/>
          </a:xfrm>
          <a:prstGeom prst="ellipse">
            <a:avLst/>
          </a:prstGeom>
          <a:gradFill>
            <a:gsLst>
              <a:gs pos="0">
                <a:schemeClr val="bg1"/>
              </a:gs>
              <a:gs pos="5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0"/>
          </a:gradFill>
          <a:ln w="3810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317500" dist="152400" dir="8100000" algn="tr" rotWithShape="0">
              <a:prstClr val="black">
                <a:alpha val="5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  <a:latin typeface="Malgun Gothic" panose="020B0503020000020004" charset="-127"/>
              <a:cs typeface="+mn-ea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713000" y="175124"/>
            <a:ext cx="184801" cy="184801"/>
          </a:xfrm>
          <a:prstGeom prst="ellipse">
            <a:avLst/>
          </a:prstGeom>
          <a:solidFill>
            <a:srgbClr val="01304C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srgbClr val="FFFFFF"/>
              </a:solidFill>
              <a:latin typeface="Arial" panose="020B0604020202020204"/>
              <a:cs typeface="+mn-ea"/>
            </a:endParaRPr>
          </a:p>
        </p:txBody>
      </p:sp>
      <p:pic>
        <p:nvPicPr>
          <p:cNvPr id="2" name="图片 1" descr="IMG_9768(20200926-162426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前凸弯带形 5"/>
          <p:cNvSpPr/>
          <p:nvPr/>
        </p:nvSpPr>
        <p:spPr>
          <a:xfrm>
            <a:off x="149860" y="175260"/>
            <a:ext cx="4128135" cy="706120"/>
          </a:xfrm>
          <a:prstGeom prst="ellipseRibb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229995" y="360045"/>
            <a:ext cx="225552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8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滠小小剧场</a:t>
            </a:r>
            <a:endParaRPr lang="zh-CN" altLang="en-US" sz="28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8" name="短进站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9000" y="5729605"/>
            <a:ext cx="417830" cy="342265"/>
          </a:xfrm>
          <a:prstGeom prst="rect">
            <a:avLst/>
          </a:prstGeom>
        </p:spPr>
      </p:pic>
      <p:pic>
        <p:nvPicPr>
          <p:cNvPr id="9" name="汉口北报站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89995" y="5933440"/>
            <a:ext cx="455295" cy="304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9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39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前凸弯带形 5"/>
          <p:cNvSpPr/>
          <p:nvPr/>
        </p:nvSpPr>
        <p:spPr>
          <a:xfrm>
            <a:off x="149860" y="175260"/>
            <a:ext cx="3371215" cy="706120"/>
          </a:xfrm>
          <a:prstGeom prst="ellipseRibb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204595" y="359410"/>
            <a:ext cx="16027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夸一夸</a:t>
            </a:r>
            <a:endParaRPr lang="zh-CN" altLang="en-US" sz="28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横卷形 7"/>
          <p:cNvSpPr/>
          <p:nvPr/>
        </p:nvSpPr>
        <p:spPr>
          <a:xfrm>
            <a:off x="8013700" y="2814955"/>
            <a:ext cx="2398395" cy="984250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横卷形 9"/>
          <p:cNvSpPr/>
          <p:nvPr/>
        </p:nvSpPr>
        <p:spPr>
          <a:xfrm>
            <a:off x="8013700" y="3989070"/>
            <a:ext cx="2398395" cy="984250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横卷形 10"/>
          <p:cNvSpPr/>
          <p:nvPr/>
        </p:nvSpPr>
        <p:spPr>
          <a:xfrm>
            <a:off x="8013700" y="5226050"/>
            <a:ext cx="2399030" cy="984250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8202930" y="2984500"/>
            <a:ext cx="2095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快速便捷</a:t>
            </a:r>
            <a:endParaRPr lang="zh-CN" altLang="en-US" sz="36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178165" y="4158615"/>
            <a:ext cx="21202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绿色环保</a:t>
            </a:r>
            <a:endParaRPr lang="zh-CN" altLang="en-US" sz="36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215630" y="5395595"/>
            <a:ext cx="21971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安静舒适</a:t>
            </a:r>
            <a:endParaRPr lang="zh-CN" altLang="en-US" sz="36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" name="图片 2" descr="0G4{(~K_~DT)7S`8(_]LG$E"/>
          <p:cNvPicPr>
            <a:picLocks noChangeAspect="1"/>
          </p:cNvPicPr>
          <p:nvPr/>
        </p:nvPicPr>
        <p:blipFill>
          <a:blip r:embed="rId1"/>
          <a:srcRect b="4856"/>
          <a:stretch>
            <a:fillRect/>
          </a:stretch>
        </p:blipFill>
        <p:spPr>
          <a:xfrm>
            <a:off x="977265" y="1017905"/>
            <a:ext cx="5494020" cy="56661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345680" y="1944370"/>
            <a:ext cx="3937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轨道交通主要优点：</a:t>
            </a:r>
            <a:endParaRPr lang="zh-CN" altLang="en-US" sz="3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477760" y="473075"/>
            <a:ext cx="36734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交通环境</a:t>
            </a:r>
            <a:endParaRPr lang="zh-CN" altLang="en-US" sz="6000" b="1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8" grpId="0" bldLvl="0" animBg="1"/>
      <p:bldP spid="10" grpId="0" bldLvl="0" animBg="1"/>
      <p:bldP spid="13" grpId="0"/>
      <p:bldP spid="11" grpId="0" bldLvl="0" animBg="1"/>
      <p:bldP spid="14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07EB56C476BF044B2C8A7B594CBC4520">
            <a:hlinkClick r:id="rId1" action="ppaction://hlinkfil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上凸弯带形 6"/>
          <p:cNvSpPr/>
          <p:nvPr/>
        </p:nvSpPr>
        <p:spPr>
          <a:xfrm>
            <a:off x="168275" y="106680"/>
            <a:ext cx="4241800" cy="843280"/>
          </a:xfrm>
          <a:prstGeom prst="ellipse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IMG_9757(20200925-142925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5500" y="1325880"/>
            <a:ext cx="10418445" cy="53397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43965" y="106680"/>
            <a:ext cx="26079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你演我猜</a:t>
            </a:r>
            <a:endParaRPr lang="zh-CN" altLang="en-US" sz="36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上凸弯带形 6"/>
          <p:cNvSpPr/>
          <p:nvPr/>
        </p:nvSpPr>
        <p:spPr>
          <a:xfrm>
            <a:off x="369570" y="258445"/>
            <a:ext cx="3359150" cy="779780"/>
          </a:xfrm>
          <a:prstGeom prst="ellipse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243330" y="258445"/>
            <a:ext cx="27457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说一说</a:t>
            </a:r>
            <a:endParaRPr lang="zh-CN" altLang="en-US" sz="36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横卷形 7"/>
          <p:cNvSpPr/>
          <p:nvPr/>
        </p:nvSpPr>
        <p:spPr>
          <a:xfrm>
            <a:off x="1078865" y="2506980"/>
            <a:ext cx="3747770" cy="1174115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横卷形 9"/>
          <p:cNvSpPr/>
          <p:nvPr/>
        </p:nvSpPr>
        <p:spPr>
          <a:xfrm>
            <a:off x="1078865" y="3681095"/>
            <a:ext cx="3747770" cy="1198880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341120" y="2740660"/>
            <a:ext cx="35845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文明有序乘车</a:t>
            </a:r>
            <a:endParaRPr lang="zh-CN" altLang="en-US" sz="4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330960" y="3927475"/>
            <a:ext cx="33312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和谐愉悦生活</a:t>
            </a:r>
            <a:endParaRPr lang="zh-CN" altLang="en-US" sz="4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" name="图片 2" descr="}1O``Z9JD]@8[Y$QW18K)}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89015" y="0"/>
            <a:ext cx="5154295" cy="6792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 bldLvl="0" animBg="1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/>
          <p:cNvSpPr/>
          <p:nvPr/>
        </p:nvSpPr>
        <p:spPr bwMode="auto">
          <a:xfrm flipH="1">
            <a:off x="2524904" y="-1"/>
            <a:ext cx="1627539" cy="6857247"/>
          </a:xfrm>
          <a:custGeom>
            <a:avLst/>
            <a:gdLst>
              <a:gd name="T0" fmla="*/ 439 w 769"/>
              <a:gd name="T1" fmla="*/ 0 h 3224"/>
              <a:gd name="T2" fmla="*/ 769 w 769"/>
              <a:gd name="T3" fmla="*/ 0 h 3224"/>
              <a:gd name="T4" fmla="*/ 679 w 769"/>
              <a:gd name="T5" fmla="*/ 157 h 3224"/>
              <a:gd name="T6" fmla="*/ 599 w 769"/>
              <a:gd name="T7" fmla="*/ 318 h 3224"/>
              <a:gd name="T8" fmla="*/ 525 w 769"/>
              <a:gd name="T9" fmla="*/ 484 h 3224"/>
              <a:gd name="T10" fmla="*/ 459 w 769"/>
              <a:gd name="T11" fmla="*/ 654 h 3224"/>
              <a:gd name="T12" fmla="*/ 401 w 769"/>
              <a:gd name="T13" fmla="*/ 828 h 3224"/>
              <a:gd name="T14" fmla="*/ 352 w 769"/>
              <a:gd name="T15" fmla="*/ 1006 h 3224"/>
              <a:gd name="T16" fmla="*/ 310 w 769"/>
              <a:gd name="T17" fmla="*/ 1186 h 3224"/>
              <a:gd name="T18" fmla="*/ 278 w 769"/>
              <a:gd name="T19" fmla="*/ 1370 h 3224"/>
              <a:gd name="T20" fmla="*/ 254 w 769"/>
              <a:gd name="T21" fmla="*/ 1556 h 3224"/>
              <a:gd name="T22" fmla="*/ 240 w 769"/>
              <a:gd name="T23" fmla="*/ 1747 h 3224"/>
              <a:gd name="T24" fmla="*/ 236 w 769"/>
              <a:gd name="T25" fmla="*/ 1937 h 3224"/>
              <a:gd name="T26" fmla="*/ 240 w 769"/>
              <a:gd name="T27" fmla="*/ 2130 h 3224"/>
              <a:gd name="T28" fmla="*/ 256 w 769"/>
              <a:gd name="T29" fmla="*/ 2319 h 3224"/>
              <a:gd name="T30" fmla="*/ 278 w 769"/>
              <a:gd name="T31" fmla="*/ 2506 h 3224"/>
              <a:gd name="T32" fmla="*/ 312 w 769"/>
              <a:gd name="T33" fmla="*/ 2690 h 3224"/>
              <a:gd name="T34" fmla="*/ 354 w 769"/>
              <a:gd name="T35" fmla="*/ 2872 h 3224"/>
              <a:gd name="T36" fmla="*/ 403 w 769"/>
              <a:gd name="T37" fmla="*/ 3049 h 3224"/>
              <a:gd name="T38" fmla="*/ 460 w 769"/>
              <a:gd name="T39" fmla="*/ 3224 h 3224"/>
              <a:gd name="T40" fmla="*/ 429 w 769"/>
              <a:gd name="T41" fmla="*/ 3224 h 3224"/>
              <a:gd name="T42" fmla="*/ 350 w 769"/>
              <a:gd name="T43" fmla="*/ 3080 h 3224"/>
              <a:gd name="T44" fmla="*/ 280 w 769"/>
              <a:gd name="T45" fmla="*/ 2932 h 3224"/>
              <a:gd name="T46" fmla="*/ 215 w 769"/>
              <a:gd name="T47" fmla="*/ 2779 h 3224"/>
              <a:gd name="T48" fmla="*/ 159 w 769"/>
              <a:gd name="T49" fmla="*/ 2624 h 3224"/>
              <a:gd name="T50" fmla="*/ 112 w 769"/>
              <a:gd name="T51" fmla="*/ 2463 h 3224"/>
              <a:gd name="T52" fmla="*/ 72 w 769"/>
              <a:gd name="T53" fmla="*/ 2300 h 3224"/>
              <a:gd name="T54" fmla="*/ 40 w 769"/>
              <a:gd name="T55" fmla="*/ 2135 h 3224"/>
              <a:gd name="T56" fmla="*/ 17 w 769"/>
              <a:gd name="T57" fmla="*/ 1965 h 3224"/>
              <a:gd name="T58" fmla="*/ 3 w 769"/>
              <a:gd name="T59" fmla="*/ 1794 h 3224"/>
              <a:gd name="T60" fmla="*/ 0 w 769"/>
              <a:gd name="T61" fmla="*/ 1621 h 3224"/>
              <a:gd name="T62" fmla="*/ 3 w 769"/>
              <a:gd name="T63" fmla="*/ 1444 h 3224"/>
              <a:gd name="T64" fmla="*/ 17 w 769"/>
              <a:gd name="T65" fmla="*/ 1270 h 3224"/>
              <a:gd name="T66" fmla="*/ 42 w 769"/>
              <a:gd name="T67" fmla="*/ 1099 h 3224"/>
              <a:gd name="T68" fmla="*/ 73 w 769"/>
              <a:gd name="T69" fmla="*/ 933 h 3224"/>
              <a:gd name="T70" fmla="*/ 114 w 769"/>
              <a:gd name="T71" fmla="*/ 766 h 3224"/>
              <a:gd name="T72" fmla="*/ 163 w 769"/>
              <a:gd name="T73" fmla="*/ 605 h 3224"/>
              <a:gd name="T74" fmla="*/ 221 w 769"/>
              <a:gd name="T75" fmla="*/ 448 h 3224"/>
              <a:gd name="T76" fmla="*/ 285 w 769"/>
              <a:gd name="T77" fmla="*/ 294 h 3224"/>
              <a:gd name="T78" fmla="*/ 359 w 769"/>
              <a:gd name="T79" fmla="*/ 145 h 3224"/>
              <a:gd name="T80" fmla="*/ 439 w 769"/>
              <a:gd name="T81" fmla="*/ 0 h 3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9" h="3224">
                <a:moveTo>
                  <a:pt x="439" y="0"/>
                </a:moveTo>
                <a:lnTo>
                  <a:pt x="769" y="0"/>
                </a:lnTo>
                <a:lnTo>
                  <a:pt x="679" y="157"/>
                </a:lnTo>
                <a:lnTo>
                  <a:pt x="599" y="318"/>
                </a:lnTo>
                <a:lnTo>
                  <a:pt x="525" y="484"/>
                </a:lnTo>
                <a:lnTo>
                  <a:pt x="459" y="654"/>
                </a:lnTo>
                <a:lnTo>
                  <a:pt x="401" y="828"/>
                </a:lnTo>
                <a:lnTo>
                  <a:pt x="352" y="1006"/>
                </a:lnTo>
                <a:lnTo>
                  <a:pt x="310" y="1186"/>
                </a:lnTo>
                <a:lnTo>
                  <a:pt x="278" y="1370"/>
                </a:lnTo>
                <a:lnTo>
                  <a:pt x="254" y="1556"/>
                </a:lnTo>
                <a:lnTo>
                  <a:pt x="240" y="1747"/>
                </a:lnTo>
                <a:lnTo>
                  <a:pt x="236" y="1937"/>
                </a:lnTo>
                <a:lnTo>
                  <a:pt x="240" y="2130"/>
                </a:lnTo>
                <a:lnTo>
                  <a:pt x="256" y="2319"/>
                </a:lnTo>
                <a:lnTo>
                  <a:pt x="278" y="2506"/>
                </a:lnTo>
                <a:lnTo>
                  <a:pt x="312" y="2690"/>
                </a:lnTo>
                <a:lnTo>
                  <a:pt x="354" y="2872"/>
                </a:lnTo>
                <a:lnTo>
                  <a:pt x="403" y="3049"/>
                </a:lnTo>
                <a:lnTo>
                  <a:pt x="460" y="3224"/>
                </a:lnTo>
                <a:lnTo>
                  <a:pt x="429" y="3224"/>
                </a:lnTo>
                <a:lnTo>
                  <a:pt x="350" y="3080"/>
                </a:lnTo>
                <a:lnTo>
                  <a:pt x="280" y="2932"/>
                </a:lnTo>
                <a:lnTo>
                  <a:pt x="215" y="2779"/>
                </a:lnTo>
                <a:lnTo>
                  <a:pt x="159" y="2624"/>
                </a:lnTo>
                <a:lnTo>
                  <a:pt x="112" y="2463"/>
                </a:lnTo>
                <a:lnTo>
                  <a:pt x="72" y="2300"/>
                </a:lnTo>
                <a:lnTo>
                  <a:pt x="40" y="2135"/>
                </a:lnTo>
                <a:lnTo>
                  <a:pt x="17" y="1965"/>
                </a:lnTo>
                <a:lnTo>
                  <a:pt x="3" y="1794"/>
                </a:lnTo>
                <a:lnTo>
                  <a:pt x="0" y="1621"/>
                </a:lnTo>
                <a:lnTo>
                  <a:pt x="3" y="1444"/>
                </a:lnTo>
                <a:lnTo>
                  <a:pt x="17" y="1270"/>
                </a:lnTo>
                <a:lnTo>
                  <a:pt x="42" y="1099"/>
                </a:lnTo>
                <a:lnTo>
                  <a:pt x="73" y="933"/>
                </a:lnTo>
                <a:lnTo>
                  <a:pt x="114" y="766"/>
                </a:lnTo>
                <a:lnTo>
                  <a:pt x="163" y="605"/>
                </a:lnTo>
                <a:lnTo>
                  <a:pt x="221" y="448"/>
                </a:lnTo>
                <a:lnTo>
                  <a:pt x="285" y="294"/>
                </a:lnTo>
                <a:lnTo>
                  <a:pt x="359" y="145"/>
                </a:lnTo>
                <a:lnTo>
                  <a:pt x="439" y="0"/>
                </a:lnTo>
                <a:close/>
              </a:path>
            </a:pathLst>
          </a:custGeom>
          <a:solidFill>
            <a:srgbClr val="9BD744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srgbClr val="FFFFFF"/>
              </a:solidFill>
              <a:latin typeface="Arial" panose="020B0604020202020204"/>
              <a:cs typeface="+mn-ea"/>
            </a:endParaRPr>
          </a:p>
        </p:txBody>
      </p:sp>
      <p:sp>
        <p:nvSpPr>
          <p:cNvPr id="3" name="Freeform 8"/>
          <p:cNvSpPr/>
          <p:nvPr/>
        </p:nvSpPr>
        <p:spPr bwMode="auto">
          <a:xfrm flipH="1">
            <a:off x="4066106" y="0"/>
            <a:ext cx="1183087" cy="6857247"/>
          </a:xfrm>
          <a:custGeom>
            <a:avLst/>
            <a:gdLst>
              <a:gd name="T0" fmla="*/ 533 w 559"/>
              <a:gd name="T1" fmla="*/ 0 h 3224"/>
              <a:gd name="T2" fmla="*/ 547 w 559"/>
              <a:gd name="T3" fmla="*/ 0 h 3224"/>
              <a:gd name="T4" fmla="*/ 475 w 559"/>
              <a:gd name="T5" fmla="*/ 162 h 3224"/>
              <a:gd name="T6" fmla="*/ 410 w 559"/>
              <a:gd name="T7" fmla="*/ 332 h 3224"/>
              <a:gd name="T8" fmla="*/ 354 w 559"/>
              <a:gd name="T9" fmla="*/ 504 h 3224"/>
              <a:gd name="T10" fmla="*/ 305 w 559"/>
              <a:gd name="T11" fmla="*/ 679 h 3224"/>
              <a:gd name="T12" fmla="*/ 266 w 559"/>
              <a:gd name="T13" fmla="*/ 857 h 3224"/>
              <a:gd name="T14" fmla="*/ 235 w 559"/>
              <a:gd name="T15" fmla="*/ 1039 h 3224"/>
              <a:gd name="T16" fmla="*/ 212 w 559"/>
              <a:gd name="T17" fmla="*/ 1223 h 3224"/>
              <a:gd name="T18" fmla="*/ 198 w 559"/>
              <a:gd name="T19" fmla="*/ 1410 h 3224"/>
              <a:gd name="T20" fmla="*/ 193 w 559"/>
              <a:gd name="T21" fmla="*/ 1599 h 3224"/>
              <a:gd name="T22" fmla="*/ 198 w 559"/>
              <a:gd name="T23" fmla="*/ 1792 h 3224"/>
              <a:gd name="T24" fmla="*/ 212 w 559"/>
              <a:gd name="T25" fmla="*/ 1981 h 3224"/>
              <a:gd name="T26" fmla="*/ 235 w 559"/>
              <a:gd name="T27" fmla="*/ 2168 h 3224"/>
              <a:gd name="T28" fmla="*/ 268 w 559"/>
              <a:gd name="T29" fmla="*/ 2354 h 3224"/>
              <a:gd name="T30" fmla="*/ 310 w 559"/>
              <a:gd name="T31" fmla="*/ 2534 h 3224"/>
              <a:gd name="T32" fmla="*/ 359 w 559"/>
              <a:gd name="T33" fmla="*/ 2713 h 3224"/>
              <a:gd name="T34" fmla="*/ 419 w 559"/>
              <a:gd name="T35" fmla="*/ 2886 h 3224"/>
              <a:gd name="T36" fmla="*/ 485 w 559"/>
              <a:gd name="T37" fmla="*/ 3058 h 3224"/>
              <a:gd name="T38" fmla="*/ 559 w 559"/>
              <a:gd name="T39" fmla="*/ 3224 h 3224"/>
              <a:gd name="T40" fmla="*/ 224 w 559"/>
              <a:gd name="T41" fmla="*/ 3224 h 3224"/>
              <a:gd name="T42" fmla="*/ 167 w 559"/>
              <a:gd name="T43" fmla="*/ 3049 h 3224"/>
              <a:gd name="T44" fmla="*/ 118 w 559"/>
              <a:gd name="T45" fmla="*/ 2872 h 3224"/>
              <a:gd name="T46" fmla="*/ 76 w 559"/>
              <a:gd name="T47" fmla="*/ 2690 h 3224"/>
              <a:gd name="T48" fmla="*/ 42 w 559"/>
              <a:gd name="T49" fmla="*/ 2506 h 3224"/>
              <a:gd name="T50" fmla="*/ 20 w 559"/>
              <a:gd name="T51" fmla="*/ 2319 h 3224"/>
              <a:gd name="T52" fmla="*/ 4 w 559"/>
              <a:gd name="T53" fmla="*/ 2130 h 3224"/>
              <a:gd name="T54" fmla="*/ 0 w 559"/>
              <a:gd name="T55" fmla="*/ 1937 h 3224"/>
              <a:gd name="T56" fmla="*/ 4 w 559"/>
              <a:gd name="T57" fmla="*/ 1747 h 3224"/>
              <a:gd name="T58" fmla="*/ 18 w 559"/>
              <a:gd name="T59" fmla="*/ 1556 h 3224"/>
              <a:gd name="T60" fmla="*/ 42 w 559"/>
              <a:gd name="T61" fmla="*/ 1370 h 3224"/>
              <a:gd name="T62" fmla="*/ 74 w 559"/>
              <a:gd name="T63" fmla="*/ 1186 h 3224"/>
              <a:gd name="T64" fmla="*/ 116 w 559"/>
              <a:gd name="T65" fmla="*/ 1006 h 3224"/>
              <a:gd name="T66" fmla="*/ 165 w 559"/>
              <a:gd name="T67" fmla="*/ 828 h 3224"/>
              <a:gd name="T68" fmla="*/ 223 w 559"/>
              <a:gd name="T69" fmla="*/ 654 h 3224"/>
              <a:gd name="T70" fmla="*/ 289 w 559"/>
              <a:gd name="T71" fmla="*/ 484 h 3224"/>
              <a:gd name="T72" fmla="*/ 363 w 559"/>
              <a:gd name="T73" fmla="*/ 318 h 3224"/>
              <a:gd name="T74" fmla="*/ 443 w 559"/>
              <a:gd name="T75" fmla="*/ 157 h 3224"/>
              <a:gd name="T76" fmla="*/ 533 w 559"/>
              <a:gd name="T77" fmla="*/ 0 h 3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59" h="3224">
                <a:moveTo>
                  <a:pt x="533" y="0"/>
                </a:moveTo>
                <a:lnTo>
                  <a:pt x="547" y="0"/>
                </a:lnTo>
                <a:lnTo>
                  <a:pt x="475" y="162"/>
                </a:lnTo>
                <a:lnTo>
                  <a:pt x="410" y="332"/>
                </a:lnTo>
                <a:lnTo>
                  <a:pt x="354" y="504"/>
                </a:lnTo>
                <a:lnTo>
                  <a:pt x="305" y="679"/>
                </a:lnTo>
                <a:lnTo>
                  <a:pt x="266" y="857"/>
                </a:lnTo>
                <a:lnTo>
                  <a:pt x="235" y="1039"/>
                </a:lnTo>
                <a:lnTo>
                  <a:pt x="212" y="1223"/>
                </a:lnTo>
                <a:lnTo>
                  <a:pt x="198" y="1410"/>
                </a:lnTo>
                <a:lnTo>
                  <a:pt x="193" y="1599"/>
                </a:lnTo>
                <a:lnTo>
                  <a:pt x="198" y="1792"/>
                </a:lnTo>
                <a:lnTo>
                  <a:pt x="212" y="1981"/>
                </a:lnTo>
                <a:lnTo>
                  <a:pt x="235" y="2168"/>
                </a:lnTo>
                <a:lnTo>
                  <a:pt x="268" y="2354"/>
                </a:lnTo>
                <a:lnTo>
                  <a:pt x="310" y="2534"/>
                </a:lnTo>
                <a:lnTo>
                  <a:pt x="359" y="2713"/>
                </a:lnTo>
                <a:lnTo>
                  <a:pt x="419" y="2886"/>
                </a:lnTo>
                <a:lnTo>
                  <a:pt x="485" y="3058"/>
                </a:lnTo>
                <a:lnTo>
                  <a:pt x="559" y="3224"/>
                </a:lnTo>
                <a:lnTo>
                  <a:pt x="224" y="3224"/>
                </a:lnTo>
                <a:lnTo>
                  <a:pt x="167" y="3049"/>
                </a:lnTo>
                <a:lnTo>
                  <a:pt x="118" y="2872"/>
                </a:lnTo>
                <a:lnTo>
                  <a:pt x="76" y="2690"/>
                </a:lnTo>
                <a:lnTo>
                  <a:pt x="42" y="2506"/>
                </a:lnTo>
                <a:lnTo>
                  <a:pt x="20" y="2319"/>
                </a:lnTo>
                <a:lnTo>
                  <a:pt x="4" y="2130"/>
                </a:lnTo>
                <a:lnTo>
                  <a:pt x="0" y="1937"/>
                </a:lnTo>
                <a:lnTo>
                  <a:pt x="4" y="1747"/>
                </a:lnTo>
                <a:lnTo>
                  <a:pt x="18" y="1556"/>
                </a:lnTo>
                <a:lnTo>
                  <a:pt x="42" y="1370"/>
                </a:lnTo>
                <a:lnTo>
                  <a:pt x="74" y="1186"/>
                </a:lnTo>
                <a:lnTo>
                  <a:pt x="116" y="1006"/>
                </a:lnTo>
                <a:lnTo>
                  <a:pt x="165" y="828"/>
                </a:lnTo>
                <a:lnTo>
                  <a:pt x="223" y="654"/>
                </a:lnTo>
                <a:lnTo>
                  <a:pt x="289" y="484"/>
                </a:lnTo>
                <a:lnTo>
                  <a:pt x="363" y="318"/>
                </a:lnTo>
                <a:lnTo>
                  <a:pt x="443" y="157"/>
                </a:lnTo>
                <a:lnTo>
                  <a:pt x="533" y="0"/>
                </a:lnTo>
                <a:close/>
              </a:path>
            </a:pathLst>
          </a:custGeom>
          <a:solidFill>
            <a:srgbClr val="01304C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srgbClr val="FFFFFF"/>
              </a:solidFill>
              <a:latin typeface="Arial" panose="020B0604020202020204"/>
              <a:cs typeface="+mn-ea"/>
            </a:endParaRPr>
          </a:p>
        </p:txBody>
      </p:sp>
      <p:pic>
        <p:nvPicPr>
          <p:cNvPr id="4" name="图片 3" descr="IMG_9735(20200925-02153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969000" cy="6857365"/>
          </a:xfrm>
          <a:prstGeom prst="rect">
            <a:avLst/>
          </a:prstGeom>
        </p:spPr>
      </p:pic>
      <p:pic>
        <p:nvPicPr>
          <p:cNvPr id="7" name="图片 6" descr="timg (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0" y="0"/>
            <a:ext cx="6222365" cy="6857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23"/>
          <p:cNvSpPr/>
          <p:nvPr/>
        </p:nvSpPr>
        <p:spPr bwMode="auto">
          <a:xfrm>
            <a:off x="9414054" y="5789164"/>
            <a:ext cx="2777945" cy="1068835"/>
          </a:xfrm>
          <a:custGeom>
            <a:avLst/>
            <a:gdLst>
              <a:gd name="connsiteX0" fmla="*/ 5842280 w 7491914"/>
              <a:gd name="connsiteY0" fmla="*/ 205 h 2882570"/>
              <a:gd name="connsiteX1" fmla="*/ 6960295 w 7491914"/>
              <a:gd name="connsiteY1" fmla="*/ 183813 h 2882570"/>
              <a:gd name="connsiteX2" fmla="*/ 7107808 w 7491914"/>
              <a:gd name="connsiteY2" fmla="*/ 240251 h 2882570"/>
              <a:gd name="connsiteX3" fmla="*/ 7393592 w 7491914"/>
              <a:gd name="connsiteY3" fmla="*/ 386886 h 2882570"/>
              <a:gd name="connsiteX4" fmla="*/ 7491914 w 7491914"/>
              <a:gd name="connsiteY4" fmla="*/ 442631 h 2882570"/>
              <a:gd name="connsiteX5" fmla="*/ 7491914 w 7491914"/>
              <a:gd name="connsiteY5" fmla="*/ 472632 h 2882570"/>
              <a:gd name="connsiteX6" fmla="*/ 7491914 w 7491914"/>
              <a:gd name="connsiteY6" fmla="*/ 2233809 h 2882570"/>
              <a:gd name="connsiteX7" fmla="*/ 67691 w 7491914"/>
              <a:gd name="connsiteY7" fmla="*/ 2855724 h 2882570"/>
              <a:gd name="connsiteX8" fmla="*/ 0 w 7491914"/>
              <a:gd name="connsiteY8" fmla="*/ 2882570 h 2882570"/>
              <a:gd name="connsiteX9" fmla="*/ 138017 w 7491914"/>
              <a:gd name="connsiteY9" fmla="*/ 2803817 h 2882570"/>
              <a:gd name="connsiteX10" fmla="*/ 5842280 w 7491914"/>
              <a:gd name="connsiteY10" fmla="*/ 205 h 2882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491914" h="2882570">
                <a:moveTo>
                  <a:pt x="5842280" y="205"/>
                </a:moveTo>
                <a:cubicBezTo>
                  <a:pt x="6211864" y="-3856"/>
                  <a:pt x="6584084" y="52313"/>
                  <a:pt x="6960295" y="183813"/>
                </a:cubicBezTo>
                <a:lnTo>
                  <a:pt x="7107808" y="240251"/>
                </a:lnTo>
                <a:lnTo>
                  <a:pt x="7393592" y="386886"/>
                </a:lnTo>
                <a:lnTo>
                  <a:pt x="7491914" y="442631"/>
                </a:lnTo>
                <a:lnTo>
                  <a:pt x="7491914" y="472632"/>
                </a:lnTo>
                <a:cubicBezTo>
                  <a:pt x="7491914" y="2233809"/>
                  <a:pt x="7491914" y="2233809"/>
                  <a:pt x="7491914" y="2233809"/>
                </a:cubicBezTo>
                <a:cubicBezTo>
                  <a:pt x="4608365" y="499446"/>
                  <a:pt x="2322776" y="1931651"/>
                  <a:pt x="67691" y="2855724"/>
                </a:cubicBezTo>
                <a:lnTo>
                  <a:pt x="0" y="2882570"/>
                </a:lnTo>
                <a:lnTo>
                  <a:pt x="138017" y="2803817"/>
                </a:lnTo>
                <a:cubicBezTo>
                  <a:pt x="2093613" y="1649979"/>
                  <a:pt x="3932762" y="21187"/>
                  <a:pt x="5842280" y="205"/>
                </a:cubicBezTo>
                <a:close/>
              </a:path>
            </a:pathLst>
          </a:custGeom>
          <a:solidFill>
            <a:srgbClr val="01304C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srgbClr val="FFFFFF"/>
              </a:solidFill>
              <a:latin typeface="Arial" panose="020B0604020202020204"/>
              <a:cs typeface="+mn-ea"/>
            </a:endParaRPr>
          </a:p>
        </p:txBody>
      </p:sp>
      <p:sp>
        <p:nvSpPr>
          <p:cNvPr id="5" name="任意多边形: 形状 4"/>
          <p:cNvSpPr/>
          <p:nvPr/>
        </p:nvSpPr>
        <p:spPr bwMode="auto">
          <a:xfrm>
            <a:off x="-35859" y="0"/>
            <a:ext cx="11946208" cy="4039398"/>
          </a:xfrm>
          <a:custGeom>
            <a:avLst/>
            <a:gdLst>
              <a:gd name="connsiteX0" fmla="*/ 9963430 w 12227859"/>
              <a:gd name="connsiteY0" fmla="*/ 856 h 4134633"/>
              <a:gd name="connsiteX1" fmla="*/ 12227859 w 12227859"/>
              <a:gd name="connsiteY1" fmla="*/ 631281 h 4134633"/>
              <a:gd name="connsiteX2" fmla="*/ 12227859 w 12227859"/>
              <a:gd name="connsiteY2" fmla="*/ 643973 h 4134633"/>
              <a:gd name="connsiteX3" fmla="*/ 0 w 12227859"/>
              <a:gd name="connsiteY3" fmla="*/ 3867724 h 4134633"/>
              <a:gd name="connsiteX4" fmla="*/ 0 w 12227859"/>
              <a:gd name="connsiteY4" fmla="*/ 1240494 h 4134633"/>
              <a:gd name="connsiteX5" fmla="*/ 9963430 w 12227859"/>
              <a:gd name="connsiteY5" fmla="*/ 856 h 4134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27859" h="4134633">
                <a:moveTo>
                  <a:pt x="9963430" y="856"/>
                </a:moveTo>
                <a:cubicBezTo>
                  <a:pt x="10694289" y="-13776"/>
                  <a:pt x="11443069" y="157714"/>
                  <a:pt x="12227859" y="631281"/>
                </a:cubicBezTo>
                <a:lnTo>
                  <a:pt x="12227859" y="643973"/>
                </a:lnTo>
                <a:cubicBezTo>
                  <a:pt x="8168766" y="-1602498"/>
                  <a:pt x="4640770" y="5581134"/>
                  <a:pt x="0" y="3867724"/>
                </a:cubicBezTo>
                <a:cubicBezTo>
                  <a:pt x="0" y="1240494"/>
                  <a:pt x="0" y="1240494"/>
                  <a:pt x="0" y="1240494"/>
                </a:cubicBezTo>
                <a:cubicBezTo>
                  <a:pt x="3965835" y="3622611"/>
                  <a:pt x="6796373" y="64259"/>
                  <a:pt x="9963430" y="856"/>
                </a:cubicBezTo>
                <a:close/>
              </a:path>
            </a:pathLst>
          </a:custGeom>
          <a:solidFill>
            <a:srgbClr val="9BD744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srgbClr val="FFFFFF"/>
              </a:solidFill>
              <a:latin typeface="Arial" panose="020B0604020202020204"/>
              <a:cs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/>
          <p:cNvSpPr/>
          <p:nvPr/>
        </p:nvSpPr>
        <p:spPr bwMode="auto">
          <a:xfrm flipH="1">
            <a:off x="2524904" y="-1"/>
            <a:ext cx="1627539" cy="6857247"/>
          </a:xfrm>
          <a:custGeom>
            <a:avLst/>
            <a:gdLst>
              <a:gd name="T0" fmla="*/ 439 w 769"/>
              <a:gd name="T1" fmla="*/ 0 h 3224"/>
              <a:gd name="T2" fmla="*/ 769 w 769"/>
              <a:gd name="T3" fmla="*/ 0 h 3224"/>
              <a:gd name="T4" fmla="*/ 679 w 769"/>
              <a:gd name="T5" fmla="*/ 157 h 3224"/>
              <a:gd name="T6" fmla="*/ 599 w 769"/>
              <a:gd name="T7" fmla="*/ 318 h 3224"/>
              <a:gd name="T8" fmla="*/ 525 w 769"/>
              <a:gd name="T9" fmla="*/ 484 h 3224"/>
              <a:gd name="T10" fmla="*/ 459 w 769"/>
              <a:gd name="T11" fmla="*/ 654 h 3224"/>
              <a:gd name="T12" fmla="*/ 401 w 769"/>
              <a:gd name="T13" fmla="*/ 828 h 3224"/>
              <a:gd name="T14" fmla="*/ 352 w 769"/>
              <a:gd name="T15" fmla="*/ 1006 h 3224"/>
              <a:gd name="T16" fmla="*/ 310 w 769"/>
              <a:gd name="T17" fmla="*/ 1186 h 3224"/>
              <a:gd name="T18" fmla="*/ 278 w 769"/>
              <a:gd name="T19" fmla="*/ 1370 h 3224"/>
              <a:gd name="T20" fmla="*/ 254 w 769"/>
              <a:gd name="T21" fmla="*/ 1556 h 3224"/>
              <a:gd name="T22" fmla="*/ 240 w 769"/>
              <a:gd name="T23" fmla="*/ 1747 h 3224"/>
              <a:gd name="T24" fmla="*/ 236 w 769"/>
              <a:gd name="T25" fmla="*/ 1937 h 3224"/>
              <a:gd name="T26" fmla="*/ 240 w 769"/>
              <a:gd name="T27" fmla="*/ 2130 h 3224"/>
              <a:gd name="T28" fmla="*/ 256 w 769"/>
              <a:gd name="T29" fmla="*/ 2319 h 3224"/>
              <a:gd name="T30" fmla="*/ 278 w 769"/>
              <a:gd name="T31" fmla="*/ 2506 h 3224"/>
              <a:gd name="T32" fmla="*/ 312 w 769"/>
              <a:gd name="T33" fmla="*/ 2690 h 3224"/>
              <a:gd name="T34" fmla="*/ 354 w 769"/>
              <a:gd name="T35" fmla="*/ 2872 h 3224"/>
              <a:gd name="T36" fmla="*/ 403 w 769"/>
              <a:gd name="T37" fmla="*/ 3049 h 3224"/>
              <a:gd name="T38" fmla="*/ 460 w 769"/>
              <a:gd name="T39" fmla="*/ 3224 h 3224"/>
              <a:gd name="T40" fmla="*/ 429 w 769"/>
              <a:gd name="T41" fmla="*/ 3224 h 3224"/>
              <a:gd name="T42" fmla="*/ 350 w 769"/>
              <a:gd name="T43" fmla="*/ 3080 h 3224"/>
              <a:gd name="T44" fmla="*/ 280 w 769"/>
              <a:gd name="T45" fmla="*/ 2932 h 3224"/>
              <a:gd name="T46" fmla="*/ 215 w 769"/>
              <a:gd name="T47" fmla="*/ 2779 h 3224"/>
              <a:gd name="T48" fmla="*/ 159 w 769"/>
              <a:gd name="T49" fmla="*/ 2624 h 3224"/>
              <a:gd name="T50" fmla="*/ 112 w 769"/>
              <a:gd name="T51" fmla="*/ 2463 h 3224"/>
              <a:gd name="T52" fmla="*/ 72 w 769"/>
              <a:gd name="T53" fmla="*/ 2300 h 3224"/>
              <a:gd name="T54" fmla="*/ 40 w 769"/>
              <a:gd name="T55" fmla="*/ 2135 h 3224"/>
              <a:gd name="T56" fmla="*/ 17 w 769"/>
              <a:gd name="T57" fmla="*/ 1965 h 3224"/>
              <a:gd name="T58" fmla="*/ 3 w 769"/>
              <a:gd name="T59" fmla="*/ 1794 h 3224"/>
              <a:gd name="T60" fmla="*/ 0 w 769"/>
              <a:gd name="T61" fmla="*/ 1621 h 3224"/>
              <a:gd name="T62" fmla="*/ 3 w 769"/>
              <a:gd name="T63" fmla="*/ 1444 h 3224"/>
              <a:gd name="T64" fmla="*/ 17 w 769"/>
              <a:gd name="T65" fmla="*/ 1270 h 3224"/>
              <a:gd name="T66" fmla="*/ 42 w 769"/>
              <a:gd name="T67" fmla="*/ 1099 h 3224"/>
              <a:gd name="T68" fmla="*/ 73 w 769"/>
              <a:gd name="T69" fmla="*/ 933 h 3224"/>
              <a:gd name="T70" fmla="*/ 114 w 769"/>
              <a:gd name="T71" fmla="*/ 766 h 3224"/>
              <a:gd name="T72" fmla="*/ 163 w 769"/>
              <a:gd name="T73" fmla="*/ 605 h 3224"/>
              <a:gd name="T74" fmla="*/ 221 w 769"/>
              <a:gd name="T75" fmla="*/ 448 h 3224"/>
              <a:gd name="T76" fmla="*/ 285 w 769"/>
              <a:gd name="T77" fmla="*/ 294 h 3224"/>
              <a:gd name="T78" fmla="*/ 359 w 769"/>
              <a:gd name="T79" fmla="*/ 145 h 3224"/>
              <a:gd name="T80" fmla="*/ 439 w 769"/>
              <a:gd name="T81" fmla="*/ 0 h 3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9" h="3224">
                <a:moveTo>
                  <a:pt x="439" y="0"/>
                </a:moveTo>
                <a:lnTo>
                  <a:pt x="769" y="0"/>
                </a:lnTo>
                <a:lnTo>
                  <a:pt x="679" y="157"/>
                </a:lnTo>
                <a:lnTo>
                  <a:pt x="599" y="318"/>
                </a:lnTo>
                <a:lnTo>
                  <a:pt x="525" y="484"/>
                </a:lnTo>
                <a:lnTo>
                  <a:pt x="459" y="654"/>
                </a:lnTo>
                <a:lnTo>
                  <a:pt x="401" y="828"/>
                </a:lnTo>
                <a:lnTo>
                  <a:pt x="352" y="1006"/>
                </a:lnTo>
                <a:lnTo>
                  <a:pt x="310" y="1186"/>
                </a:lnTo>
                <a:lnTo>
                  <a:pt x="278" y="1370"/>
                </a:lnTo>
                <a:lnTo>
                  <a:pt x="254" y="1556"/>
                </a:lnTo>
                <a:lnTo>
                  <a:pt x="240" y="1747"/>
                </a:lnTo>
                <a:lnTo>
                  <a:pt x="236" y="1937"/>
                </a:lnTo>
                <a:lnTo>
                  <a:pt x="240" y="2130"/>
                </a:lnTo>
                <a:lnTo>
                  <a:pt x="256" y="2319"/>
                </a:lnTo>
                <a:lnTo>
                  <a:pt x="278" y="2506"/>
                </a:lnTo>
                <a:lnTo>
                  <a:pt x="312" y="2690"/>
                </a:lnTo>
                <a:lnTo>
                  <a:pt x="354" y="2872"/>
                </a:lnTo>
                <a:lnTo>
                  <a:pt x="403" y="3049"/>
                </a:lnTo>
                <a:lnTo>
                  <a:pt x="460" y="3224"/>
                </a:lnTo>
                <a:lnTo>
                  <a:pt x="429" y="3224"/>
                </a:lnTo>
                <a:lnTo>
                  <a:pt x="350" y="3080"/>
                </a:lnTo>
                <a:lnTo>
                  <a:pt x="280" y="2932"/>
                </a:lnTo>
                <a:lnTo>
                  <a:pt x="215" y="2779"/>
                </a:lnTo>
                <a:lnTo>
                  <a:pt x="159" y="2624"/>
                </a:lnTo>
                <a:lnTo>
                  <a:pt x="112" y="2463"/>
                </a:lnTo>
                <a:lnTo>
                  <a:pt x="72" y="2300"/>
                </a:lnTo>
                <a:lnTo>
                  <a:pt x="40" y="2135"/>
                </a:lnTo>
                <a:lnTo>
                  <a:pt x="17" y="1965"/>
                </a:lnTo>
                <a:lnTo>
                  <a:pt x="3" y="1794"/>
                </a:lnTo>
                <a:lnTo>
                  <a:pt x="0" y="1621"/>
                </a:lnTo>
                <a:lnTo>
                  <a:pt x="3" y="1444"/>
                </a:lnTo>
                <a:lnTo>
                  <a:pt x="17" y="1270"/>
                </a:lnTo>
                <a:lnTo>
                  <a:pt x="42" y="1099"/>
                </a:lnTo>
                <a:lnTo>
                  <a:pt x="73" y="933"/>
                </a:lnTo>
                <a:lnTo>
                  <a:pt x="114" y="766"/>
                </a:lnTo>
                <a:lnTo>
                  <a:pt x="163" y="605"/>
                </a:lnTo>
                <a:lnTo>
                  <a:pt x="221" y="448"/>
                </a:lnTo>
                <a:lnTo>
                  <a:pt x="285" y="294"/>
                </a:lnTo>
                <a:lnTo>
                  <a:pt x="359" y="145"/>
                </a:lnTo>
                <a:lnTo>
                  <a:pt x="439" y="0"/>
                </a:lnTo>
                <a:close/>
              </a:path>
            </a:pathLst>
          </a:custGeom>
          <a:solidFill>
            <a:srgbClr val="9BD744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srgbClr val="FFFFFF"/>
              </a:solidFill>
              <a:latin typeface="Arial" panose="020B0604020202020204"/>
              <a:cs typeface="+mn-ea"/>
            </a:endParaRPr>
          </a:p>
        </p:txBody>
      </p:sp>
      <p:sp>
        <p:nvSpPr>
          <p:cNvPr id="3" name="Freeform 8"/>
          <p:cNvSpPr/>
          <p:nvPr/>
        </p:nvSpPr>
        <p:spPr bwMode="auto">
          <a:xfrm flipH="1">
            <a:off x="4066106" y="0"/>
            <a:ext cx="1183087" cy="6857247"/>
          </a:xfrm>
          <a:custGeom>
            <a:avLst/>
            <a:gdLst>
              <a:gd name="T0" fmla="*/ 533 w 559"/>
              <a:gd name="T1" fmla="*/ 0 h 3224"/>
              <a:gd name="T2" fmla="*/ 547 w 559"/>
              <a:gd name="T3" fmla="*/ 0 h 3224"/>
              <a:gd name="T4" fmla="*/ 475 w 559"/>
              <a:gd name="T5" fmla="*/ 162 h 3224"/>
              <a:gd name="T6" fmla="*/ 410 w 559"/>
              <a:gd name="T7" fmla="*/ 332 h 3224"/>
              <a:gd name="T8" fmla="*/ 354 w 559"/>
              <a:gd name="T9" fmla="*/ 504 h 3224"/>
              <a:gd name="T10" fmla="*/ 305 w 559"/>
              <a:gd name="T11" fmla="*/ 679 h 3224"/>
              <a:gd name="T12" fmla="*/ 266 w 559"/>
              <a:gd name="T13" fmla="*/ 857 h 3224"/>
              <a:gd name="T14" fmla="*/ 235 w 559"/>
              <a:gd name="T15" fmla="*/ 1039 h 3224"/>
              <a:gd name="T16" fmla="*/ 212 w 559"/>
              <a:gd name="T17" fmla="*/ 1223 h 3224"/>
              <a:gd name="T18" fmla="*/ 198 w 559"/>
              <a:gd name="T19" fmla="*/ 1410 h 3224"/>
              <a:gd name="T20" fmla="*/ 193 w 559"/>
              <a:gd name="T21" fmla="*/ 1599 h 3224"/>
              <a:gd name="T22" fmla="*/ 198 w 559"/>
              <a:gd name="T23" fmla="*/ 1792 h 3224"/>
              <a:gd name="T24" fmla="*/ 212 w 559"/>
              <a:gd name="T25" fmla="*/ 1981 h 3224"/>
              <a:gd name="T26" fmla="*/ 235 w 559"/>
              <a:gd name="T27" fmla="*/ 2168 h 3224"/>
              <a:gd name="T28" fmla="*/ 268 w 559"/>
              <a:gd name="T29" fmla="*/ 2354 h 3224"/>
              <a:gd name="T30" fmla="*/ 310 w 559"/>
              <a:gd name="T31" fmla="*/ 2534 h 3224"/>
              <a:gd name="T32" fmla="*/ 359 w 559"/>
              <a:gd name="T33" fmla="*/ 2713 h 3224"/>
              <a:gd name="T34" fmla="*/ 419 w 559"/>
              <a:gd name="T35" fmla="*/ 2886 h 3224"/>
              <a:gd name="T36" fmla="*/ 485 w 559"/>
              <a:gd name="T37" fmla="*/ 3058 h 3224"/>
              <a:gd name="T38" fmla="*/ 559 w 559"/>
              <a:gd name="T39" fmla="*/ 3224 h 3224"/>
              <a:gd name="T40" fmla="*/ 224 w 559"/>
              <a:gd name="T41" fmla="*/ 3224 h 3224"/>
              <a:gd name="T42" fmla="*/ 167 w 559"/>
              <a:gd name="T43" fmla="*/ 3049 h 3224"/>
              <a:gd name="T44" fmla="*/ 118 w 559"/>
              <a:gd name="T45" fmla="*/ 2872 h 3224"/>
              <a:gd name="T46" fmla="*/ 76 w 559"/>
              <a:gd name="T47" fmla="*/ 2690 h 3224"/>
              <a:gd name="T48" fmla="*/ 42 w 559"/>
              <a:gd name="T49" fmla="*/ 2506 h 3224"/>
              <a:gd name="T50" fmla="*/ 20 w 559"/>
              <a:gd name="T51" fmla="*/ 2319 h 3224"/>
              <a:gd name="T52" fmla="*/ 4 w 559"/>
              <a:gd name="T53" fmla="*/ 2130 h 3224"/>
              <a:gd name="T54" fmla="*/ 0 w 559"/>
              <a:gd name="T55" fmla="*/ 1937 h 3224"/>
              <a:gd name="T56" fmla="*/ 4 w 559"/>
              <a:gd name="T57" fmla="*/ 1747 h 3224"/>
              <a:gd name="T58" fmla="*/ 18 w 559"/>
              <a:gd name="T59" fmla="*/ 1556 h 3224"/>
              <a:gd name="T60" fmla="*/ 42 w 559"/>
              <a:gd name="T61" fmla="*/ 1370 h 3224"/>
              <a:gd name="T62" fmla="*/ 74 w 559"/>
              <a:gd name="T63" fmla="*/ 1186 h 3224"/>
              <a:gd name="T64" fmla="*/ 116 w 559"/>
              <a:gd name="T65" fmla="*/ 1006 h 3224"/>
              <a:gd name="T66" fmla="*/ 165 w 559"/>
              <a:gd name="T67" fmla="*/ 828 h 3224"/>
              <a:gd name="T68" fmla="*/ 223 w 559"/>
              <a:gd name="T69" fmla="*/ 654 h 3224"/>
              <a:gd name="T70" fmla="*/ 289 w 559"/>
              <a:gd name="T71" fmla="*/ 484 h 3224"/>
              <a:gd name="T72" fmla="*/ 363 w 559"/>
              <a:gd name="T73" fmla="*/ 318 h 3224"/>
              <a:gd name="T74" fmla="*/ 443 w 559"/>
              <a:gd name="T75" fmla="*/ 157 h 3224"/>
              <a:gd name="T76" fmla="*/ 533 w 559"/>
              <a:gd name="T77" fmla="*/ 0 h 3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59" h="3224">
                <a:moveTo>
                  <a:pt x="533" y="0"/>
                </a:moveTo>
                <a:lnTo>
                  <a:pt x="547" y="0"/>
                </a:lnTo>
                <a:lnTo>
                  <a:pt x="475" y="162"/>
                </a:lnTo>
                <a:lnTo>
                  <a:pt x="410" y="332"/>
                </a:lnTo>
                <a:lnTo>
                  <a:pt x="354" y="504"/>
                </a:lnTo>
                <a:lnTo>
                  <a:pt x="305" y="679"/>
                </a:lnTo>
                <a:lnTo>
                  <a:pt x="266" y="857"/>
                </a:lnTo>
                <a:lnTo>
                  <a:pt x="235" y="1039"/>
                </a:lnTo>
                <a:lnTo>
                  <a:pt x="212" y="1223"/>
                </a:lnTo>
                <a:lnTo>
                  <a:pt x="198" y="1410"/>
                </a:lnTo>
                <a:lnTo>
                  <a:pt x="193" y="1599"/>
                </a:lnTo>
                <a:lnTo>
                  <a:pt x="198" y="1792"/>
                </a:lnTo>
                <a:lnTo>
                  <a:pt x="212" y="1981"/>
                </a:lnTo>
                <a:lnTo>
                  <a:pt x="235" y="2168"/>
                </a:lnTo>
                <a:lnTo>
                  <a:pt x="268" y="2354"/>
                </a:lnTo>
                <a:lnTo>
                  <a:pt x="310" y="2534"/>
                </a:lnTo>
                <a:lnTo>
                  <a:pt x="359" y="2713"/>
                </a:lnTo>
                <a:lnTo>
                  <a:pt x="419" y="2886"/>
                </a:lnTo>
                <a:lnTo>
                  <a:pt x="485" y="3058"/>
                </a:lnTo>
                <a:lnTo>
                  <a:pt x="559" y="3224"/>
                </a:lnTo>
                <a:lnTo>
                  <a:pt x="224" y="3224"/>
                </a:lnTo>
                <a:lnTo>
                  <a:pt x="167" y="3049"/>
                </a:lnTo>
                <a:lnTo>
                  <a:pt x="118" y="2872"/>
                </a:lnTo>
                <a:lnTo>
                  <a:pt x="76" y="2690"/>
                </a:lnTo>
                <a:lnTo>
                  <a:pt x="42" y="2506"/>
                </a:lnTo>
                <a:lnTo>
                  <a:pt x="20" y="2319"/>
                </a:lnTo>
                <a:lnTo>
                  <a:pt x="4" y="2130"/>
                </a:lnTo>
                <a:lnTo>
                  <a:pt x="0" y="1937"/>
                </a:lnTo>
                <a:lnTo>
                  <a:pt x="4" y="1747"/>
                </a:lnTo>
                <a:lnTo>
                  <a:pt x="18" y="1556"/>
                </a:lnTo>
                <a:lnTo>
                  <a:pt x="42" y="1370"/>
                </a:lnTo>
                <a:lnTo>
                  <a:pt x="74" y="1186"/>
                </a:lnTo>
                <a:lnTo>
                  <a:pt x="116" y="1006"/>
                </a:lnTo>
                <a:lnTo>
                  <a:pt x="165" y="828"/>
                </a:lnTo>
                <a:lnTo>
                  <a:pt x="223" y="654"/>
                </a:lnTo>
                <a:lnTo>
                  <a:pt x="289" y="484"/>
                </a:lnTo>
                <a:lnTo>
                  <a:pt x="363" y="318"/>
                </a:lnTo>
                <a:lnTo>
                  <a:pt x="443" y="157"/>
                </a:lnTo>
                <a:lnTo>
                  <a:pt x="533" y="0"/>
                </a:lnTo>
                <a:close/>
              </a:path>
            </a:pathLst>
          </a:custGeom>
          <a:solidFill>
            <a:srgbClr val="01304C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srgbClr val="FFFFFF"/>
              </a:solidFill>
              <a:latin typeface="Arial" panose="020B0604020202020204"/>
              <a:cs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28235" y="142875"/>
            <a:ext cx="4075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01304C"/>
                </a:solidFill>
                <a:latin typeface="黑体" panose="02010609060101010101" charset="-122"/>
                <a:ea typeface="黑体" panose="02010609060101010101" charset="-122"/>
              </a:rPr>
              <a:t>武汉交通的变化</a:t>
            </a:r>
            <a:endParaRPr lang="zh-CN" altLang="en-US" sz="3200" b="1">
              <a:solidFill>
                <a:srgbClr val="01304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上凸弯带形 6"/>
          <p:cNvSpPr/>
          <p:nvPr/>
        </p:nvSpPr>
        <p:spPr>
          <a:xfrm>
            <a:off x="168275" y="112395"/>
            <a:ext cx="3359150" cy="779780"/>
          </a:xfrm>
          <a:prstGeom prst="ellipse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042035" y="112395"/>
            <a:ext cx="27457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议一议</a:t>
            </a:r>
            <a:endParaRPr lang="zh-CN" altLang="en-US" sz="36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9" name="图片 8" descr="1号线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17260" y="1569085"/>
            <a:ext cx="6175375" cy="5172075"/>
          </a:xfrm>
          <a:prstGeom prst="rect">
            <a:avLst/>
          </a:prstGeom>
        </p:spPr>
      </p:pic>
      <p:sp>
        <p:nvSpPr>
          <p:cNvPr id="10" name="横卷形 9"/>
          <p:cNvSpPr/>
          <p:nvPr/>
        </p:nvSpPr>
        <p:spPr>
          <a:xfrm>
            <a:off x="6523990" y="584835"/>
            <a:ext cx="2398395" cy="984250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横卷形 10"/>
          <p:cNvSpPr/>
          <p:nvPr/>
        </p:nvSpPr>
        <p:spPr>
          <a:xfrm>
            <a:off x="9316085" y="584835"/>
            <a:ext cx="2398395" cy="984250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713220" y="754380"/>
            <a:ext cx="2095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发展迅猛</a:t>
            </a:r>
            <a:endParaRPr lang="zh-CN" altLang="en-US" sz="36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480550" y="754380"/>
            <a:ext cx="21202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日新月异</a:t>
            </a:r>
            <a:endParaRPr lang="zh-CN" altLang="en-US" sz="36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图片 3" descr="timg (2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9085"/>
            <a:ext cx="5916930" cy="517207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527425" y="5964555"/>
            <a:ext cx="27641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C00000"/>
                </a:solidFill>
                <a:effectLst/>
              </a:rPr>
              <a:t>以前的武汉</a:t>
            </a:r>
            <a:endParaRPr lang="zh-CN" altLang="en-US" sz="3200" b="1">
              <a:solidFill>
                <a:srgbClr val="C00000"/>
              </a:solidFill>
              <a:effectLst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291580" y="5964555"/>
            <a:ext cx="24987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现在的武汉</a:t>
            </a:r>
            <a:endParaRPr lang="zh-CN" altLang="en-US" sz="32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2" grpId="0"/>
      <p:bldP spid="10" grpId="0" animBg="1"/>
      <p:bldP spid="13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/>
          <p:cNvSpPr/>
          <p:nvPr/>
        </p:nvSpPr>
        <p:spPr bwMode="auto">
          <a:xfrm flipH="1">
            <a:off x="2524904" y="-1"/>
            <a:ext cx="1627539" cy="6857247"/>
          </a:xfrm>
          <a:custGeom>
            <a:avLst/>
            <a:gdLst>
              <a:gd name="T0" fmla="*/ 439 w 769"/>
              <a:gd name="T1" fmla="*/ 0 h 3224"/>
              <a:gd name="T2" fmla="*/ 769 w 769"/>
              <a:gd name="T3" fmla="*/ 0 h 3224"/>
              <a:gd name="T4" fmla="*/ 679 w 769"/>
              <a:gd name="T5" fmla="*/ 157 h 3224"/>
              <a:gd name="T6" fmla="*/ 599 w 769"/>
              <a:gd name="T7" fmla="*/ 318 h 3224"/>
              <a:gd name="T8" fmla="*/ 525 w 769"/>
              <a:gd name="T9" fmla="*/ 484 h 3224"/>
              <a:gd name="T10" fmla="*/ 459 w 769"/>
              <a:gd name="T11" fmla="*/ 654 h 3224"/>
              <a:gd name="T12" fmla="*/ 401 w 769"/>
              <a:gd name="T13" fmla="*/ 828 h 3224"/>
              <a:gd name="T14" fmla="*/ 352 w 769"/>
              <a:gd name="T15" fmla="*/ 1006 h 3224"/>
              <a:gd name="T16" fmla="*/ 310 w 769"/>
              <a:gd name="T17" fmla="*/ 1186 h 3224"/>
              <a:gd name="T18" fmla="*/ 278 w 769"/>
              <a:gd name="T19" fmla="*/ 1370 h 3224"/>
              <a:gd name="T20" fmla="*/ 254 w 769"/>
              <a:gd name="T21" fmla="*/ 1556 h 3224"/>
              <a:gd name="T22" fmla="*/ 240 w 769"/>
              <a:gd name="T23" fmla="*/ 1747 h 3224"/>
              <a:gd name="T24" fmla="*/ 236 w 769"/>
              <a:gd name="T25" fmla="*/ 1937 h 3224"/>
              <a:gd name="T26" fmla="*/ 240 w 769"/>
              <a:gd name="T27" fmla="*/ 2130 h 3224"/>
              <a:gd name="T28" fmla="*/ 256 w 769"/>
              <a:gd name="T29" fmla="*/ 2319 h 3224"/>
              <a:gd name="T30" fmla="*/ 278 w 769"/>
              <a:gd name="T31" fmla="*/ 2506 h 3224"/>
              <a:gd name="T32" fmla="*/ 312 w 769"/>
              <a:gd name="T33" fmla="*/ 2690 h 3224"/>
              <a:gd name="T34" fmla="*/ 354 w 769"/>
              <a:gd name="T35" fmla="*/ 2872 h 3224"/>
              <a:gd name="T36" fmla="*/ 403 w 769"/>
              <a:gd name="T37" fmla="*/ 3049 h 3224"/>
              <a:gd name="T38" fmla="*/ 460 w 769"/>
              <a:gd name="T39" fmla="*/ 3224 h 3224"/>
              <a:gd name="T40" fmla="*/ 429 w 769"/>
              <a:gd name="T41" fmla="*/ 3224 h 3224"/>
              <a:gd name="T42" fmla="*/ 350 w 769"/>
              <a:gd name="T43" fmla="*/ 3080 h 3224"/>
              <a:gd name="T44" fmla="*/ 280 w 769"/>
              <a:gd name="T45" fmla="*/ 2932 h 3224"/>
              <a:gd name="T46" fmla="*/ 215 w 769"/>
              <a:gd name="T47" fmla="*/ 2779 h 3224"/>
              <a:gd name="T48" fmla="*/ 159 w 769"/>
              <a:gd name="T49" fmla="*/ 2624 h 3224"/>
              <a:gd name="T50" fmla="*/ 112 w 769"/>
              <a:gd name="T51" fmla="*/ 2463 h 3224"/>
              <a:gd name="T52" fmla="*/ 72 w 769"/>
              <a:gd name="T53" fmla="*/ 2300 h 3224"/>
              <a:gd name="T54" fmla="*/ 40 w 769"/>
              <a:gd name="T55" fmla="*/ 2135 h 3224"/>
              <a:gd name="T56" fmla="*/ 17 w 769"/>
              <a:gd name="T57" fmla="*/ 1965 h 3224"/>
              <a:gd name="T58" fmla="*/ 3 w 769"/>
              <a:gd name="T59" fmla="*/ 1794 h 3224"/>
              <a:gd name="T60" fmla="*/ 0 w 769"/>
              <a:gd name="T61" fmla="*/ 1621 h 3224"/>
              <a:gd name="T62" fmla="*/ 3 w 769"/>
              <a:gd name="T63" fmla="*/ 1444 h 3224"/>
              <a:gd name="T64" fmla="*/ 17 w 769"/>
              <a:gd name="T65" fmla="*/ 1270 h 3224"/>
              <a:gd name="T66" fmla="*/ 42 w 769"/>
              <a:gd name="T67" fmla="*/ 1099 h 3224"/>
              <a:gd name="T68" fmla="*/ 73 w 769"/>
              <a:gd name="T69" fmla="*/ 933 h 3224"/>
              <a:gd name="T70" fmla="*/ 114 w 769"/>
              <a:gd name="T71" fmla="*/ 766 h 3224"/>
              <a:gd name="T72" fmla="*/ 163 w 769"/>
              <a:gd name="T73" fmla="*/ 605 h 3224"/>
              <a:gd name="T74" fmla="*/ 221 w 769"/>
              <a:gd name="T75" fmla="*/ 448 h 3224"/>
              <a:gd name="T76" fmla="*/ 285 w 769"/>
              <a:gd name="T77" fmla="*/ 294 h 3224"/>
              <a:gd name="T78" fmla="*/ 359 w 769"/>
              <a:gd name="T79" fmla="*/ 145 h 3224"/>
              <a:gd name="T80" fmla="*/ 439 w 769"/>
              <a:gd name="T81" fmla="*/ 0 h 3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9" h="3224">
                <a:moveTo>
                  <a:pt x="439" y="0"/>
                </a:moveTo>
                <a:lnTo>
                  <a:pt x="769" y="0"/>
                </a:lnTo>
                <a:lnTo>
                  <a:pt x="679" y="157"/>
                </a:lnTo>
                <a:lnTo>
                  <a:pt x="599" y="318"/>
                </a:lnTo>
                <a:lnTo>
                  <a:pt x="525" y="484"/>
                </a:lnTo>
                <a:lnTo>
                  <a:pt x="459" y="654"/>
                </a:lnTo>
                <a:lnTo>
                  <a:pt x="401" y="828"/>
                </a:lnTo>
                <a:lnTo>
                  <a:pt x="352" y="1006"/>
                </a:lnTo>
                <a:lnTo>
                  <a:pt x="310" y="1186"/>
                </a:lnTo>
                <a:lnTo>
                  <a:pt x="278" y="1370"/>
                </a:lnTo>
                <a:lnTo>
                  <a:pt x="254" y="1556"/>
                </a:lnTo>
                <a:lnTo>
                  <a:pt x="240" y="1747"/>
                </a:lnTo>
                <a:lnTo>
                  <a:pt x="236" y="1937"/>
                </a:lnTo>
                <a:lnTo>
                  <a:pt x="240" y="2130"/>
                </a:lnTo>
                <a:lnTo>
                  <a:pt x="256" y="2319"/>
                </a:lnTo>
                <a:lnTo>
                  <a:pt x="278" y="2506"/>
                </a:lnTo>
                <a:lnTo>
                  <a:pt x="312" y="2690"/>
                </a:lnTo>
                <a:lnTo>
                  <a:pt x="354" y="2872"/>
                </a:lnTo>
                <a:lnTo>
                  <a:pt x="403" y="3049"/>
                </a:lnTo>
                <a:lnTo>
                  <a:pt x="460" y="3224"/>
                </a:lnTo>
                <a:lnTo>
                  <a:pt x="429" y="3224"/>
                </a:lnTo>
                <a:lnTo>
                  <a:pt x="350" y="3080"/>
                </a:lnTo>
                <a:lnTo>
                  <a:pt x="280" y="2932"/>
                </a:lnTo>
                <a:lnTo>
                  <a:pt x="215" y="2779"/>
                </a:lnTo>
                <a:lnTo>
                  <a:pt x="159" y="2624"/>
                </a:lnTo>
                <a:lnTo>
                  <a:pt x="112" y="2463"/>
                </a:lnTo>
                <a:lnTo>
                  <a:pt x="72" y="2300"/>
                </a:lnTo>
                <a:lnTo>
                  <a:pt x="40" y="2135"/>
                </a:lnTo>
                <a:lnTo>
                  <a:pt x="17" y="1965"/>
                </a:lnTo>
                <a:lnTo>
                  <a:pt x="3" y="1794"/>
                </a:lnTo>
                <a:lnTo>
                  <a:pt x="0" y="1621"/>
                </a:lnTo>
                <a:lnTo>
                  <a:pt x="3" y="1444"/>
                </a:lnTo>
                <a:lnTo>
                  <a:pt x="17" y="1270"/>
                </a:lnTo>
                <a:lnTo>
                  <a:pt x="42" y="1099"/>
                </a:lnTo>
                <a:lnTo>
                  <a:pt x="73" y="933"/>
                </a:lnTo>
                <a:lnTo>
                  <a:pt x="114" y="766"/>
                </a:lnTo>
                <a:lnTo>
                  <a:pt x="163" y="605"/>
                </a:lnTo>
                <a:lnTo>
                  <a:pt x="221" y="448"/>
                </a:lnTo>
                <a:lnTo>
                  <a:pt x="285" y="294"/>
                </a:lnTo>
                <a:lnTo>
                  <a:pt x="359" y="145"/>
                </a:lnTo>
                <a:lnTo>
                  <a:pt x="439" y="0"/>
                </a:lnTo>
                <a:close/>
              </a:path>
            </a:pathLst>
          </a:custGeom>
          <a:solidFill>
            <a:srgbClr val="9BD744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srgbClr val="FFFFFF"/>
              </a:solidFill>
              <a:latin typeface="Arial" panose="020B0604020202020204"/>
              <a:cs typeface="+mn-ea"/>
            </a:endParaRPr>
          </a:p>
        </p:txBody>
      </p:sp>
      <p:sp>
        <p:nvSpPr>
          <p:cNvPr id="3" name="Freeform 8"/>
          <p:cNvSpPr/>
          <p:nvPr/>
        </p:nvSpPr>
        <p:spPr bwMode="auto">
          <a:xfrm flipH="1">
            <a:off x="4066106" y="0"/>
            <a:ext cx="1183087" cy="6857247"/>
          </a:xfrm>
          <a:custGeom>
            <a:avLst/>
            <a:gdLst>
              <a:gd name="T0" fmla="*/ 533 w 559"/>
              <a:gd name="T1" fmla="*/ 0 h 3224"/>
              <a:gd name="T2" fmla="*/ 547 w 559"/>
              <a:gd name="T3" fmla="*/ 0 h 3224"/>
              <a:gd name="T4" fmla="*/ 475 w 559"/>
              <a:gd name="T5" fmla="*/ 162 h 3224"/>
              <a:gd name="T6" fmla="*/ 410 w 559"/>
              <a:gd name="T7" fmla="*/ 332 h 3224"/>
              <a:gd name="T8" fmla="*/ 354 w 559"/>
              <a:gd name="T9" fmla="*/ 504 h 3224"/>
              <a:gd name="T10" fmla="*/ 305 w 559"/>
              <a:gd name="T11" fmla="*/ 679 h 3224"/>
              <a:gd name="T12" fmla="*/ 266 w 559"/>
              <a:gd name="T13" fmla="*/ 857 h 3224"/>
              <a:gd name="T14" fmla="*/ 235 w 559"/>
              <a:gd name="T15" fmla="*/ 1039 h 3224"/>
              <a:gd name="T16" fmla="*/ 212 w 559"/>
              <a:gd name="T17" fmla="*/ 1223 h 3224"/>
              <a:gd name="T18" fmla="*/ 198 w 559"/>
              <a:gd name="T19" fmla="*/ 1410 h 3224"/>
              <a:gd name="T20" fmla="*/ 193 w 559"/>
              <a:gd name="T21" fmla="*/ 1599 h 3224"/>
              <a:gd name="T22" fmla="*/ 198 w 559"/>
              <a:gd name="T23" fmla="*/ 1792 h 3224"/>
              <a:gd name="T24" fmla="*/ 212 w 559"/>
              <a:gd name="T25" fmla="*/ 1981 h 3224"/>
              <a:gd name="T26" fmla="*/ 235 w 559"/>
              <a:gd name="T27" fmla="*/ 2168 h 3224"/>
              <a:gd name="T28" fmla="*/ 268 w 559"/>
              <a:gd name="T29" fmla="*/ 2354 h 3224"/>
              <a:gd name="T30" fmla="*/ 310 w 559"/>
              <a:gd name="T31" fmla="*/ 2534 h 3224"/>
              <a:gd name="T32" fmla="*/ 359 w 559"/>
              <a:gd name="T33" fmla="*/ 2713 h 3224"/>
              <a:gd name="T34" fmla="*/ 419 w 559"/>
              <a:gd name="T35" fmla="*/ 2886 h 3224"/>
              <a:gd name="T36" fmla="*/ 485 w 559"/>
              <a:gd name="T37" fmla="*/ 3058 h 3224"/>
              <a:gd name="T38" fmla="*/ 559 w 559"/>
              <a:gd name="T39" fmla="*/ 3224 h 3224"/>
              <a:gd name="T40" fmla="*/ 224 w 559"/>
              <a:gd name="T41" fmla="*/ 3224 h 3224"/>
              <a:gd name="T42" fmla="*/ 167 w 559"/>
              <a:gd name="T43" fmla="*/ 3049 h 3224"/>
              <a:gd name="T44" fmla="*/ 118 w 559"/>
              <a:gd name="T45" fmla="*/ 2872 h 3224"/>
              <a:gd name="T46" fmla="*/ 76 w 559"/>
              <a:gd name="T47" fmla="*/ 2690 h 3224"/>
              <a:gd name="T48" fmla="*/ 42 w 559"/>
              <a:gd name="T49" fmla="*/ 2506 h 3224"/>
              <a:gd name="T50" fmla="*/ 20 w 559"/>
              <a:gd name="T51" fmla="*/ 2319 h 3224"/>
              <a:gd name="T52" fmla="*/ 4 w 559"/>
              <a:gd name="T53" fmla="*/ 2130 h 3224"/>
              <a:gd name="T54" fmla="*/ 0 w 559"/>
              <a:gd name="T55" fmla="*/ 1937 h 3224"/>
              <a:gd name="T56" fmla="*/ 4 w 559"/>
              <a:gd name="T57" fmla="*/ 1747 h 3224"/>
              <a:gd name="T58" fmla="*/ 18 w 559"/>
              <a:gd name="T59" fmla="*/ 1556 h 3224"/>
              <a:gd name="T60" fmla="*/ 42 w 559"/>
              <a:gd name="T61" fmla="*/ 1370 h 3224"/>
              <a:gd name="T62" fmla="*/ 74 w 559"/>
              <a:gd name="T63" fmla="*/ 1186 h 3224"/>
              <a:gd name="T64" fmla="*/ 116 w 559"/>
              <a:gd name="T65" fmla="*/ 1006 h 3224"/>
              <a:gd name="T66" fmla="*/ 165 w 559"/>
              <a:gd name="T67" fmla="*/ 828 h 3224"/>
              <a:gd name="T68" fmla="*/ 223 w 559"/>
              <a:gd name="T69" fmla="*/ 654 h 3224"/>
              <a:gd name="T70" fmla="*/ 289 w 559"/>
              <a:gd name="T71" fmla="*/ 484 h 3224"/>
              <a:gd name="T72" fmla="*/ 363 w 559"/>
              <a:gd name="T73" fmla="*/ 318 h 3224"/>
              <a:gd name="T74" fmla="*/ 443 w 559"/>
              <a:gd name="T75" fmla="*/ 157 h 3224"/>
              <a:gd name="T76" fmla="*/ 533 w 559"/>
              <a:gd name="T77" fmla="*/ 0 h 3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59" h="3224">
                <a:moveTo>
                  <a:pt x="533" y="0"/>
                </a:moveTo>
                <a:lnTo>
                  <a:pt x="547" y="0"/>
                </a:lnTo>
                <a:lnTo>
                  <a:pt x="475" y="162"/>
                </a:lnTo>
                <a:lnTo>
                  <a:pt x="410" y="332"/>
                </a:lnTo>
                <a:lnTo>
                  <a:pt x="354" y="504"/>
                </a:lnTo>
                <a:lnTo>
                  <a:pt x="305" y="679"/>
                </a:lnTo>
                <a:lnTo>
                  <a:pt x="266" y="857"/>
                </a:lnTo>
                <a:lnTo>
                  <a:pt x="235" y="1039"/>
                </a:lnTo>
                <a:lnTo>
                  <a:pt x="212" y="1223"/>
                </a:lnTo>
                <a:lnTo>
                  <a:pt x="198" y="1410"/>
                </a:lnTo>
                <a:lnTo>
                  <a:pt x="193" y="1599"/>
                </a:lnTo>
                <a:lnTo>
                  <a:pt x="198" y="1792"/>
                </a:lnTo>
                <a:lnTo>
                  <a:pt x="212" y="1981"/>
                </a:lnTo>
                <a:lnTo>
                  <a:pt x="235" y="2168"/>
                </a:lnTo>
                <a:lnTo>
                  <a:pt x="268" y="2354"/>
                </a:lnTo>
                <a:lnTo>
                  <a:pt x="310" y="2534"/>
                </a:lnTo>
                <a:lnTo>
                  <a:pt x="359" y="2713"/>
                </a:lnTo>
                <a:lnTo>
                  <a:pt x="419" y="2886"/>
                </a:lnTo>
                <a:lnTo>
                  <a:pt x="485" y="3058"/>
                </a:lnTo>
                <a:lnTo>
                  <a:pt x="559" y="3224"/>
                </a:lnTo>
                <a:lnTo>
                  <a:pt x="224" y="3224"/>
                </a:lnTo>
                <a:lnTo>
                  <a:pt x="167" y="3049"/>
                </a:lnTo>
                <a:lnTo>
                  <a:pt x="118" y="2872"/>
                </a:lnTo>
                <a:lnTo>
                  <a:pt x="76" y="2690"/>
                </a:lnTo>
                <a:lnTo>
                  <a:pt x="42" y="2506"/>
                </a:lnTo>
                <a:lnTo>
                  <a:pt x="20" y="2319"/>
                </a:lnTo>
                <a:lnTo>
                  <a:pt x="4" y="2130"/>
                </a:lnTo>
                <a:lnTo>
                  <a:pt x="0" y="1937"/>
                </a:lnTo>
                <a:lnTo>
                  <a:pt x="4" y="1747"/>
                </a:lnTo>
                <a:lnTo>
                  <a:pt x="18" y="1556"/>
                </a:lnTo>
                <a:lnTo>
                  <a:pt x="42" y="1370"/>
                </a:lnTo>
                <a:lnTo>
                  <a:pt x="74" y="1186"/>
                </a:lnTo>
                <a:lnTo>
                  <a:pt x="116" y="1006"/>
                </a:lnTo>
                <a:lnTo>
                  <a:pt x="165" y="828"/>
                </a:lnTo>
                <a:lnTo>
                  <a:pt x="223" y="654"/>
                </a:lnTo>
                <a:lnTo>
                  <a:pt x="289" y="484"/>
                </a:lnTo>
                <a:lnTo>
                  <a:pt x="363" y="318"/>
                </a:lnTo>
                <a:lnTo>
                  <a:pt x="443" y="157"/>
                </a:lnTo>
                <a:lnTo>
                  <a:pt x="533" y="0"/>
                </a:lnTo>
                <a:close/>
              </a:path>
            </a:pathLst>
          </a:custGeom>
          <a:solidFill>
            <a:srgbClr val="01304C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srgbClr val="FFFFFF"/>
              </a:solidFill>
              <a:latin typeface="Arial" panose="020B0604020202020204"/>
              <a:cs typeface="+mn-ea"/>
            </a:endParaRPr>
          </a:p>
        </p:txBody>
      </p:sp>
      <p:pic>
        <p:nvPicPr>
          <p:cNvPr id="5" name="图片 4" descr="110359146_5_201709080457298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050790" y="5547360"/>
            <a:ext cx="54698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敢为人先，追求卓越</a:t>
            </a:r>
            <a:endParaRPr lang="zh-CN" altLang="en-US" sz="44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04130" y="4643755"/>
            <a:ext cx="25558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武汉精神</a:t>
            </a:r>
            <a:endParaRPr lang="zh-CN" altLang="en-US" sz="4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660005" y="353060"/>
            <a:ext cx="43091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首义路站</a:t>
            </a:r>
            <a:endParaRPr lang="zh-CN" altLang="en-US" sz="480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云形标注 24"/>
          <p:cNvSpPr/>
          <p:nvPr/>
        </p:nvSpPr>
        <p:spPr>
          <a:xfrm rot="10800000">
            <a:off x="948055" y="5319395"/>
            <a:ext cx="3534410" cy="1044575"/>
          </a:xfrm>
          <a:prstGeom prst="cloud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云形标注 23"/>
          <p:cNvSpPr/>
          <p:nvPr/>
        </p:nvSpPr>
        <p:spPr>
          <a:xfrm>
            <a:off x="7380605" y="969645"/>
            <a:ext cx="3667125" cy="1165860"/>
          </a:xfrm>
          <a:prstGeom prst="cloud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任意多边形 23"/>
          <p:cNvSpPr/>
          <p:nvPr/>
        </p:nvSpPr>
        <p:spPr bwMode="auto">
          <a:xfrm>
            <a:off x="9414054" y="5789164"/>
            <a:ext cx="2777945" cy="1068835"/>
          </a:xfrm>
          <a:custGeom>
            <a:avLst/>
            <a:gdLst>
              <a:gd name="connsiteX0" fmla="*/ 5842280 w 7491914"/>
              <a:gd name="connsiteY0" fmla="*/ 205 h 2882570"/>
              <a:gd name="connsiteX1" fmla="*/ 6960295 w 7491914"/>
              <a:gd name="connsiteY1" fmla="*/ 183813 h 2882570"/>
              <a:gd name="connsiteX2" fmla="*/ 7107808 w 7491914"/>
              <a:gd name="connsiteY2" fmla="*/ 240251 h 2882570"/>
              <a:gd name="connsiteX3" fmla="*/ 7393592 w 7491914"/>
              <a:gd name="connsiteY3" fmla="*/ 386886 h 2882570"/>
              <a:gd name="connsiteX4" fmla="*/ 7491914 w 7491914"/>
              <a:gd name="connsiteY4" fmla="*/ 442631 h 2882570"/>
              <a:gd name="connsiteX5" fmla="*/ 7491914 w 7491914"/>
              <a:gd name="connsiteY5" fmla="*/ 472632 h 2882570"/>
              <a:gd name="connsiteX6" fmla="*/ 7491914 w 7491914"/>
              <a:gd name="connsiteY6" fmla="*/ 2233809 h 2882570"/>
              <a:gd name="connsiteX7" fmla="*/ 67691 w 7491914"/>
              <a:gd name="connsiteY7" fmla="*/ 2855724 h 2882570"/>
              <a:gd name="connsiteX8" fmla="*/ 0 w 7491914"/>
              <a:gd name="connsiteY8" fmla="*/ 2882570 h 2882570"/>
              <a:gd name="connsiteX9" fmla="*/ 138017 w 7491914"/>
              <a:gd name="connsiteY9" fmla="*/ 2803817 h 2882570"/>
              <a:gd name="connsiteX10" fmla="*/ 5842280 w 7491914"/>
              <a:gd name="connsiteY10" fmla="*/ 205 h 2882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491914" h="2882570">
                <a:moveTo>
                  <a:pt x="5842280" y="205"/>
                </a:moveTo>
                <a:cubicBezTo>
                  <a:pt x="6211864" y="-3856"/>
                  <a:pt x="6584084" y="52313"/>
                  <a:pt x="6960295" y="183813"/>
                </a:cubicBezTo>
                <a:lnTo>
                  <a:pt x="7107808" y="240251"/>
                </a:lnTo>
                <a:lnTo>
                  <a:pt x="7393592" y="386886"/>
                </a:lnTo>
                <a:lnTo>
                  <a:pt x="7491914" y="442631"/>
                </a:lnTo>
                <a:lnTo>
                  <a:pt x="7491914" y="472632"/>
                </a:lnTo>
                <a:cubicBezTo>
                  <a:pt x="7491914" y="2233809"/>
                  <a:pt x="7491914" y="2233809"/>
                  <a:pt x="7491914" y="2233809"/>
                </a:cubicBezTo>
                <a:cubicBezTo>
                  <a:pt x="4608365" y="499446"/>
                  <a:pt x="2322776" y="1931651"/>
                  <a:pt x="67691" y="2855724"/>
                </a:cubicBezTo>
                <a:lnTo>
                  <a:pt x="0" y="2882570"/>
                </a:lnTo>
                <a:lnTo>
                  <a:pt x="138017" y="2803817"/>
                </a:lnTo>
                <a:cubicBezTo>
                  <a:pt x="2093613" y="1649979"/>
                  <a:pt x="3932762" y="21187"/>
                  <a:pt x="5842280" y="205"/>
                </a:cubicBezTo>
                <a:close/>
              </a:path>
            </a:pathLst>
          </a:custGeom>
          <a:solidFill>
            <a:srgbClr val="01304C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srgbClr val="FFFFFF"/>
              </a:solidFill>
              <a:latin typeface="Arial" panose="020B0604020202020204"/>
              <a:cs typeface="+mn-ea"/>
            </a:endParaRPr>
          </a:p>
        </p:txBody>
      </p:sp>
      <p:sp>
        <p:nvSpPr>
          <p:cNvPr id="5" name="任意多边形: 形状 4"/>
          <p:cNvSpPr/>
          <p:nvPr/>
        </p:nvSpPr>
        <p:spPr bwMode="auto">
          <a:xfrm>
            <a:off x="-35859" y="0"/>
            <a:ext cx="11946208" cy="4039398"/>
          </a:xfrm>
          <a:custGeom>
            <a:avLst/>
            <a:gdLst>
              <a:gd name="connsiteX0" fmla="*/ 9963430 w 12227859"/>
              <a:gd name="connsiteY0" fmla="*/ 856 h 4134633"/>
              <a:gd name="connsiteX1" fmla="*/ 12227859 w 12227859"/>
              <a:gd name="connsiteY1" fmla="*/ 631281 h 4134633"/>
              <a:gd name="connsiteX2" fmla="*/ 12227859 w 12227859"/>
              <a:gd name="connsiteY2" fmla="*/ 643973 h 4134633"/>
              <a:gd name="connsiteX3" fmla="*/ 0 w 12227859"/>
              <a:gd name="connsiteY3" fmla="*/ 3867724 h 4134633"/>
              <a:gd name="connsiteX4" fmla="*/ 0 w 12227859"/>
              <a:gd name="connsiteY4" fmla="*/ 1240494 h 4134633"/>
              <a:gd name="connsiteX5" fmla="*/ 9963430 w 12227859"/>
              <a:gd name="connsiteY5" fmla="*/ 856 h 4134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27859" h="4134633">
                <a:moveTo>
                  <a:pt x="9963430" y="856"/>
                </a:moveTo>
                <a:cubicBezTo>
                  <a:pt x="10694289" y="-13776"/>
                  <a:pt x="11443069" y="157714"/>
                  <a:pt x="12227859" y="631281"/>
                </a:cubicBezTo>
                <a:lnTo>
                  <a:pt x="12227859" y="643973"/>
                </a:lnTo>
                <a:cubicBezTo>
                  <a:pt x="8168766" y="-1602498"/>
                  <a:pt x="4640770" y="5581134"/>
                  <a:pt x="0" y="3867724"/>
                </a:cubicBezTo>
                <a:cubicBezTo>
                  <a:pt x="0" y="1240494"/>
                  <a:pt x="0" y="1240494"/>
                  <a:pt x="0" y="1240494"/>
                </a:cubicBezTo>
                <a:cubicBezTo>
                  <a:pt x="3965835" y="3622611"/>
                  <a:pt x="6796373" y="64259"/>
                  <a:pt x="9963430" y="856"/>
                </a:cubicBezTo>
                <a:close/>
              </a:path>
            </a:pathLst>
          </a:custGeom>
          <a:solidFill>
            <a:srgbClr val="9BD744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srgbClr val="FFFFFF"/>
              </a:solidFill>
              <a:latin typeface="Arial" panose="020B0604020202020204"/>
              <a:cs typeface="+mn-ea"/>
            </a:endParaRPr>
          </a:p>
        </p:txBody>
      </p:sp>
      <p:pic>
        <p:nvPicPr>
          <p:cNvPr id="3" name="图片 2" descr="2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960" y="534670"/>
            <a:ext cx="5631180" cy="4330065"/>
          </a:xfrm>
          <a:prstGeom prst="rect">
            <a:avLst/>
          </a:prstGeom>
        </p:spPr>
      </p:pic>
      <p:pic>
        <p:nvPicPr>
          <p:cNvPr id="4" name="图片 3" descr="eaf81a4c510fd9f9b59a87f1202dd42a2934a49d"/>
          <p:cNvPicPr>
            <a:picLocks noChangeAspect="1"/>
          </p:cNvPicPr>
          <p:nvPr/>
        </p:nvPicPr>
        <p:blipFill>
          <a:blip r:embed="rId2"/>
          <a:srcRect b="9983"/>
          <a:stretch>
            <a:fillRect/>
          </a:stretch>
        </p:blipFill>
        <p:spPr>
          <a:xfrm>
            <a:off x="6243320" y="2503170"/>
            <a:ext cx="5667375" cy="394652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743835" y="1064260"/>
            <a:ext cx="290258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200">
                <a:ln w="22225">
                  <a:solidFill>
                    <a:srgbClr val="01B183"/>
                  </a:solidFill>
                  <a:prstDash val="solid"/>
                </a:ln>
                <a:solidFill>
                  <a:srgbClr val="01B37D"/>
                </a:solidFill>
                <a:effectLst/>
              </a:rPr>
              <a:t>武汉公交</a:t>
            </a:r>
            <a:r>
              <a:rPr lang="en-US" altLang="zh-CN" sz="3200">
                <a:ln w="22225">
                  <a:solidFill>
                    <a:srgbClr val="01B183"/>
                  </a:solidFill>
                  <a:prstDash val="solid"/>
                </a:ln>
                <a:solidFill>
                  <a:srgbClr val="01B37D"/>
                </a:solidFill>
                <a:effectLst/>
              </a:rPr>
              <a:t>230</a:t>
            </a:r>
            <a:r>
              <a:rPr lang="zh-CN" altLang="en-US" sz="3200">
                <a:ln w="22225">
                  <a:solidFill>
                    <a:srgbClr val="01B183"/>
                  </a:solidFill>
                  <a:prstDash val="solid"/>
                </a:ln>
                <a:solidFill>
                  <a:srgbClr val="01B37D"/>
                </a:solidFill>
                <a:effectLst/>
              </a:rPr>
              <a:t>路</a:t>
            </a:r>
            <a:endParaRPr lang="zh-CN" altLang="en-US" sz="3200">
              <a:ln w="22225">
                <a:solidFill>
                  <a:srgbClr val="01B183"/>
                </a:solidFill>
                <a:prstDash val="solid"/>
              </a:ln>
              <a:solidFill>
                <a:srgbClr val="01B37D"/>
              </a:solidFill>
              <a:effectLst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23125" y="2857500"/>
            <a:ext cx="45510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</a:rPr>
              <a:t>地铁</a:t>
            </a:r>
            <a:r>
              <a:rPr lang="en-US" altLang="zh-CN" sz="320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</a:rPr>
              <a:t>1</a:t>
            </a:r>
            <a:r>
              <a:rPr lang="zh-CN" altLang="en-US" sz="320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</a:rPr>
              <a:t>号线 汉口北站</a:t>
            </a:r>
            <a:endParaRPr lang="zh-CN" altLang="en-US" sz="3200">
              <a:ln w="222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20800" y="5518785"/>
            <a:ext cx="37160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滠口小学门口</a:t>
            </a:r>
            <a:endParaRPr lang="zh-CN" altLang="en-US" sz="36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730490" y="1229995"/>
            <a:ext cx="32181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滠口小学附近</a:t>
            </a:r>
            <a:endParaRPr lang="zh-CN" altLang="en-US" sz="36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5" grpId="0" bldLvl="0" animBg="1"/>
      <p:bldP spid="7" grpId="0"/>
      <p:bldP spid="23" grpId="0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/>
          <p:cNvSpPr/>
          <p:nvPr/>
        </p:nvSpPr>
        <p:spPr bwMode="auto">
          <a:xfrm flipH="1">
            <a:off x="2524904" y="-1"/>
            <a:ext cx="1627539" cy="6857247"/>
          </a:xfrm>
          <a:custGeom>
            <a:avLst/>
            <a:gdLst>
              <a:gd name="T0" fmla="*/ 439 w 769"/>
              <a:gd name="T1" fmla="*/ 0 h 3224"/>
              <a:gd name="T2" fmla="*/ 769 w 769"/>
              <a:gd name="T3" fmla="*/ 0 h 3224"/>
              <a:gd name="T4" fmla="*/ 679 w 769"/>
              <a:gd name="T5" fmla="*/ 157 h 3224"/>
              <a:gd name="T6" fmla="*/ 599 w 769"/>
              <a:gd name="T7" fmla="*/ 318 h 3224"/>
              <a:gd name="T8" fmla="*/ 525 w 769"/>
              <a:gd name="T9" fmla="*/ 484 h 3224"/>
              <a:gd name="T10" fmla="*/ 459 w 769"/>
              <a:gd name="T11" fmla="*/ 654 h 3224"/>
              <a:gd name="T12" fmla="*/ 401 w 769"/>
              <a:gd name="T13" fmla="*/ 828 h 3224"/>
              <a:gd name="T14" fmla="*/ 352 w 769"/>
              <a:gd name="T15" fmla="*/ 1006 h 3224"/>
              <a:gd name="T16" fmla="*/ 310 w 769"/>
              <a:gd name="T17" fmla="*/ 1186 h 3224"/>
              <a:gd name="T18" fmla="*/ 278 w 769"/>
              <a:gd name="T19" fmla="*/ 1370 h 3224"/>
              <a:gd name="T20" fmla="*/ 254 w 769"/>
              <a:gd name="T21" fmla="*/ 1556 h 3224"/>
              <a:gd name="T22" fmla="*/ 240 w 769"/>
              <a:gd name="T23" fmla="*/ 1747 h 3224"/>
              <a:gd name="T24" fmla="*/ 236 w 769"/>
              <a:gd name="T25" fmla="*/ 1937 h 3224"/>
              <a:gd name="T26" fmla="*/ 240 w 769"/>
              <a:gd name="T27" fmla="*/ 2130 h 3224"/>
              <a:gd name="T28" fmla="*/ 256 w 769"/>
              <a:gd name="T29" fmla="*/ 2319 h 3224"/>
              <a:gd name="T30" fmla="*/ 278 w 769"/>
              <a:gd name="T31" fmla="*/ 2506 h 3224"/>
              <a:gd name="T32" fmla="*/ 312 w 769"/>
              <a:gd name="T33" fmla="*/ 2690 h 3224"/>
              <a:gd name="T34" fmla="*/ 354 w 769"/>
              <a:gd name="T35" fmla="*/ 2872 h 3224"/>
              <a:gd name="T36" fmla="*/ 403 w 769"/>
              <a:gd name="T37" fmla="*/ 3049 h 3224"/>
              <a:gd name="T38" fmla="*/ 460 w 769"/>
              <a:gd name="T39" fmla="*/ 3224 h 3224"/>
              <a:gd name="T40" fmla="*/ 429 w 769"/>
              <a:gd name="T41" fmla="*/ 3224 h 3224"/>
              <a:gd name="T42" fmla="*/ 350 w 769"/>
              <a:gd name="T43" fmla="*/ 3080 h 3224"/>
              <a:gd name="T44" fmla="*/ 280 w 769"/>
              <a:gd name="T45" fmla="*/ 2932 h 3224"/>
              <a:gd name="T46" fmla="*/ 215 w 769"/>
              <a:gd name="T47" fmla="*/ 2779 h 3224"/>
              <a:gd name="T48" fmla="*/ 159 w 769"/>
              <a:gd name="T49" fmla="*/ 2624 h 3224"/>
              <a:gd name="T50" fmla="*/ 112 w 769"/>
              <a:gd name="T51" fmla="*/ 2463 h 3224"/>
              <a:gd name="T52" fmla="*/ 72 w 769"/>
              <a:gd name="T53" fmla="*/ 2300 h 3224"/>
              <a:gd name="T54" fmla="*/ 40 w 769"/>
              <a:gd name="T55" fmla="*/ 2135 h 3224"/>
              <a:gd name="T56" fmla="*/ 17 w 769"/>
              <a:gd name="T57" fmla="*/ 1965 h 3224"/>
              <a:gd name="T58" fmla="*/ 3 w 769"/>
              <a:gd name="T59" fmla="*/ 1794 h 3224"/>
              <a:gd name="T60" fmla="*/ 0 w 769"/>
              <a:gd name="T61" fmla="*/ 1621 h 3224"/>
              <a:gd name="T62" fmla="*/ 3 w 769"/>
              <a:gd name="T63" fmla="*/ 1444 h 3224"/>
              <a:gd name="T64" fmla="*/ 17 w 769"/>
              <a:gd name="T65" fmla="*/ 1270 h 3224"/>
              <a:gd name="T66" fmla="*/ 42 w 769"/>
              <a:gd name="T67" fmla="*/ 1099 h 3224"/>
              <a:gd name="T68" fmla="*/ 73 w 769"/>
              <a:gd name="T69" fmla="*/ 933 h 3224"/>
              <a:gd name="T70" fmla="*/ 114 w 769"/>
              <a:gd name="T71" fmla="*/ 766 h 3224"/>
              <a:gd name="T72" fmla="*/ 163 w 769"/>
              <a:gd name="T73" fmla="*/ 605 h 3224"/>
              <a:gd name="T74" fmla="*/ 221 w 769"/>
              <a:gd name="T75" fmla="*/ 448 h 3224"/>
              <a:gd name="T76" fmla="*/ 285 w 769"/>
              <a:gd name="T77" fmla="*/ 294 h 3224"/>
              <a:gd name="T78" fmla="*/ 359 w 769"/>
              <a:gd name="T79" fmla="*/ 145 h 3224"/>
              <a:gd name="T80" fmla="*/ 439 w 769"/>
              <a:gd name="T81" fmla="*/ 0 h 3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9" h="3224">
                <a:moveTo>
                  <a:pt x="439" y="0"/>
                </a:moveTo>
                <a:lnTo>
                  <a:pt x="769" y="0"/>
                </a:lnTo>
                <a:lnTo>
                  <a:pt x="679" y="157"/>
                </a:lnTo>
                <a:lnTo>
                  <a:pt x="599" y="318"/>
                </a:lnTo>
                <a:lnTo>
                  <a:pt x="525" y="484"/>
                </a:lnTo>
                <a:lnTo>
                  <a:pt x="459" y="654"/>
                </a:lnTo>
                <a:lnTo>
                  <a:pt x="401" y="828"/>
                </a:lnTo>
                <a:lnTo>
                  <a:pt x="352" y="1006"/>
                </a:lnTo>
                <a:lnTo>
                  <a:pt x="310" y="1186"/>
                </a:lnTo>
                <a:lnTo>
                  <a:pt x="278" y="1370"/>
                </a:lnTo>
                <a:lnTo>
                  <a:pt x="254" y="1556"/>
                </a:lnTo>
                <a:lnTo>
                  <a:pt x="240" y="1747"/>
                </a:lnTo>
                <a:lnTo>
                  <a:pt x="236" y="1937"/>
                </a:lnTo>
                <a:lnTo>
                  <a:pt x="240" y="2130"/>
                </a:lnTo>
                <a:lnTo>
                  <a:pt x="256" y="2319"/>
                </a:lnTo>
                <a:lnTo>
                  <a:pt x="278" y="2506"/>
                </a:lnTo>
                <a:lnTo>
                  <a:pt x="312" y="2690"/>
                </a:lnTo>
                <a:lnTo>
                  <a:pt x="354" y="2872"/>
                </a:lnTo>
                <a:lnTo>
                  <a:pt x="403" y="3049"/>
                </a:lnTo>
                <a:lnTo>
                  <a:pt x="460" y="3224"/>
                </a:lnTo>
                <a:lnTo>
                  <a:pt x="429" y="3224"/>
                </a:lnTo>
                <a:lnTo>
                  <a:pt x="350" y="3080"/>
                </a:lnTo>
                <a:lnTo>
                  <a:pt x="280" y="2932"/>
                </a:lnTo>
                <a:lnTo>
                  <a:pt x="215" y="2779"/>
                </a:lnTo>
                <a:lnTo>
                  <a:pt x="159" y="2624"/>
                </a:lnTo>
                <a:lnTo>
                  <a:pt x="112" y="2463"/>
                </a:lnTo>
                <a:lnTo>
                  <a:pt x="72" y="2300"/>
                </a:lnTo>
                <a:lnTo>
                  <a:pt x="40" y="2135"/>
                </a:lnTo>
                <a:lnTo>
                  <a:pt x="17" y="1965"/>
                </a:lnTo>
                <a:lnTo>
                  <a:pt x="3" y="1794"/>
                </a:lnTo>
                <a:lnTo>
                  <a:pt x="0" y="1621"/>
                </a:lnTo>
                <a:lnTo>
                  <a:pt x="3" y="1444"/>
                </a:lnTo>
                <a:lnTo>
                  <a:pt x="17" y="1270"/>
                </a:lnTo>
                <a:lnTo>
                  <a:pt x="42" y="1099"/>
                </a:lnTo>
                <a:lnTo>
                  <a:pt x="73" y="933"/>
                </a:lnTo>
                <a:lnTo>
                  <a:pt x="114" y="766"/>
                </a:lnTo>
                <a:lnTo>
                  <a:pt x="163" y="605"/>
                </a:lnTo>
                <a:lnTo>
                  <a:pt x="221" y="448"/>
                </a:lnTo>
                <a:lnTo>
                  <a:pt x="285" y="294"/>
                </a:lnTo>
                <a:lnTo>
                  <a:pt x="359" y="145"/>
                </a:lnTo>
                <a:lnTo>
                  <a:pt x="439" y="0"/>
                </a:lnTo>
                <a:close/>
              </a:path>
            </a:pathLst>
          </a:custGeom>
          <a:solidFill>
            <a:srgbClr val="9BD744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srgbClr val="FFFFFF"/>
              </a:solidFill>
              <a:latin typeface="Arial" panose="020B0604020202020204"/>
              <a:cs typeface="+mn-ea"/>
            </a:endParaRPr>
          </a:p>
        </p:txBody>
      </p:sp>
      <p:sp>
        <p:nvSpPr>
          <p:cNvPr id="3" name="Freeform 8"/>
          <p:cNvSpPr/>
          <p:nvPr/>
        </p:nvSpPr>
        <p:spPr bwMode="auto">
          <a:xfrm flipH="1">
            <a:off x="4066106" y="0"/>
            <a:ext cx="1183087" cy="6857247"/>
          </a:xfrm>
          <a:custGeom>
            <a:avLst/>
            <a:gdLst>
              <a:gd name="T0" fmla="*/ 533 w 559"/>
              <a:gd name="T1" fmla="*/ 0 h 3224"/>
              <a:gd name="T2" fmla="*/ 547 w 559"/>
              <a:gd name="T3" fmla="*/ 0 h 3224"/>
              <a:gd name="T4" fmla="*/ 475 w 559"/>
              <a:gd name="T5" fmla="*/ 162 h 3224"/>
              <a:gd name="T6" fmla="*/ 410 w 559"/>
              <a:gd name="T7" fmla="*/ 332 h 3224"/>
              <a:gd name="T8" fmla="*/ 354 w 559"/>
              <a:gd name="T9" fmla="*/ 504 h 3224"/>
              <a:gd name="T10" fmla="*/ 305 w 559"/>
              <a:gd name="T11" fmla="*/ 679 h 3224"/>
              <a:gd name="T12" fmla="*/ 266 w 559"/>
              <a:gd name="T13" fmla="*/ 857 h 3224"/>
              <a:gd name="T14" fmla="*/ 235 w 559"/>
              <a:gd name="T15" fmla="*/ 1039 h 3224"/>
              <a:gd name="T16" fmla="*/ 212 w 559"/>
              <a:gd name="T17" fmla="*/ 1223 h 3224"/>
              <a:gd name="T18" fmla="*/ 198 w 559"/>
              <a:gd name="T19" fmla="*/ 1410 h 3224"/>
              <a:gd name="T20" fmla="*/ 193 w 559"/>
              <a:gd name="T21" fmla="*/ 1599 h 3224"/>
              <a:gd name="T22" fmla="*/ 198 w 559"/>
              <a:gd name="T23" fmla="*/ 1792 h 3224"/>
              <a:gd name="T24" fmla="*/ 212 w 559"/>
              <a:gd name="T25" fmla="*/ 1981 h 3224"/>
              <a:gd name="T26" fmla="*/ 235 w 559"/>
              <a:gd name="T27" fmla="*/ 2168 h 3224"/>
              <a:gd name="T28" fmla="*/ 268 w 559"/>
              <a:gd name="T29" fmla="*/ 2354 h 3224"/>
              <a:gd name="T30" fmla="*/ 310 w 559"/>
              <a:gd name="T31" fmla="*/ 2534 h 3224"/>
              <a:gd name="T32" fmla="*/ 359 w 559"/>
              <a:gd name="T33" fmla="*/ 2713 h 3224"/>
              <a:gd name="T34" fmla="*/ 419 w 559"/>
              <a:gd name="T35" fmla="*/ 2886 h 3224"/>
              <a:gd name="T36" fmla="*/ 485 w 559"/>
              <a:gd name="T37" fmla="*/ 3058 h 3224"/>
              <a:gd name="T38" fmla="*/ 559 w 559"/>
              <a:gd name="T39" fmla="*/ 3224 h 3224"/>
              <a:gd name="T40" fmla="*/ 224 w 559"/>
              <a:gd name="T41" fmla="*/ 3224 h 3224"/>
              <a:gd name="T42" fmla="*/ 167 w 559"/>
              <a:gd name="T43" fmla="*/ 3049 h 3224"/>
              <a:gd name="T44" fmla="*/ 118 w 559"/>
              <a:gd name="T45" fmla="*/ 2872 h 3224"/>
              <a:gd name="T46" fmla="*/ 76 w 559"/>
              <a:gd name="T47" fmla="*/ 2690 h 3224"/>
              <a:gd name="T48" fmla="*/ 42 w 559"/>
              <a:gd name="T49" fmla="*/ 2506 h 3224"/>
              <a:gd name="T50" fmla="*/ 20 w 559"/>
              <a:gd name="T51" fmla="*/ 2319 h 3224"/>
              <a:gd name="T52" fmla="*/ 4 w 559"/>
              <a:gd name="T53" fmla="*/ 2130 h 3224"/>
              <a:gd name="T54" fmla="*/ 0 w 559"/>
              <a:gd name="T55" fmla="*/ 1937 h 3224"/>
              <a:gd name="T56" fmla="*/ 4 w 559"/>
              <a:gd name="T57" fmla="*/ 1747 h 3224"/>
              <a:gd name="T58" fmla="*/ 18 w 559"/>
              <a:gd name="T59" fmla="*/ 1556 h 3224"/>
              <a:gd name="T60" fmla="*/ 42 w 559"/>
              <a:gd name="T61" fmla="*/ 1370 h 3224"/>
              <a:gd name="T62" fmla="*/ 74 w 559"/>
              <a:gd name="T63" fmla="*/ 1186 h 3224"/>
              <a:gd name="T64" fmla="*/ 116 w 559"/>
              <a:gd name="T65" fmla="*/ 1006 h 3224"/>
              <a:gd name="T66" fmla="*/ 165 w 559"/>
              <a:gd name="T67" fmla="*/ 828 h 3224"/>
              <a:gd name="T68" fmla="*/ 223 w 559"/>
              <a:gd name="T69" fmla="*/ 654 h 3224"/>
              <a:gd name="T70" fmla="*/ 289 w 559"/>
              <a:gd name="T71" fmla="*/ 484 h 3224"/>
              <a:gd name="T72" fmla="*/ 363 w 559"/>
              <a:gd name="T73" fmla="*/ 318 h 3224"/>
              <a:gd name="T74" fmla="*/ 443 w 559"/>
              <a:gd name="T75" fmla="*/ 157 h 3224"/>
              <a:gd name="T76" fmla="*/ 533 w 559"/>
              <a:gd name="T77" fmla="*/ 0 h 3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59" h="3224">
                <a:moveTo>
                  <a:pt x="533" y="0"/>
                </a:moveTo>
                <a:lnTo>
                  <a:pt x="547" y="0"/>
                </a:lnTo>
                <a:lnTo>
                  <a:pt x="475" y="162"/>
                </a:lnTo>
                <a:lnTo>
                  <a:pt x="410" y="332"/>
                </a:lnTo>
                <a:lnTo>
                  <a:pt x="354" y="504"/>
                </a:lnTo>
                <a:lnTo>
                  <a:pt x="305" y="679"/>
                </a:lnTo>
                <a:lnTo>
                  <a:pt x="266" y="857"/>
                </a:lnTo>
                <a:lnTo>
                  <a:pt x="235" y="1039"/>
                </a:lnTo>
                <a:lnTo>
                  <a:pt x="212" y="1223"/>
                </a:lnTo>
                <a:lnTo>
                  <a:pt x="198" y="1410"/>
                </a:lnTo>
                <a:lnTo>
                  <a:pt x="193" y="1599"/>
                </a:lnTo>
                <a:lnTo>
                  <a:pt x="198" y="1792"/>
                </a:lnTo>
                <a:lnTo>
                  <a:pt x="212" y="1981"/>
                </a:lnTo>
                <a:lnTo>
                  <a:pt x="235" y="2168"/>
                </a:lnTo>
                <a:lnTo>
                  <a:pt x="268" y="2354"/>
                </a:lnTo>
                <a:lnTo>
                  <a:pt x="310" y="2534"/>
                </a:lnTo>
                <a:lnTo>
                  <a:pt x="359" y="2713"/>
                </a:lnTo>
                <a:lnTo>
                  <a:pt x="419" y="2886"/>
                </a:lnTo>
                <a:lnTo>
                  <a:pt x="485" y="3058"/>
                </a:lnTo>
                <a:lnTo>
                  <a:pt x="559" y="3224"/>
                </a:lnTo>
                <a:lnTo>
                  <a:pt x="224" y="3224"/>
                </a:lnTo>
                <a:lnTo>
                  <a:pt x="167" y="3049"/>
                </a:lnTo>
                <a:lnTo>
                  <a:pt x="118" y="2872"/>
                </a:lnTo>
                <a:lnTo>
                  <a:pt x="76" y="2690"/>
                </a:lnTo>
                <a:lnTo>
                  <a:pt x="42" y="2506"/>
                </a:lnTo>
                <a:lnTo>
                  <a:pt x="20" y="2319"/>
                </a:lnTo>
                <a:lnTo>
                  <a:pt x="4" y="2130"/>
                </a:lnTo>
                <a:lnTo>
                  <a:pt x="0" y="1937"/>
                </a:lnTo>
                <a:lnTo>
                  <a:pt x="4" y="1747"/>
                </a:lnTo>
                <a:lnTo>
                  <a:pt x="18" y="1556"/>
                </a:lnTo>
                <a:lnTo>
                  <a:pt x="42" y="1370"/>
                </a:lnTo>
                <a:lnTo>
                  <a:pt x="74" y="1186"/>
                </a:lnTo>
                <a:lnTo>
                  <a:pt x="116" y="1006"/>
                </a:lnTo>
                <a:lnTo>
                  <a:pt x="165" y="828"/>
                </a:lnTo>
                <a:lnTo>
                  <a:pt x="223" y="654"/>
                </a:lnTo>
                <a:lnTo>
                  <a:pt x="289" y="484"/>
                </a:lnTo>
                <a:lnTo>
                  <a:pt x="363" y="318"/>
                </a:lnTo>
                <a:lnTo>
                  <a:pt x="443" y="157"/>
                </a:lnTo>
                <a:lnTo>
                  <a:pt x="533" y="0"/>
                </a:lnTo>
                <a:close/>
              </a:path>
            </a:pathLst>
          </a:custGeom>
          <a:solidFill>
            <a:srgbClr val="01304C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srgbClr val="FFFFFF"/>
              </a:solidFill>
              <a:latin typeface="Arial" panose="020B0604020202020204"/>
              <a:cs typeface="+mn-ea"/>
            </a:endParaRPr>
          </a:p>
        </p:txBody>
      </p:sp>
      <p:pic>
        <p:nvPicPr>
          <p:cNvPr id="4" name="图片 3" descr="2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005" y="436245"/>
            <a:ext cx="3835400" cy="2973070"/>
          </a:xfrm>
          <a:prstGeom prst="rect">
            <a:avLst/>
          </a:prstGeom>
        </p:spPr>
      </p:pic>
      <p:pic>
        <p:nvPicPr>
          <p:cNvPr id="6" name="图片 5" descr="轿车出行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05" y="3623945"/>
            <a:ext cx="3835400" cy="2828925"/>
          </a:xfrm>
          <a:prstGeom prst="rect">
            <a:avLst/>
          </a:prstGeom>
        </p:spPr>
      </p:pic>
      <p:pic>
        <p:nvPicPr>
          <p:cNvPr id="7" name="图片 6" descr="1号线"/>
          <p:cNvPicPr>
            <a:picLocks noChangeAspect="1"/>
          </p:cNvPicPr>
          <p:nvPr/>
        </p:nvPicPr>
        <p:blipFill>
          <a:blip r:embed="rId3"/>
          <a:srcRect l="5510" r="20431"/>
          <a:stretch>
            <a:fillRect/>
          </a:stretch>
        </p:blipFill>
        <p:spPr>
          <a:xfrm>
            <a:off x="4861560" y="436245"/>
            <a:ext cx="4585970" cy="2973070"/>
          </a:xfrm>
          <a:prstGeom prst="rect">
            <a:avLst/>
          </a:prstGeom>
        </p:spPr>
      </p:pic>
      <p:pic>
        <p:nvPicPr>
          <p:cNvPr id="8" name="图片 7" descr="工享单车出行"/>
          <p:cNvPicPr>
            <a:picLocks noChangeAspect="1"/>
          </p:cNvPicPr>
          <p:nvPr/>
        </p:nvPicPr>
        <p:blipFill>
          <a:blip r:embed="rId4"/>
          <a:srcRect t="22" r="-285" b="9360"/>
          <a:stretch>
            <a:fillRect/>
          </a:stretch>
        </p:blipFill>
        <p:spPr>
          <a:xfrm>
            <a:off x="4861560" y="3623945"/>
            <a:ext cx="4586605" cy="284099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524760" y="2714625"/>
            <a:ext cx="22307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C000"/>
                </a:solidFill>
                <a:latin typeface="黑体" panose="02010609060101010101" charset="-122"/>
                <a:ea typeface="黑体" panose="02010609060101010101" charset="-122"/>
              </a:rPr>
              <a:t>公交出行</a:t>
            </a:r>
            <a:endParaRPr lang="zh-CN" altLang="en-US" sz="3200" b="1">
              <a:solidFill>
                <a:srgbClr val="FFC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769870" y="5759450"/>
            <a:ext cx="2243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C000"/>
                </a:solidFill>
                <a:latin typeface="黑体" panose="02010609060101010101" charset="-122"/>
                <a:ea typeface="黑体" panose="02010609060101010101" charset="-122"/>
              </a:rPr>
              <a:t>开车出行</a:t>
            </a:r>
            <a:endParaRPr lang="zh-CN" altLang="en-US" sz="3200" b="1">
              <a:solidFill>
                <a:srgbClr val="FFC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520815" y="2714625"/>
            <a:ext cx="30079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C000"/>
                </a:solidFill>
                <a:latin typeface="黑体" panose="02010609060101010101" charset="-122"/>
                <a:ea typeface="黑体" panose="02010609060101010101" charset="-122"/>
              </a:rPr>
              <a:t>轨道交通出行</a:t>
            </a:r>
            <a:endParaRPr lang="zh-CN" altLang="en-US" sz="3200" b="1">
              <a:solidFill>
                <a:srgbClr val="FFC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602730" y="5759450"/>
            <a:ext cx="28448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C000"/>
                </a:solidFill>
                <a:latin typeface="黑体" panose="02010609060101010101" charset="-122"/>
                <a:ea typeface="黑体" panose="02010609060101010101" charset="-122"/>
              </a:rPr>
              <a:t>共享单车出行</a:t>
            </a:r>
            <a:endParaRPr lang="zh-CN" altLang="en-US" sz="3200" b="1">
              <a:solidFill>
                <a:srgbClr val="FFC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804400" y="2967990"/>
            <a:ext cx="22059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5400" b="1">
                <a:solidFill>
                  <a:srgbClr val="FFC000"/>
                </a:solidFill>
                <a:latin typeface="黑体" panose="02010609060101010101" charset="-122"/>
                <a:ea typeface="黑体" panose="02010609060101010101" charset="-122"/>
              </a:rPr>
              <a:t>。。。</a:t>
            </a:r>
            <a:endParaRPr lang="zh-CN" altLang="en-US" sz="5400" b="1">
              <a:solidFill>
                <a:srgbClr val="FFC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/>
          <p:nvPr/>
        </p:nvSpPr>
        <p:spPr>
          <a:xfrm>
            <a:off x="-2" y="-3"/>
            <a:ext cx="4358398" cy="6858003"/>
          </a:xfrm>
          <a:custGeom>
            <a:avLst/>
            <a:gdLst>
              <a:gd name="connsiteX0" fmla="*/ 0 w 4358398"/>
              <a:gd name="connsiteY0" fmla="*/ 0 h 6858003"/>
              <a:gd name="connsiteX1" fmla="*/ 2594917 w 4358398"/>
              <a:gd name="connsiteY1" fmla="*/ 0 h 6858003"/>
              <a:gd name="connsiteX2" fmla="*/ 2594917 w 4358398"/>
              <a:gd name="connsiteY2" fmla="*/ 4 h 6858003"/>
              <a:gd name="connsiteX3" fmla="*/ 4063513 w 4358398"/>
              <a:gd name="connsiteY3" fmla="*/ 4 h 6858003"/>
              <a:gd name="connsiteX4" fmla="*/ 3936931 w 4358398"/>
              <a:gd name="connsiteY4" fmla="*/ 86871 h 6858003"/>
              <a:gd name="connsiteX5" fmla="*/ 2766417 w 4358398"/>
              <a:gd name="connsiteY5" fmla="*/ 6725035 h 6858003"/>
              <a:gd name="connsiteX6" fmla="*/ 2594917 w 4358398"/>
              <a:gd name="connsiteY6" fmla="*/ 6808569 h 6858003"/>
              <a:gd name="connsiteX7" fmla="*/ 2594917 w 4358398"/>
              <a:gd name="connsiteY7" fmla="*/ 6857999 h 6858003"/>
              <a:gd name="connsiteX8" fmla="*/ 2493434 w 4358398"/>
              <a:gd name="connsiteY8" fmla="*/ 6857999 h 6858003"/>
              <a:gd name="connsiteX9" fmla="*/ 2493426 w 4358398"/>
              <a:gd name="connsiteY9" fmla="*/ 6858003 h 6858003"/>
              <a:gd name="connsiteX10" fmla="*/ 1238492 w 4358398"/>
              <a:gd name="connsiteY10" fmla="*/ 6858003 h 6858003"/>
              <a:gd name="connsiteX11" fmla="*/ 1238492 w 4358398"/>
              <a:gd name="connsiteY11" fmla="*/ 6857999 h 6858003"/>
              <a:gd name="connsiteX12" fmla="*/ 0 w 4358398"/>
              <a:gd name="connsiteY12" fmla="*/ 6857999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58398" h="6858003">
                <a:moveTo>
                  <a:pt x="0" y="0"/>
                </a:moveTo>
                <a:lnTo>
                  <a:pt x="2594917" y="0"/>
                </a:lnTo>
                <a:lnTo>
                  <a:pt x="2594917" y="4"/>
                </a:lnTo>
                <a:lnTo>
                  <a:pt x="4063513" y="4"/>
                </a:lnTo>
                <a:lnTo>
                  <a:pt x="3936931" y="86871"/>
                </a:lnTo>
                <a:cubicBezTo>
                  <a:pt x="1097195" y="2154177"/>
                  <a:pt x="7011913" y="4543429"/>
                  <a:pt x="2766417" y="6725035"/>
                </a:cubicBezTo>
                <a:lnTo>
                  <a:pt x="2594917" y="6808569"/>
                </a:lnTo>
                <a:lnTo>
                  <a:pt x="2594917" y="6857999"/>
                </a:lnTo>
                <a:lnTo>
                  <a:pt x="2493434" y="6857999"/>
                </a:lnTo>
                <a:lnTo>
                  <a:pt x="2493426" y="6858003"/>
                </a:lnTo>
                <a:lnTo>
                  <a:pt x="1238492" y="6858003"/>
                </a:lnTo>
                <a:lnTo>
                  <a:pt x="1238492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1"/>
            <a:srcRect/>
            <a:stretch>
              <a:fillRect l="-22694" t="-15570" r="-11331" b="-12194"/>
            </a:stretch>
          </a:blip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srgbClr val="FFFFFF"/>
              </a:solidFill>
              <a:latin typeface="Arial" panose="020B0604020202020204"/>
              <a:cs typeface="+mn-ea"/>
            </a:endParaRPr>
          </a:p>
        </p:txBody>
      </p:sp>
      <p:sp>
        <p:nvSpPr>
          <p:cNvPr id="8" name="任意多边形: 形状 7"/>
          <p:cNvSpPr/>
          <p:nvPr/>
        </p:nvSpPr>
        <p:spPr bwMode="auto">
          <a:xfrm>
            <a:off x="2493422" y="-1"/>
            <a:ext cx="2643156" cy="6858001"/>
          </a:xfrm>
          <a:custGeom>
            <a:avLst/>
            <a:gdLst>
              <a:gd name="connsiteX0" fmla="*/ 1570090 w 2643156"/>
              <a:gd name="connsiteY0" fmla="*/ 0 h 6858001"/>
              <a:gd name="connsiteX1" fmla="*/ 2347891 w 2643156"/>
              <a:gd name="connsiteY1" fmla="*/ 0 h 6858001"/>
              <a:gd name="connsiteX2" fmla="*/ 2221689 w 2643156"/>
              <a:gd name="connsiteY2" fmla="*/ 86868 h 6858001"/>
              <a:gd name="connsiteX3" fmla="*/ 1051175 w 2643156"/>
              <a:gd name="connsiteY3" fmla="*/ 6725032 h 6858001"/>
              <a:gd name="connsiteX4" fmla="*/ 778182 w 2643156"/>
              <a:gd name="connsiteY4" fmla="*/ 6858001 h 6858001"/>
              <a:gd name="connsiteX5" fmla="*/ 0 w 2643156"/>
              <a:gd name="connsiteY5" fmla="*/ 6858001 h 6858001"/>
              <a:gd name="connsiteX6" fmla="*/ 272993 w 2643156"/>
              <a:gd name="connsiteY6" fmla="*/ 6725032 h 6858001"/>
              <a:gd name="connsiteX7" fmla="*/ 1443507 w 2643156"/>
              <a:gd name="connsiteY7" fmla="*/ 8686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156" h="6858001">
                <a:moveTo>
                  <a:pt x="1570090" y="0"/>
                </a:moveTo>
                <a:lnTo>
                  <a:pt x="2347891" y="0"/>
                </a:lnTo>
                <a:lnTo>
                  <a:pt x="2221689" y="86868"/>
                </a:lnTo>
                <a:cubicBezTo>
                  <a:pt x="-618047" y="2154174"/>
                  <a:pt x="5296671" y="4543426"/>
                  <a:pt x="1051175" y="6725032"/>
                </a:cubicBezTo>
                <a:lnTo>
                  <a:pt x="778182" y="6858001"/>
                </a:lnTo>
                <a:lnTo>
                  <a:pt x="0" y="6858001"/>
                </a:lnTo>
                <a:lnTo>
                  <a:pt x="272993" y="6725032"/>
                </a:lnTo>
                <a:cubicBezTo>
                  <a:pt x="4518489" y="4543426"/>
                  <a:pt x="-1396229" y="2154174"/>
                  <a:pt x="1443507" y="86868"/>
                </a:cubicBezTo>
                <a:close/>
              </a:path>
            </a:pathLst>
          </a:custGeom>
          <a:solidFill>
            <a:srgbClr val="9BD744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srgbClr val="FFFFFF"/>
              </a:solidFill>
              <a:latin typeface="Arial" panose="020B0604020202020204"/>
              <a:cs typeface="+mn-ea"/>
            </a:endParaRPr>
          </a:p>
        </p:txBody>
      </p:sp>
      <p:sp>
        <p:nvSpPr>
          <p:cNvPr id="9" name="任意多边形: 形状 8"/>
          <p:cNvSpPr/>
          <p:nvPr/>
        </p:nvSpPr>
        <p:spPr bwMode="auto">
          <a:xfrm>
            <a:off x="3815000" y="-2"/>
            <a:ext cx="2643156" cy="6858001"/>
          </a:xfrm>
          <a:custGeom>
            <a:avLst/>
            <a:gdLst>
              <a:gd name="connsiteX0" fmla="*/ 1570090 w 2643156"/>
              <a:gd name="connsiteY0" fmla="*/ 0 h 6858001"/>
              <a:gd name="connsiteX1" fmla="*/ 2347891 w 2643156"/>
              <a:gd name="connsiteY1" fmla="*/ 0 h 6858001"/>
              <a:gd name="connsiteX2" fmla="*/ 2221689 w 2643156"/>
              <a:gd name="connsiteY2" fmla="*/ 86868 h 6858001"/>
              <a:gd name="connsiteX3" fmla="*/ 1051175 w 2643156"/>
              <a:gd name="connsiteY3" fmla="*/ 6725032 h 6858001"/>
              <a:gd name="connsiteX4" fmla="*/ 778182 w 2643156"/>
              <a:gd name="connsiteY4" fmla="*/ 6858001 h 6858001"/>
              <a:gd name="connsiteX5" fmla="*/ 0 w 2643156"/>
              <a:gd name="connsiteY5" fmla="*/ 6858001 h 6858001"/>
              <a:gd name="connsiteX6" fmla="*/ 272993 w 2643156"/>
              <a:gd name="connsiteY6" fmla="*/ 6725032 h 6858001"/>
              <a:gd name="connsiteX7" fmla="*/ 1443507 w 2643156"/>
              <a:gd name="connsiteY7" fmla="*/ 8686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156" h="6858001">
                <a:moveTo>
                  <a:pt x="1570090" y="0"/>
                </a:moveTo>
                <a:lnTo>
                  <a:pt x="2347891" y="0"/>
                </a:lnTo>
                <a:lnTo>
                  <a:pt x="2221689" y="86868"/>
                </a:lnTo>
                <a:cubicBezTo>
                  <a:pt x="-618047" y="2154174"/>
                  <a:pt x="5296671" y="4543426"/>
                  <a:pt x="1051175" y="6725032"/>
                </a:cubicBezTo>
                <a:lnTo>
                  <a:pt x="778182" y="6858001"/>
                </a:lnTo>
                <a:lnTo>
                  <a:pt x="0" y="6858001"/>
                </a:lnTo>
                <a:lnTo>
                  <a:pt x="272993" y="6725032"/>
                </a:lnTo>
                <a:cubicBezTo>
                  <a:pt x="4518489" y="4543426"/>
                  <a:pt x="-1396229" y="2154174"/>
                  <a:pt x="1443507" y="86868"/>
                </a:cubicBezTo>
                <a:close/>
              </a:path>
            </a:pathLst>
          </a:custGeom>
          <a:solidFill>
            <a:srgbClr val="01304C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srgbClr val="FFFFFF"/>
              </a:solidFill>
              <a:latin typeface="Arial" panose="020B0604020202020204"/>
              <a:cs typeface="+mn-ea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254674" y="1942748"/>
            <a:ext cx="2972506" cy="2972504"/>
          </a:xfrm>
          <a:prstGeom prst="ellipse">
            <a:avLst/>
          </a:prstGeom>
          <a:gradFill flip="none" rotWithShape="1">
            <a:gsLst>
              <a:gs pos="68000">
                <a:schemeClr val="bg1">
                  <a:lumMod val="95000"/>
                </a:schemeClr>
              </a:gs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8100000" scaled="1"/>
            <a:tileRect/>
          </a:gradFill>
          <a:ln w="38100">
            <a:solidFill>
              <a:schemeClr val="bg1"/>
            </a:solidFill>
          </a:ln>
          <a:effectLst>
            <a:outerShdw blurRad="520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3862308" y="2556460"/>
            <a:ext cx="1746012" cy="1745076"/>
            <a:chOff x="6705600" y="1277938"/>
            <a:chExt cx="2962275" cy="2960688"/>
          </a:xfrm>
          <a:solidFill>
            <a:srgbClr val="01304C"/>
          </a:solidFill>
        </p:grpSpPr>
        <p:sp>
          <p:nvSpPr>
            <p:cNvPr id="24" name="Freeform 5"/>
            <p:cNvSpPr/>
            <p:nvPr/>
          </p:nvSpPr>
          <p:spPr bwMode="auto">
            <a:xfrm>
              <a:off x="7888288" y="1801813"/>
              <a:ext cx="600075" cy="147638"/>
            </a:xfrm>
            <a:custGeom>
              <a:avLst/>
              <a:gdLst>
                <a:gd name="T0" fmla="*/ 19 w 159"/>
                <a:gd name="T1" fmla="*/ 39 h 39"/>
                <a:gd name="T2" fmla="*/ 139 w 159"/>
                <a:gd name="T3" fmla="*/ 39 h 39"/>
                <a:gd name="T4" fmla="*/ 153 w 159"/>
                <a:gd name="T5" fmla="*/ 33 h 39"/>
                <a:gd name="T6" fmla="*/ 159 w 159"/>
                <a:gd name="T7" fmla="*/ 20 h 39"/>
                <a:gd name="T8" fmla="*/ 153 w 159"/>
                <a:gd name="T9" fmla="*/ 5 h 39"/>
                <a:gd name="T10" fmla="*/ 139 w 159"/>
                <a:gd name="T11" fmla="*/ 0 h 39"/>
                <a:gd name="T12" fmla="*/ 19 w 159"/>
                <a:gd name="T13" fmla="*/ 0 h 39"/>
                <a:gd name="T14" fmla="*/ 5 w 159"/>
                <a:gd name="T15" fmla="*/ 5 h 39"/>
                <a:gd name="T16" fmla="*/ 0 w 159"/>
                <a:gd name="T17" fmla="*/ 20 h 39"/>
                <a:gd name="T18" fmla="*/ 5 w 159"/>
                <a:gd name="T19" fmla="*/ 33 h 39"/>
                <a:gd name="T20" fmla="*/ 19 w 159"/>
                <a:gd name="T2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9" h="39">
                  <a:moveTo>
                    <a:pt x="19" y="39"/>
                  </a:moveTo>
                  <a:cubicBezTo>
                    <a:pt x="139" y="39"/>
                    <a:pt x="139" y="39"/>
                    <a:pt x="139" y="39"/>
                  </a:cubicBezTo>
                  <a:cubicBezTo>
                    <a:pt x="145" y="39"/>
                    <a:pt x="150" y="37"/>
                    <a:pt x="153" y="33"/>
                  </a:cubicBezTo>
                  <a:cubicBezTo>
                    <a:pt x="157" y="30"/>
                    <a:pt x="159" y="25"/>
                    <a:pt x="159" y="20"/>
                  </a:cubicBezTo>
                  <a:cubicBezTo>
                    <a:pt x="159" y="14"/>
                    <a:pt x="157" y="9"/>
                    <a:pt x="153" y="5"/>
                  </a:cubicBezTo>
                  <a:cubicBezTo>
                    <a:pt x="150" y="1"/>
                    <a:pt x="145" y="0"/>
                    <a:pt x="13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4" y="0"/>
                    <a:pt x="9" y="1"/>
                    <a:pt x="5" y="5"/>
                  </a:cubicBezTo>
                  <a:cubicBezTo>
                    <a:pt x="1" y="9"/>
                    <a:pt x="0" y="14"/>
                    <a:pt x="0" y="20"/>
                  </a:cubicBezTo>
                  <a:cubicBezTo>
                    <a:pt x="0" y="25"/>
                    <a:pt x="1" y="30"/>
                    <a:pt x="5" y="33"/>
                  </a:cubicBezTo>
                  <a:cubicBezTo>
                    <a:pt x="9" y="37"/>
                    <a:pt x="14" y="39"/>
                    <a:pt x="19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25" name="Freeform 6"/>
            <p:cNvSpPr/>
            <p:nvPr/>
          </p:nvSpPr>
          <p:spPr bwMode="auto">
            <a:xfrm>
              <a:off x="7480300" y="3097213"/>
              <a:ext cx="211138" cy="211138"/>
            </a:xfrm>
            <a:custGeom>
              <a:avLst/>
              <a:gdLst>
                <a:gd name="T0" fmla="*/ 29 w 56"/>
                <a:gd name="T1" fmla="*/ 0 h 56"/>
                <a:gd name="T2" fmla="*/ 8 w 56"/>
                <a:gd name="T3" fmla="*/ 8 h 56"/>
                <a:gd name="T4" fmla="*/ 0 w 56"/>
                <a:gd name="T5" fmla="*/ 28 h 56"/>
                <a:gd name="T6" fmla="*/ 8 w 56"/>
                <a:gd name="T7" fmla="*/ 48 h 56"/>
                <a:gd name="T8" fmla="*/ 29 w 56"/>
                <a:gd name="T9" fmla="*/ 56 h 56"/>
                <a:gd name="T10" fmla="*/ 48 w 56"/>
                <a:gd name="T11" fmla="*/ 48 h 56"/>
                <a:gd name="T12" fmla="*/ 56 w 56"/>
                <a:gd name="T13" fmla="*/ 28 h 56"/>
                <a:gd name="T14" fmla="*/ 48 w 56"/>
                <a:gd name="T15" fmla="*/ 8 h 56"/>
                <a:gd name="T16" fmla="*/ 29 w 56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29" y="0"/>
                  </a:moveTo>
                  <a:cubicBezTo>
                    <a:pt x="20" y="0"/>
                    <a:pt x="14" y="3"/>
                    <a:pt x="8" y="8"/>
                  </a:cubicBezTo>
                  <a:cubicBezTo>
                    <a:pt x="3" y="14"/>
                    <a:pt x="0" y="20"/>
                    <a:pt x="0" y="28"/>
                  </a:cubicBezTo>
                  <a:cubicBezTo>
                    <a:pt x="0" y="36"/>
                    <a:pt x="3" y="42"/>
                    <a:pt x="8" y="48"/>
                  </a:cubicBezTo>
                  <a:cubicBezTo>
                    <a:pt x="14" y="53"/>
                    <a:pt x="20" y="56"/>
                    <a:pt x="29" y="56"/>
                  </a:cubicBezTo>
                  <a:cubicBezTo>
                    <a:pt x="36" y="56"/>
                    <a:pt x="43" y="53"/>
                    <a:pt x="48" y="48"/>
                  </a:cubicBezTo>
                  <a:cubicBezTo>
                    <a:pt x="54" y="42"/>
                    <a:pt x="56" y="36"/>
                    <a:pt x="56" y="28"/>
                  </a:cubicBezTo>
                  <a:cubicBezTo>
                    <a:pt x="56" y="20"/>
                    <a:pt x="54" y="14"/>
                    <a:pt x="48" y="8"/>
                  </a:cubicBezTo>
                  <a:cubicBezTo>
                    <a:pt x="43" y="3"/>
                    <a:pt x="36" y="0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26" name="Freeform 7"/>
            <p:cNvSpPr/>
            <p:nvPr/>
          </p:nvSpPr>
          <p:spPr bwMode="auto">
            <a:xfrm>
              <a:off x="7510463" y="2097088"/>
              <a:ext cx="1344613" cy="441325"/>
            </a:xfrm>
            <a:custGeom>
              <a:avLst/>
              <a:gdLst>
                <a:gd name="T0" fmla="*/ 0 w 356"/>
                <a:gd name="T1" fmla="*/ 0 h 117"/>
                <a:gd name="T2" fmla="*/ 356 w 356"/>
                <a:gd name="T3" fmla="*/ 0 h 117"/>
                <a:gd name="T4" fmla="*/ 356 w 356"/>
                <a:gd name="T5" fmla="*/ 117 h 117"/>
                <a:gd name="T6" fmla="*/ 0 w 356"/>
                <a:gd name="T7" fmla="*/ 117 h 117"/>
                <a:gd name="T8" fmla="*/ 0 w 35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6" h="117">
                  <a:moveTo>
                    <a:pt x="0" y="0"/>
                  </a:moveTo>
                  <a:cubicBezTo>
                    <a:pt x="356" y="0"/>
                    <a:pt x="356" y="0"/>
                    <a:pt x="356" y="0"/>
                  </a:cubicBezTo>
                  <a:cubicBezTo>
                    <a:pt x="356" y="117"/>
                    <a:pt x="356" y="117"/>
                    <a:pt x="356" y="117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7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27" name="Freeform 8"/>
            <p:cNvSpPr/>
            <p:nvPr/>
          </p:nvSpPr>
          <p:spPr bwMode="auto">
            <a:xfrm>
              <a:off x="8674100" y="3097213"/>
              <a:ext cx="215900" cy="211138"/>
            </a:xfrm>
            <a:custGeom>
              <a:avLst/>
              <a:gdLst>
                <a:gd name="T0" fmla="*/ 57 w 57"/>
                <a:gd name="T1" fmla="*/ 28 h 56"/>
                <a:gd name="T2" fmla="*/ 49 w 57"/>
                <a:gd name="T3" fmla="*/ 8 h 56"/>
                <a:gd name="T4" fmla="*/ 29 w 57"/>
                <a:gd name="T5" fmla="*/ 0 h 56"/>
                <a:gd name="T6" fmla="*/ 9 w 57"/>
                <a:gd name="T7" fmla="*/ 8 h 56"/>
                <a:gd name="T8" fmla="*/ 0 w 57"/>
                <a:gd name="T9" fmla="*/ 28 h 56"/>
                <a:gd name="T10" fmla="*/ 9 w 57"/>
                <a:gd name="T11" fmla="*/ 48 h 56"/>
                <a:gd name="T12" fmla="*/ 29 w 57"/>
                <a:gd name="T13" fmla="*/ 56 h 56"/>
                <a:gd name="T14" fmla="*/ 49 w 57"/>
                <a:gd name="T15" fmla="*/ 48 h 56"/>
                <a:gd name="T16" fmla="*/ 57 w 57"/>
                <a:gd name="T17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6">
                  <a:moveTo>
                    <a:pt x="57" y="28"/>
                  </a:moveTo>
                  <a:cubicBezTo>
                    <a:pt x="57" y="20"/>
                    <a:pt x="55" y="14"/>
                    <a:pt x="49" y="8"/>
                  </a:cubicBezTo>
                  <a:cubicBezTo>
                    <a:pt x="44" y="3"/>
                    <a:pt x="37" y="0"/>
                    <a:pt x="29" y="0"/>
                  </a:cubicBezTo>
                  <a:cubicBezTo>
                    <a:pt x="21" y="0"/>
                    <a:pt x="14" y="3"/>
                    <a:pt x="9" y="8"/>
                  </a:cubicBezTo>
                  <a:cubicBezTo>
                    <a:pt x="3" y="14"/>
                    <a:pt x="0" y="20"/>
                    <a:pt x="0" y="28"/>
                  </a:cubicBezTo>
                  <a:cubicBezTo>
                    <a:pt x="0" y="36"/>
                    <a:pt x="3" y="42"/>
                    <a:pt x="9" y="48"/>
                  </a:cubicBezTo>
                  <a:cubicBezTo>
                    <a:pt x="14" y="53"/>
                    <a:pt x="21" y="56"/>
                    <a:pt x="29" y="56"/>
                  </a:cubicBezTo>
                  <a:cubicBezTo>
                    <a:pt x="37" y="56"/>
                    <a:pt x="44" y="53"/>
                    <a:pt x="49" y="48"/>
                  </a:cubicBezTo>
                  <a:cubicBezTo>
                    <a:pt x="55" y="42"/>
                    <a:pt x="57" y="36"/>
                    <a:pt x="57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28" name="Freeform 9"/>
            <p:cNvSpPr>
              <a:spLocks noEditPoints="1"/>
            </p:cNvSpPr>
            <p:nvPr/>
          </p:nvSpPr>
          <p:spPr bwMode="auto">
            <a:xfrm>
              <a:off x="6705600" y="1277938"/>
              <a:ext cx="2962275" cy="2960688"/>
            </a:xfrm>
            <a:custGeom>
              <a:avLst/>
              <a:gdLst>
                <a:gd name="T0" fmla="*/ 392 w 784"/>
                <a:gd name="T1" fmla="*/ 0 h 784"/>
                <a:gd name="T2" fmla="*/ 0 w 784"/>
                <a:gd name="T3" fmla="*/ 392 h 784"/>
                <a:gd name="T4" fmla="*/ 392 w 784"/>
                <a:gd name="T5" fmla="*/ 784 h 784"/>
                <a:gd name="T6" fmla="*/ 784 w 784"/>
                <a:gd name="T7" fmla="*/ 392 h 784"/>
                <a:gd name="T8" fmla="*/ 392 w 784"/>
                <a:gd name="T9" fmla="*/ 0 h 784"/>
                <a:gd name="T10" fmla="*/ 555 w 784"/>
                <a:gd name="T11" fmla="*/ 686 h 784"/>
                <a:gd name="T12" fmla="*/ 538 w 784"/>
                <a:gd name="T13" fmla="*/ 647 h 784"/>
                <a:gd name="T14" fmla="*/ 246 w 784"/>
                <a:gd name="T15" fmla="*/ 647 h 784"/>
                <a:gd name="T16" fmla="*/ 228 w 784"/>
                <a:gd name="T17" fmla="*/ 686 h 784"/>
                <a:gd name="T18" fmla="*/ 147 w 784"/>
                <a:gd name="T19" fmla="*/ 686 h 784"/>
                <a:gd name="T20" fmla="*/ 230 w 784"/>
                <a:gd name="T21" fmla="*/ 566 h 784"/>
                <a:gd name="T22" fmla="*/ 190 w 784"/>
                <a:gd name="T23" fmla="*/ 539 h 784"/>
                <a:gd name="T24" fmla="*/ 174 w 784"/>
                <a:gd name="T25" fmla="*/ 491 h 784"/>
                <a:gd name="T26" fmla="*/ 174 w 784"/>
                <a:gd name="T27" fmla="*/ 217 h 784"/>
                <a:gd name="T28" fmla="*/ 183 w 784"/>
                <a:gd name="T29" fmla="*/ 186 h 784"/>
                <a:gd name="T30" fmla="*/ 203 w 784"/>
                <a:gd name="T31" fmla="*/ 159 h 784"/>
                <a:gd name="T32" fmla="*/ 229 w 784"/>
                <a:gd name="T33" fmla="*/ 138 h 784"/>
                <a:gd name="T34" fmla="*/ 251 w 784"/>
                <a:gd name="T35" fmla="*/ 125 h 784"/>
                <a:gd name="T36" fmla="*/ 272 w 784"/>
                <a:gd name="T37" fmla="*/ 115 h 784"/>
                <a:gd name="T38" fmla="*/ 299 w 784"/>
                <a:gd name="T39" fmla="*/ 107 h 784"/>
                <a:gd name="T40" fmla="*/ 336 w 784"/>
                <a:gd name="T41" fmla="*/ 100 h 784"/>
                <a:gd name="T42" fmla="*/ 385 w 784"/>
                <a:gd name="T43" fmla="*/ 98 h 784"/>
                <a:gd name="T44" fmla="*/ 440 w 784"/>
                <a:gd name="T45" fmla="*/ 101 h 784"/>
                <a:gd name="T46" fmla="*/ 483 w 784"/>
                <a:gd name="T47" fmla="*/ 108 h 784"/>
                <a:gd name="T48" fmla="*/ 514 w 784"/>
                <a:gd name="T49" fmla="*/ 119 h 784"/>
                <a:gd name="T50" fmla="*/ 539 w 784"/>
                <a:gd name="T51" fmla="*/ 131 h 784"/>
                <a:gd name="T52" fmla="*/ 563 w 784"/>
                <a:gd name="T53" fmla="*/ 145 h 784"/>
                <a:gd name="T54" fmla="*/ 586 w 784"/>
                <a:gd name="T55" fmla="*/ 164 h 784"/>
                <a:gd name="T56" fmla="*/ 603 w 784"/>
                <a:gd name="T57" fmla="*/ 187 h 784"/>
                <a:gd name="T58" fmla="*/ 609 w 784"/>
                <a:gd name="T59" fmla="*/ 217 h 784"/>
                <a:gd name="T60" fmla="*/ 609 w 784"/>
                <a:gd name="T61" fmla="*/ 491 h 784"/>
                <a:gd name="T62" fmla="*/ 593 w 784"/>
                <a:gd name="T63" fmla="*/ 539 h 784"/>
                <a:gd name="T64" fmla="*/ 552 w 784"/>
                <a:gd name="T65" fmla="*/ 566 h 784"/>
                <a:gd name="T66" fmla="*/ 637 w 784"/>
                <a:gd name="T67" fmla="*/ 686 h 784"/>
                <a:gd name="T68" fmla="*/ 555 w 784"/>
                <a:gd name="T69" fmla="*/ 686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84" h="784">
                  <a:moveTo>
                    <a:pt x="392" y="0"/>
                  </a:moveTo>
                  <a:cubicBezTo>
                    <a:pt x="175" y="0"/>
                    <a:pt x="0" y="175"/>
                    <a:pt x="0" y="392"/>
                  </a:cubicBezTo>
                  <a:cubicBezTo>
                    <a:pt x="0" y="608"/>
                    <a:pt x="175" y="784"/>
                    <a:pt x="392" y="784"/>
                  </a:cubicBezTo>
                  <a:cubicBezTo>
                    <a:pt x="608" y="784"/>
                    <a:pt x="784" y="608"/>
                    <a:pt x="784" y="392"/>
                  </a:cubicBezTo>
                  <a:cubicBezTo>
                    <a:pt x="784" y="175"/>
                    <a:pt x="608" y="0"/>
                    <a:pt x="392" y="0"/>
                  </a:cubicBezTo>
                  <a:close/>
                  <a:moveTo>
                    <a:pt x="555" y="686"/>
                  </a:moveTo>
                  <a:cubicBezTo>
                    <a:pt x="538" y="647"/>
                    <a:pt x="538" y="647"/>
                    <a:pt x="538" y="647"/>
                  </a:cubicBezTo>
                  <a:cubicBezTo>
                    <a:pt x="246" y="647"/>
                    <a:pt x="246" y="647"/>
                    <a:pt x="246" y="647"/>
                  </a:cubicBezTo>
                  <a:cubicBezTo>
                    <a:pt x="228" y="686"/>
                    <a:pt x="228" y="686"/>
                    <a:pt x="228" y="686"/>
                  </a:cubicBezTo>
                  <a:cubicBezTo>
                    <a:pt x="147" y="686"/>
                    <a:pt x="147" y="686"/>
                    <a:pt x="147" y="686"/>
                  </a:cubicBezTo>
                  <a:cubicBezTo>
                    <a:pt x="230" y="566"/>
                    <a:pt x="230" y="566"/>
                    <a:pt x="230" y="566"/>
                  </a:cubicBezTo>
                  <a:cubicBezTo>
                    <a:pt x="214" y="561"/>
                    <a:pt x="200" y="552"/>
                    <a:pt x="190" y="539"/>
                  </a:cubicBezTo>
                  <a:cubicBezTo>
                    <a:pt x="179" y="525"/>
                    <a:pt x="174" y="509"/>
                    <a:pt x="174" y="491"/>
                  </a:cubicBezTo>
                  <a:cubicBezTo>
                    <a:pt x="174" y="217"/>
                    <a:pt x="174" y="217"/>
                    <a:pt x="174" y="217"/>
                  </a:cubicBezTo>
                  <a:cubicBezTo>
                    <a:pt x="174" y="206"/>
                    <a:pt x="177" y="196"/>
                    <a:pt x="183" y="186"/>
                  </a:cubicBezTo>
                  <a:cubicBezTo>
                    <a:pt x="188" y="176"/>
                    <a:pt x="195" y="167"/>
                    <a:pt x="203" y="159"/>
                  </a:cubicBezTo>
                  <a:cubicBezTo>
                    <a:pt x="212" y="151"/>
                    <a:pt x="220" y="144"/>
                    <a:pt x="229" y="138"/>
                  </a:cubicBezTo>
                  <a:cubicBezTo>
                    <a:pt x="237" y="132"/>
                    <a:pt x="245" y="128"/>
                    <a:pt x="251" y="125"/>
                  </a:cubicBezTo>
                  <a:cubicBezTo>
                    <a:pt x="258" y="122"/>
                    <a:pt x="264" y="119"/>
                    <a:pt x="272" y="115"/>
                  </a:cubicBezTo>
                  <a:cubicBezTo>
                    <a:pt x="280" y="112"/>
                    <a:pt x="289" y="109"/>
                    <a:pt x="299" y="107"/>
                  </a:cubicBezTo>
                  <a:cubicBezTo>
                    <a:pt x="310" y="104"/>
                    <a:pt x="322" y="102"/>
                    <a:pt x="336" y="100"/>
                  </a:cubicBezTo>
                  <a:cubicBezTo>
                    <a:pt x="350" y="99"/>
                    <a:pt x="366" y="98"/>
                    <a:pt x="385" y="98"/>
                  </a:cubicBezTo>
                  <a:cubicBezTo>
                    <a:pt x="406" y="98"/>
                    <a:pt x="424" y="99"/>
                    <a:pt x="440" y="101"/>
                  </a:cubicBezTo>
                  <a:cubicBezTo>
                    <a:pt x="456" y="103"/>
                    <a:pt x="470" y="105"/>
                    <a:pt x="483" y="108"/>
                  </a:cubicBezTo>
                  <a:cubicBezTo>
                    <a:pt x="495" y="111"/>
                    <a:pt x="505" y="115"/>
                    <a:pt x="514" y="119"/>
                  </a:cubicBezTo>
                  <a:cubicBezTo>
                    <a:pt x="523" y="123"/>
                    <a:pt x="532" y="127"/>
                    <a:pt x="539" y="131"/>
                  </a:cubicBezTo>
                  <a:cubicBezTo>
                    <a:pt x="547" y="135"/>
                    <a:pt x="555" y="140"/>
                    <a:pt x="563" y="145"/>
                  </a:cubicBezTo>
                  <a:cubicBezTo>
                    <a:pt x="572" y="151"/>
                    <a:pt x="579" y="157"/>
                    <a:pt x="586" y="164"/>
                  </a:cubicBezTo>
                  <a:cubicBezTo>
                    <a:pt x="593" y="171"/>
                    <a:pt x="598" y="179"/>
                    <a:pt x="603" y="187"/>
                  </a:cubicBezTo>
                  <a:cubicBezTo>
                    <a:pt x="607" y="196"/>
                    <a:pt x="609" y="206"/>
                    <a:pt x="609" y="217"/>
                  </a:cubicBezTo>
                  <a:cubicBezTo>
                    <a:pt x="609" y="491"/>
                    <a:pt x="609" y="491"/>
                    <a:pt x="609" y="491"/>
                  </a:cubicBezTo>
                  <a:cubicBezTo>
                    <a:pt x="609" y="509"/>
                    <a:pt x="604" y="525"/>
                    <a:pt x="593" y="539"/>
                  </a:cubicBezTo>
                  <a:cubicBezTo>
                    <a:pt x="583" y="552"/>
                    <a:pt x="569" y="561"/>
                    <a:pt x="552" y="566"/>
                  </a:cubicBezTo>
                  <a:cubicBezTo>
                    <a:pt x="637" y="686"/>
                    <a:pt x="637" y="686"/>
                    <a:pt x="637" y="686"/>
                  </a:cubicBezTo>
                  <a:cubicBezTo>
                    <a:pt x="555" y="686"/>
                    <a:pt x="555" y="686"/>
                    <a:pt x="555" y="6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29" name="Freeform 10"/>
            <p:cNvSpPr/>
            <p:nvPr/>
          </p:nvSpPr>
          <p:spPr bwMode="auto">
            <a:xfrm>
              <a:off x="7699375" y="3425825"/>
              <a:ext cx="971550" cy="150813"/>
            </a:xfrm>
            <a:custGeom>
              <a:avLst/>
              <a:gdLst>
                <a:gd name="T0" fmla="*/ 45 w 612"/>
                <a:gd name="T1" fmla="*/ 0 h 95"/>
                <a:gd name="T2" fmla="*/ 0 w 612"/>
                <a:gd name="T3" fmla="*/ 95 h 95"/>
                <a:gd name="T4" fmla="*/ 612 w 612"/>
                <a:gd name="T5" fmla="*/ 95 h 95"/>
                <a:gd name="T6" fmla="*/ 569 w 612"/>
                <a:gd name="T7" fmla="*/ 0 h 95"/>
                <a:gd name="T8" fmla="*/ 45 w 612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2" h="95">
                  <a:moveTo>
                    <a:pt x="45" y="0"/>
                  </a:moveTo>
                  <a:lnTo>
                    <a:pt x="0" y="95"/>
                  </a:lnTo>
                  <a:lnTo>
                    <a:pt x="612" y="95"/>
                  </a:lnTo>
                  <a:lnTo>
                    <a:pt x="569" y="0"/>
                  </a:lnTo>
                  <a:lnTo>
                    <a:pt x="4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6226810" y="2715895"/>
            <a:ext cx="5695315" cy="11068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5400" b="1" dirty="0">
                <a:solidFill>
                  <a:schemeClr val="accent4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 </a:t>
            </a:r>
            <a:r>
              <a:rPr lang="en-US" altLang="zh-CN" sz="6600" b="1" dirty="0">
                <a:solidFill>
                  <a:srgbClr val="01304C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lt"/>
              </a:rPr>
              <a:t>11</a:t>
            </a:r>
            <a:r>
              <a:rPr lang="zh-CN" altLang="en-US" sz="6600" b="1" dirty="0">
                <a:solidFill>
                  <a:srgbClr val="01304C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lt"/>
              </a:rPr>
              <a:t>、轨道交通</a:t>
            </a:r>
            <a:endParaRPr lang="zh-CN" altLang="en-US" sz="6600" b="1" dirty="0">
              <a:solidFill>
                <a:srgbClr val="01304C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149855" y="175125"/>
            <a:ext cx="319869" cy="319869"/>
          </a:xfrm>
          <a:prstGeom prst="ellipse">
            <a:avLst/>
          </a:prstGeom>
          <a:solidFill>
            <a:srgbClr val="9BD744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srgbClr val="FFFFFF"/>
              </a:solidFill>
              <a:latin typeface="Arial" panose="020B0604020202020204"/>
              <a:cs typeface="+mn-ea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469724" y="494994"/>
            <a:ext cx="486553" cy="486553"/>
          </a:xfrm>
          <a:prstGeom prst="ellipse">
            <a:avLst/>
          </a:prstGeom>
          <a:gradFill>
            <a:gsLst>
              <a:gs pos="0">
                <a:schemeClr val="bg1"/>
              </a:gs>
              <a:gs pos="5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0"/>
          </a:gradFill>
          <a:ln w="3810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317500" dist="152400" dir="8100000" algn="tr" rotWithShape="0">
              <a:prstClr val="black">
                <a:alpha val="5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  <a:latin typeface="Malgun Gothic" panose="020B0503020000020004" charset="-127"/>
              <a:cs typeface="+mn-ea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713000" y="175124"/>
            <a:ext cx="184801" cy="184801"/>
          </a:xfrm>
          <a:prstGeom prst="ellipse">
            <a:avLst/>
          </a:prstGeom>
          <a:solidFill>
            <a:srgbClr val="01304C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srgbClr val="FFFFFF"/>
              </a:solidFill>
              <a:latin typeface="Arial" panose="020B0604020202020204"/>
              <a:cs typeface="+mn-ea"/>
            </a:endParaRPr>
          </a:p>
        </p:txBody>
      </p:sp>
      <p:sp>
        <p:nvSpPr>
          <p:cNvPr id="7" name="平行四边形 6"/>
          <p:cNvSpPr/>
          <p:nvPr/>
        </p:nvSpPr>
        <p:spPr>
          <a:xfrm>
            <a:off x="3988488" y="0"/>
            <a:ext cx="8203512" cy="6858000"/>
          </a:xfrm>
          <a:prstGeom prst="parallelogram">
            <a:avLst>
              <a:gd name="adj" fmla="val 51412"/>
            </a:avLst>
          </a:prstGeom>
          <a:blipFill dpi="0" rotWithShape="1">
            <a:blip r:embed="rId1"/>
            <a:srcRect/>
            <a:stretch>
              <a:fillRect l="-1039" t="-1277" r="-16751" b="-43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55876" y="3703456"/>
            <a:ext cx="11080247" cy="2759979"/>
          </a:xfrm>
          <a:prstGeom prst="rect">
            <a:avLst/>
          </a:prstGeom>
          <a:solidFill>
            <a:srgbClr val="9BD744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srgbClr val="FFFFFF"/>
              </a:solidFill>
              <a:latin typeface="Arial" panose="020B0604020202020204"/>
              <a:cs typeface="+mn-ea"/>
            </a:endParaRPr>
          </a:p>
        </p:txBody>
      </p:sp>
      <p:pic>
        <p:nvPicPr>
          <p:cNvPr id="2" name="图片 1" descr="地铁线路图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285" y="-149860"/>
            <a:ext cx="12313285" cy="71577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664970" y="600710"/>
            <a:ext cx="11734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3B85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r>
              <a:rPr lang="zh-CN" altLang="en-US" sz="2400" b="1">
                <a:solidFill>
                  <a:srgbClr val="3B85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号线</a:t>
            </a:r>
            <a:r>
              <a:rPr lang="zh-CN" altLang="en-US" b="1">
                <a:solidFill>
                  <a:srgbClr val="3B85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zh-CN" altLang="en-US" b="1">
              <a:solidFill>
                <a:srgbClr val="3B85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00345" y="-20955"/>
            <a:ext cx="9594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E97CAF"/>
                </a:solidFill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sz="2400" b="1">
                <a:solidFill>
                  <a:srgbClr val="E97CAF"/>
                </a:solidFill>
                <a:latin typeface="黑体" panose="02010609060101010101" charset="-122"/>
                <a:ea typeface="黑体" panose="02010609060101010101" charset="-122"/>
              </a:rPr>
              <a:t>号线</a:t>
            </a:r>
            <a:endParaRPr lang="zh-CN" altLang="en-US" sz="2400" b="1">
              <a:solidFill>
                <a:srgbClr val="E97CA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47115" y="4899025"/>
            <a:ext cx="10852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D9B76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</a:t>
            </a:r>
            <a:r>
              <a:rPr lang="zh-CN" altLang="en-US" sz="2400" b="1">
                <a:solidFill>
                  <a:srgbClr val="D9B76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号线</a:t>
            </a:r>
            <a:endParaRPr lang="zh-CN" altLang="en-US" sz="2400" b="1">
              <a:solidFill>
                <a:srgbClr val="D9B762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147300" y="1825625"/>
            <a:ext cx="11480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93CC2B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</a:t>
            </a:r>
            <a:r>
              <a:rPr lang="zh-CN" altLang="en-US" sz="2400" b="1">
                <a:solidFill>
                  <a:srgbClr val="93CC2B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号线</a:t>
            </a:r>
            <a:endParaRPr lang="zh-CN" altLang="en-US" sz="2400" b="1">
              <a:solidFill>
                <a:srgbClr val="93CC2B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446655" y="1779270"/>
            <a:ext cx="10864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02833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6</a:t>
            </a:r>
            <a:r>
              <a:rPr lang="zh-CN" altLang="en-US" sz="2400" b="1">
                <a:solidFill>
                  <a:srgbClr val="02833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号线</a:t>
            </a:r>
            <a:endParaRPr lang="zh-CN" altLang="en-US" sz="2400" b="1">
              <a:solidFill>
                <a:srgbClr val="028332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574790" y="6397625"/>
            <a:ext cx="11614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ED7B0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7</a:t>
            </a:r>
            <a:r>
              <a:rPr lang="zh-CN" altLang="en-US" sz="2400" b="1">
                <a:solidFill>
                  <a:srgbClr val="ED7B0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号线</a:t>
            </a:r>
            <a:endParaRPr lang="zh-CN" altLang="en-US" sz="2400" b="1">
              <a:solidFill>
                <a:srgbClr val="ED7B0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441690" y="3512185"/>
            <a:ext cx="10947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8</a:t>
            </a:r>
            <a:r>
              <a:rPr lang="zh-CN" altLang="en-US" sz="2400" b="1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号线</a:t>
            </a:r>
            <a:endParaRPr lang="zh-CN" altLang="en-US" sz="2400" b="1">
              <a:solidFill>
                <a:schemeClr val="bg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672955" y="6397625"/>
            <a:ext cx="11087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0D10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11</a:t>
            </a:r>
            <a:r>
              <a:rPr lang="zh-CN" altLang="en-US" sz="2400" b="1">
                <a:solidFill>
                  <a:srgbClr val="F0D10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号线</a:t>
            </a:r>
            <a:endParaRPr lang="zh-CN" altLang="en-US" sz="2400" b="1">
              <a:solidFill>
                <a:srgbClr val="F0D10E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869930" y="866140"/>
            <a:ext cx="13220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CF0093"/>
                </a:solidFill>
                <a:latin typeface="黑体" panose="02010609060101010101" charset="-122"/>
                <a:ea typeface="黑体" panose="02010609060101010101" charset="-122"/>
              </a:rPr>
              <a:t>阳逻线</a:t>
            </a:r>
            <a:endParaRPr lang="zh-CN" altLang="en-US" sz="2400" b="1">
              <a:solidFill>
                <a:srgbClr val="CF0093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273810" y="71120"/>
            <a:ext cx="22593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0" y="6078220"/>
            <a:ext cx="38969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武汉轨道交通线路图</a:t>
            </a:r>
            <a:endParaRPr lang="zh-CN" altLang="en-US" sz="3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2094865" y="3190875"/>
            <a:ext cx="8052435" cy="756920"/>
            <a:chOff x="3299" y="4268"/>
            <a:chExt cx="12681" cy="1192"/>
          </a:xfrm>
        </p:grpSpPr>
        <p:sp>
          <p:nvSpPr>
            <p:cNvPr id="19" name="流程图: 可选过程 18"/>
            <p:cNvSpPr/>
            <p:nvPr/>
          </p:nvSpPr>
          <p:spPr>
            <a:xfrm>
              <a:off x="3299" y="4268"/>
              <a:ext cx="12681" cy="1192"/>
            </a:xfrm>
            <a:prstGeom prst="flowChartAlternateProcess">
              <a:avLst/>
            </a:prstGeom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lin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4128" y="4405"/>
              <a:ext cx="11302" cy="91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p>
              <a:r>
                <a:rPr lang="zh-CN" altLang="en-US" sz="3200" b="1">
                  <a:solidFill>
                    <a:schemeClr val="accent4"/>
                  </a:solidFill>
                  <a:effectLst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共</a:t>
              </a:r>
              <a:r>
                <a:rPr lang="en-US" altLang="zh-CN" sz="3200" b="1">
                  <a:solidFill>
                    <a:srgbClr val="C00000"/>
                  </a:solidFill>
                  <a:effectLst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9</a:t>
              </a:r>
              <a:r>
                <a:rPr lang="zh-CN" altLang="en-US" sz="3200" b="1">
                  <a:solidFill>
                    <a:srgbClr val="C00000"/>
                  </a:solidFill>
                  <a:effectLst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条</a:t>
              </a:r>
              <a:r>
                <a:rPr lang="zh-CN" altLang="en-US" sz="3200" b="1">
                  <a:solidFill>
                    <a:schemeClr val="accent4"/>
                  </a:solidFill>
                  <a:effectLst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线路，联通武汉三镇，四通八达</a:t>
              </a:r>
              <a:r>
                <a:rPr lang="zh-CN" altLang="en-US" sz="3200">
                  <a:solidFill>
                    <a:schemeClr val="accent4"/>
                  </a:solidFill>
                  <a:effectLst/>
                </a:rPr>
                <a:t>。</a:t>
              </a:r>
              <a:endParaRPr lang="zh-CN" altLang="en-US" sz="3200">
                <a:solidFill>
                  <a:schemeClr val="accent4"/>
                </a:solidFill>
                <a:effectLst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6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9" grpId="0"/>
      <p:bldP spid="10" grpId="0"/>
      <p:bldP spid="11" grpId="0"/>
      <p:bldP spid="12" grpId="0"/>
      <p:bldP spid="13" grpId="0"/>
      <p:bldP spid="15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/>
          <p:cNvSpPr/>
          <p:nvPr/>
        </p:nvSpPr>
        <p:spPr bwMode="auto">
          <a:xfrm flipH="1">
            <a:off x="352569" y="-1"/>
            <a:ext cx="1627539" cy="6857247"/>
          </a:xfrm>
          <a:custGeom>
            <a:avLst/>
            <a:gdLst>
              <a:gd name="T0" fmla="*/ 439 w 769"/>
              <a:gd name="T1" fmla="*/ 0 h 3224"/>
              <a:gd name="T2" fmla="*/ 769 w 769"/>
              <a:gd name="T3" fmla="*/ 0 h 3224"/>
              <a:gd name="T4" fmla="*/ 679 w 769"/>
              <a:gd name="T5" fmla="*/ 157 h 3224"/>
              <a:gd name="T6" fmla="*/ 599 w 769"/>
              <a:gd name="T7" fmla="*/ 318 h 3224"/>
              <a:gd name="T8" fmla="*/ 525 w 769"/>
              <a:gd name="T9" fmla="*/ 484 h 3224"/>
              <a:gd name="T10" fmla="*/ 459 w 769"/>
              <a:gd name="T11" fmla="*/ 654 h 3224"/>
              <a:gd name="T12" fmla="*/ 401 w 769"/>
              <a:gd name="T13" fmla="*/ 828 h 3224"/>
              <a:gd name="T14" fmla="*/ 352 w 769"/>
              <a:gd name="T15" fmla="*/ 1006 h 3224"/>
              <a:gd name="T16" fmla="*/ 310 w 769"/>
              <a:gd name="T17" fmla="*/ 1186 h 3224"/>
              <a:gd name="T18" fmla="*/ 278 w 769"/>
              <a:gd name="T19" fmla="*/ 1370 h 3224"/>
              <a:gd name="T20" fmla="*/ 254 w 769"/>
              <a:gd name="T21" fmla="*/ 1556 h 3224"/>
              <a:gd name="T22" fmla="*/ 240 w 769"/>
              <a:gd name="T23" fmla="*/ 1747 h 3224"/>
              <a:gd name="T24" fmla="*/ 236 w 769"/>
              <a:gd name="T25" fmla="*/ 1937 h 3224"/>
              <a:gd name="T26" fmla="*/ 240 w 769"/>
              <a:gd name="T27" fmla="*/ 2130 h 3224"/>
              <a:gd name="T28" fmla="*/ 256 w 769"/>
              <a:gd name="T29" fmla="*/ 2319 h 3224"/>
              <a:gd name="T30" fmla="*/ 278 w 769"/>
              <a:gd name="T31" fmla="*/ 2506 h 3224"/>
              <a:gd name="T32" fmla="*/ 312 w 769"/>
              <a:gd name="T33" fmla="*/ 2690 h 3224"/>
              <a:gd name="T34" fmla="*/ 354 w 769"/>
              <a:gd name="T35" fmla="*/ 2872 h 3224"/>
              <a:gd name="T36" fmla="*/ 403 w 769"/>
              <a:gd name="T37" fmla="*/ 3049 h 3224"/>
              <a:gd name="T38" fmla="*/ 460 w 769"/>
              <a:gd name="T39" fmla="*/ 3224 h 3224"/>
              <a:gd name="T40" fmla="*/ 429 w 769"/>
              <a:gd name="T41" fmla="*/ 3224 h 3224"/>
              <a:gd name="T42" fmla="*/ 350 w 769"/>
              <a:gd name="T43" fmla="*/ 3080 h 3224"/>
              <a:gd name="T44" fmla="*/ 280 w 769"/>
              <a:gd name="T45" fmla="*/ 2932 h 3224"/>
              <a:gd name="T46" fmla="*/ 215 w 769"/>
              <a:gd name="T47" fmla="*/ 2779 h 3224"/>
              <a:gd name="T48" fmla="*/ 159 w 769"/>
              <a:gd name="T49" fmla="*/ 2624 h 3224"/>
              <a:gd name="T50" fmla="*/ 112 w 769"/>
              <a:gd name="T51" fmla="*/ 2463 h 3224"/>
              <a:gd name="T52" fmla="*/ 72 w 769"/>
              <a:gd name="T53" fmla="*/ 2300 h 3224"/>
              <a:gd name="T54" fmla="*/ 40 w 769"/>
              <a:gd name="T55" fmla="*/ 2135 h 3224"/>
              <a:gd name="T56" fmla="*/ 17 w 769"/>
              <a:gd name="T57" fmla="*/ 1965 h 3224"/>
              <a:gd name="T58" fmla="*/ 3 w 769"/>
              <a:gd name="T59" fmla="*/ 1794 h 3224"/>
              <a:gd name="T60" fmla="*/ 0 w 769"/>
              <a:gd name="T61" fmla="*/ 1621 h 3224"/>
              <a:gd name="T62" fmla="*/ 3 w 769"/>
              <a:gd name="T63" fmla="*/ 1444 h 3224"/>
              <a:gd name="T64" fmla="*/ 17 w 769"/>
              <a:gd name="T65" fmla="*/ 1270 h 3224"/>
              <a:gd name="T66" fmla="*/ 42 w 769"/>
              <a:gd name="T67" fmla="*/ 1099 h 3224"/>
              <a:gd name="T68" fmla="*/ 73 w 769"/>
              <a:gd name="T69" fmla="*/ 933 h 3224"/>
              <a:gd name="T70" fmla="*/ 114 w 769"/>
              <a:gd name="T71" fmla="*/ 766 h 3224"/>
              <a:gd name="T72" fmla="*/ 163 w 769"/>
              <a:gd name="T73" fmla="*/ 605 h 3224"/>
              <a:gd name="T74" fmla="*/ 221 w 769"/>
              <a:gd name="T75" fmla="*/ 448 h 3224"/>
              <a:gd name="T76" fmla="*/ 285 w 769"/>
              <a:gd name="T77" fmla="*/ 294 h 3224"/>
              <a:gd name="T78" fmla="*/ 359 w 769"/>
              <a:gd name="T79" fmla="*/ 145 h 3224"/>
              <a:gd name="T80" fmla="*/ 439 w 769"/>
              <a:gd name="T81" fmla="*/ 0 h 3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9" h="3224">
                <a:moveTo>
                  <a:pt x="439" y="0"/>
                </a:moveTo>
                <a:lnTo>
                  <a:pt x="769" y="0"/>
                </a:lnTo>
                <a:lnTo>
                  <a:pt x="679" y="157"/>
                </a:lnTo>
                <a:lnTo>
                  <a:pt x="599" y="318"/>
                </a:lnTo>
                <a:lnTo>
                  <a:pt x="525" y="484"/>
                </a:lnTo>
                <a:lnTo>
                  <a:pt x="459" y="654"/>
                </a:lnTo>
                <a:lnTo>
                  <a:pt x="401" y="828"/>
                </a:lnTo>
                <a:lnTo>
                  <a:pt x="352" y="1006"/>
                </a:lnTo>
                <a:lnTo>
                  <a:pt x="310" y="1186"/>
                </a:lnTo>
                <a:lnTo>
                  <a:pt x="278" y="1370"/>
                </a:lnTo>
                <a:lnTo>
                  <a:pt x="254" y="1556"/>
                </a:lnTo>
                <a:lnTo>
                  <a:pt x="240" y="1747"/>
                </a:lnTo>
                <a:lnTo>
                  <a:pt x="236" y="1937"/>
                </a:lnTo>
                <a:lnTo>
                  <a:pt x="240" y="2130"/>
                </a:lnTo>
                <a:lnTo>
                  <a:pt x="256" y="2319"/>
                </a:lnTo>
                <a:lnTo>
                  <a:pt x="278" y="2506"/>
                </a:lnTo>
                <a:lnTo>
                  <a:pt x="312" y="2690"/>
                </a:lnTo>
                <a:lnTo>
                  <a:pt x="354" y="2872"/>
                </a:lnTo>
                <a:lnTo>
                  <a:pt x="403" y="3049"/>
                </a:lnTo>
                <a:lnTo>
                  <a:pt x="460" y="3224"/>
                </a:lnTo>
                <a:lnTo>
                  <a:pt x="429" y="3224"/>
                </a:lnTo>
                <a:lnTo>
                  <a:pt x="350" y="3080"/>
                </a:lnTo>
                <a:lnTo>
                  <a:pt x="280" y="2932"/>
                </a:lnTo>
                <a:lnTo>
                  <a:pt x="215" y="2779"/>
                </a:lnTo>
                <a:lnTo>
                  <a:pt x="159" y="2624"/>
                </a:lnTo>
                <a:lnTo>
                  <a:pt x="112" y="2463"/>
                </a:lnTo>
                <a:lnTo>
                  <a:pt x="72" y="2300"/>
                </a:lnTo>
                <a:lnTo>
                  <a:pt x="40" y="2135"/>
                </a:lnTo>
                <a:lnTo>
                  <a:pt x="17" y="1965"/>
                </a:lnTo>
                <a:lnTo>
                  <a:pt x="3" y="1794"/>
                </a:lnTo>
                <a:lnTo>
                  <a:pt x="0" y="1621"/>
                </a:lnTo>
                <a:lnTo>
                  <a:pt x="3" y="1444"/>
                </a:lnTo>
                <a:lnTo>
                  <a:pt x="17" y="1270"/>
                </a:lnTo>
                <a:lnTo>
                  <a:pt x="42" y="1099"/>
                </a:lnTo>
                <a:lnTo>
                  <a:pt x="73" y="933"/>
                </a:lnTo>
                <a:lnTo>
                  <a:pt x="114" y="766"/>
                </a:lnTo>
                <a:lnTo>
                  <a:pt x="163" y="605"/>
                </a:lnTo>
                <a:lnTo>
                  <a:pt x="221" y="448"/>
                </a:lnTo>
                <a:lnTo>
                  <a:pt x="285" y="294"/>
                </a:lnTo>
                <a:lnTo>
                  <a:pt x="359" y="145"/>
                </a:lnTo>
                <a:lnTo>
                  <a:pt x="439" y="0"/>
                </a:lnTo>
                <a:close/>
              </a:path>
            </a:pathLst>
          </a:custGeom>
          <a:solidFill>
            <a:srgbClr val="9BD744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srgbClr val="FFFFFF"/>
              </a:solidFill>
              <a:latin typeface="Arial" panose="020B0604020202020204"/>
              <a:cs typeface="+mn-ea"/>
            </a:endParaRPr>
          </a:p>
        </p:txBody>
      </p:sp>
      <p:sp>
        <p:nvSpPr>
          <p:cNvPr id="3" name="Freeform 8"/>
          <p:cNvSpPr/>
          <p:nvPr/>
        </p:nvSpPr>
        <p:spPr bwMode="auto">
          <a:xfrm flipH="1">
            <a:off x="2034741" y="0"/>
            <a:ext cx="1183087" cy="6857247"/>
          </a:xfrm>
          <a:custGeom>
            <a:avLst/>
            <a:gdLst>
              <a:gd name="T0" fmla="*/ 533 w 559"/>
              <a:gd name="T1" fmla="*/ 0 h 3224"/>
              <a:gd name="T2" fmla="*/ 547 w 559"/>
              <a:gd name="T3" fmla="*/ 0 h 3224"/>
              <a:gd name="T4" fmla="*/ 475 w 559"/>
              <a:gd name="T5" fmla="*/ 162 h 3224"/>
              <a:gd name="T6" fmla="*/ 410 w 559"/>
              <a:gd name="T7" fmla="*/ 332 h 3224"/>
              <a:gd name="T8" fmla="*/ 354 w 559"/>
              <a:gd name="T9" fmla="*/ 504 h 3224"/>
              <a:gd name="T10" fmla="*/ 305 w 559"/>
              <a:gd name="T11" fmla="*/ 679 h 3224"/>
              <a:gd name="T12" fmla="*/ 266 w 559"/>
              <a:gd name="T13" fmla="*/ 857 h 3224"/>
              <a:gd name="T14" fmla="*/ 235 w 559"/>
              <a:gd name="T15" fmla="*/ 1039 h 3224"/>
              <a:gd name="T16" fmla="*/ 212 w 559"/>
              <a:gd name="T17" fmla="*/ 1223 h 3224"/>
              <a:gd name="T18" fmla="*/ 198 w 559"/>
              <a:gd name="T19" fmla="*/ 1410 h 3224"/>
              <a:gd name="T20" fmla="*/ 193 w 559"/>
              <a:gd name="T21" fmla="*/ 1599 h 3224"/>
              <a:gd name="T22" fmla="*/ 198 w 559"/>
              <a:gd name="T23" fmla="*/ 1792 h 3224"/>
              <a:gd name="T24" fmla="*/ 212 w 559"/>
              <a:gd name="T25" fmla="*/ 1981 h 3224"/>
              <a:gd name="T26" fmla="*/ 235 w 559"/>
              <a:gd name="T27" fmla="*/ 2168 h 3224"/>
              <a:gd name="T28" fmla="*/ 268 w 559"/>
              <a:gd name="T29" fmla="*/ 2354 h 3224"/>
              <a:gd name="T30" fmla="*/ 310 w 559"/>
              <a:gd name="T31" fmla="*/ 2534 h 3224"/>
              <a:gd name="T32" fmla="*/ 359 w 559"/>
              <a:gd name="T33" fmla="*/ 2713 h 3224"/>
              <a:gd name="T34" fmla="*/ 419 w 559"/>
              <a:gd name="T35" fmla="*/ 2886 h 3224"/>
              <a:gd name="T36" fmla="*/ 485 w 559"/>
              <a:gd name="T37" fmla="*/ 3058 h 3224"/>
              <a:gd name="T38" fmla="*/ 559 w 559"/>
              <a:gd name="T39" fmla="*/ 3224 h 3224"/>
              <a:gd name="T40" fmla="*/ 224 w 559"/>
              <a:gd name="T41" fmla="*/ 3224 h 3224"/>
              <a:gd name="T42" fmla="*/ 167 w 559"/>
              <a:gd name="T43" fmla="*/ 3049 h 3224"/>
              <a:gd name="T44" fmla="*/ 118 w 559"/>
              <a:gd name="T45" fmla="*/ 2872 h 3224"/>
              <a:gd name="T46" fmla="*/ 76 w 559"/>
              <a:gd name="T47" fmla="*/ 2690 h 3224"/>
              <a:gd name="T48" fmla="*/ 42 w 559"/>
              <a:gd name="T49" fmla="*/ 2506 h 3224"/>
              <a:gd name="T50" fmla="*/ 20 w 559"/>
              <a:gd name="T51" fmla="*/ 2319 h 3224"/>
              <a:gd name="T52" fmla="*/ 4 w 559"/>
              <a:gd name="T53" fmla="*/ 2130 h 3224"/>
              <a:gd name="T54" fmla="*/ 0 w 559"/>
              <a:gd name="T55" fmla="*/ 1937 h 3224"/>
              <a:gd name="T56" fmla="*/ 4 w 559"/>
              <a:gd name="T57" fmla="*/ 1747 h 3224"/>
              <a:gd name="T58" fmla="*/ 18 w 559"/>
              <a:gd name="T59" fmla="*/ 1556 h 3224"/>
              <a:gd name="T60" fmla="*/ 42 w 559"/>
              <a:gd name="T61" fmla="*/ 1370 h 3224"/>
              <a:gd name="T62" fmla="*/ 74 w 559"/>
              <a:gd name="T63" fmla="*/ 1186 h 3224"/>
              <a:gd name="T64" fmla="*/ 116 w 559"/>
              <a:gd name="T65" fmla="*/ 1006 h 3224"/>
              <a:gd name="T66" fmla="*/ 165 w 559"/>
              <a:gd name="T67" fmla="*/ 828 h 3224"/>
              <a:gd name="T68" fmla="*/ 223 w 559"/>
              <a:gd name="T69" fmla="*/ 654 h 3224"/>
              <a:gd name="T70" fmla="*/ 289 w 559"/>
              <a:gd name="T71" fmla="*/ 484 h 3224"/>
              <a:gd name="T72" fmla="*/ 363 w 559"/>
              <a:gd name="T73" fmla="*/ 318 h 3224"/>
              <a:gd name="T74" fmla="*/ 443 w 559"/>
              <a:gd name="T75" fmla="*/ 157 h 3224"/>
              <a:gd name="T76" fmla="*/ 533 w 559"/>
              <a:gd name="T77" fmla="*/ 0 h 3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59" h="3224">
                <a:moveTo>
                  <a:pt x="533" y="0"/>
                </a:moveTo>
                <a:lnTo>
                  <a:pt x="547" y="0"/>
                </a:lnTo>
                <a:lnTo>
                  <a:pt x="475" y="162"/>
                </a:lnTo>
                <a:lnTo>
                  <a:pt x="410" y="332"/>
                </a:lnTo>
                <a:lnTo>
                  <a:pt x="354" y="504"/>
                </a:lnTo>
                <a:lnTo>
                  <a:pt x="305" y="679"/>
                </a:lnTo>
                <a:lnTo>
                  <a:pt x="266" y="857"/>
                </a:lnTo>
                <a:lnTo>
                  <a:pt x="235" y="1039"/>
                </a:lnTo>
                <a:lnTo>
                  <a:pt x="212" y="1223"/>
                </a:lnTo>
                <a:lnTo>
                  <a:pt x="198" y="1410"/>
                </a:lnTo>
                <a:lnTo>
                  <a:pt x="193" y="1599"/>
                </a:lnTo>
                <a:lnTo>
                  <a:pt x="198" y="1792"/>
                </a:lnTo>
                <a:lnTo>
                  <a:pt x="212" y="1981"/>
                </a:lnTo>
                <a:lnTo>
                  <a:pt x="235" y="2168"/>
                </a:lnTo>
                <a:lnTo>
                  <a:pt x="268" y="2354"/>
                </a:lnTo>
                <a:lnTo>
                  <a:pt x="310" y="2534"/>
                </a:lnTo>
                <a:lnTo>
                  <a:pt x="359" y="2713"/>
                </a:lnTo>
                <a:lnTo>
                  <a:pt x="419" y="2886"/>
                </a:lnTo>
                <a:lnTo>
                  <a:pt x="485" y="3058"/>
                </a:lnTo>
                <a:lnTo>
                  <a:pt x="559" y="3224"/>
                </a:lnTo>
                <a:lnTo>
                  <a:pt x="224" y="3224"/>
                </a:lnTo>
                <a:lnTo>
                  <a:pt x="167" y="3049"/>
                </a:lnTo>
                <a:lnTo>
                  <a:pt x="118" y="2872"/>
                </a:lnTo>
                <a:lnTo>
                  <a:pt x="76" y="2690"/>
                </a:lnTo>
                <a:lnTo>
                  <a:pt x="42" y="2506"/>
                </a:lnTo>
                <a:lnTo>
                  <a:pt x="20" y="2319"/>
                </a:lnTo>
                <a:lnTo>
                  <a:pt x="4" y="2130"/>
                </a:lnTo>
                <a:lnTo>
                  <a:pt x="0" y="1937"/>
                </a:lnTo>
                <a:lnTo>
                  <a:pt x="4" y="1747"/>
                </a:lnTo>
                <a:lnTo>
                  <a:pt x="18" y="1556"/>
                </a:lnTo>
                <a:lnTo>
                  <a:pt x="42" y="1370"/>
                </a:lnTo>
                <a:lnTo>
                  <a:pt x="74" y="1186"/>
                </a:lnTo>
                <a:lnTo>
                  <a:pt x="116" y="1006"/>
                </a:lnTo>
                <a:lnTo>
                  <a:pt x="165" y="828"/>
                </a:lnTo>
                <a:lnTo>
                  <a:pt x="223" y="654"/>
                </a:lnTo>
                <a:lnTo>
                  <a:pt x="289" y="484"/>
                </a:lnTo>
                <a:lnTo>
                  <a:pt x="363" y="318"/>
                </a:lnTo>
                <a:lnTo>
                  <a:pt x="443" y="157"/>
                </a:lnTo>
                <a:lnTo>
                  <a:pt x="533" y="0"/>
                </a:lnTo>
                <a:close/>
              </a:path>
            </a:pathLst>
          </a:custGeom>
          <a:solidFill>
            <a:srgbClr val="01304C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srgbClr val="FFFFFF"/>
              </a:solidFill>
              <a:latin typeface="Arial" panose="020B0604020202020204"/>
              <a:cs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970020" y="3263900"/>
            <a:ext cx="776859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      </a:t>
            </a:r>
            <a:r>
              <a:rPr lang="zh-CN" altLang="en-US" sz="4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颜色设计大有讲究，大多</a:t>
            </a:r>
            <a:r>
              <a:rPr lang="zh-CN" altLang="en-US" sz="4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选自武汉美丽的景观和独特</a:t>
            </a:r>
            <a:r>
              <a:rPr lang="zh-CN" altLang="en-US" sz="4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的文化。</a:t>
            </a:r>
            <a:endParaRPr lang="zh-CN" altLang="en-US" sz="4800">
              <a:ln w="22225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  <a:effectLst/>
            </a:endParaRPr>
          </a:p>
        </p:txBody>
      </p:sp>
      <p:pic>
        <p:nvPicPr>
          <p:cNvPr id="5" name="图片 4" descr="src=http_%2F%2Fn.sinaimg.cn%2Fsinacn%2Fw500h178%2F20180208%2Fbe6a-fyrkuxs2114861.jpg&amp;refer=http_%2F%2Fn.sinaim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58410" y="662305"/>
            <a:ext cx="5592445" cy="1991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前凸弯带形 6"/>
          <p:cNvSpPr/>
          <p:nvPr/>
        </p:nvSpPr>
        <p:spPr>
          <a:xfrm>
            <a:off x="-635" y="59690"/>
            <a:ext cx="5073015" cy="766445"/>
          </a:xfrm>
          <a:prstGeom prst="ellipseRibbon">
            <a:avLst/>
          </a:prstGeom>
          <a:solidFill>
            <a:schemeClr val="accent1">
              <a:lumMod val="60000"/>
              <a:lumOff val="40000"/>
            </a:schemeClr>
          </a:solidFill>
          <a:ln w="12700" cmpd="sng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9" name="图片 18" descr="2号线"/>
          <p:cNvPicPr>
            <a:picLocks noChangeAspect="1"/>
          </p:cNvPicPr>
          <p:nvPr/>
        </p:nvPicPr>
        <p:blipFill>
          <a:blip r:embed="rId1"/>
          <a:srcRect l="9645" r="5607"/>
          <a:stretch>
            <a:fillRect/>
          </a:stretch>
        </p:blipFill>
        <p:spPr>
          <a:xfrm>
            <a:off x="5800090" y="0"/>
            <a:ext cx="6248400" cy="3310255"/>
          </a:xfrm>
          <a:prstGeom prst="rect">
            <a:avLst/>
          </a:prstGeom>
        </p:spPr>
      </p:pic>
      <p:pic>
        <p:nvPicPr>
          <p:cNvPr id="23" name="图片 22" descr="四号线线路图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090" y="3331210"/>
            <a:ext cx="6248400" cy="352679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5784850" y="826135"/>
            <a:ext cx="1510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E79DBC"/>
                </a:solidFill>
                <a:latin typeface="黑体" panose="02010609060101010101" charset="-122"/>
                <a:ea typeface="黑体" panose="02010609060101010101" charset="-122"/>
              </a:rPr>
              <a:t>梅花红</a:t>
            </a:r>
            <a:endParaRPr lang="zh-CN" altLang="en-US" sz="3200" b="1">
              <a:solidFill>
                <a:srgbClr val="E79DB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0730230" y="5511165"/>
            <a:ext cx="14135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C3D65D"/>
                </a:solidFill>
                <a:latin typeface="黑体" panose="02010609060101010101" charset="-122"/>
                <a:ea typeface="黑体" panose="02010609060101010101" charset="-122"/>
              </a:rPr>
              <a:t>芳草绿</a:t>
            </a:r>
            <a:endParaRPr lang="zh-CN" altLang="en-US" sz="3200" b="1">
              <a:solidFill>
                <a:srgbClr val="C3D65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686425" y="4147185"/>
            <a:ext cx="56908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“</a:t>
            </a:r>
            <a:r>
              <a:rPr lang="zh-CN" altLang="en-US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晴川历历汉阳树，芳草萋萋鹦鹉洲。</a:t>
            </a:r>
            <a:r>
              <a:rPr lang="en-US" altLang="zh-CN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”</a:t>
            </a:r>
            <a:endParaRPr lang="en-US" altLang="zh-CN" sz="2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6" name="图片 5" descr="色彩标识图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6315"/>
            <a:ext cx="5577840" cy="5861050"/>
          </a:xfrm>
          <a:prstGeom prst="rect">
            <a:avLst/>
          </a:prstGeom>
        </p:spPr>
      </p:pic>
      <p:pic>
        <p:nvPicPr>
          <p:cNvPr id="2" name="图片 1" descr="tim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4390" y="0"/>
            <a:ext cx="1251585" cy="826135"/>
          </a:xfrm>
          <a:prstGeom prst="rect">
            <a:avLst/>
          </a:prstGeom>
        </p:spPr>
      </p:pic>
      <p:pic>
        <p:nvPicPr>
          <p:cNvPr id="3" name="图片 2" descr="f9198618367adab412e083e782d4b31c8701e4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8500" y="6094730"/>
            <a:ext cx="1156970" cy="7632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85520" y="304165"/>
            <a:ext cx="310070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r>
              <a:rPr lang="zh-CN" altLang="en-US" sz="2800" b="1">
                <a:ln>
                  <a:solidFill>
                    <a:schemeClr val="tx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标志色的文化内涵</a:t>
            </a:r>
            <a:endParaRPr lang="zh-CN" altLang="en-US" sz="2800" b="1">
              <a:ln>
                <a:solidFill>
                  <a:schemeClr val="tx1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古琴台2"/>
          <p:cNvPicPr>
            <a:picLocks noChangeAspect="1"/>
          </p:cNvPicPr>
          <p:nvPr/>
        </p:nvPicPr>
        <p:blipFill>
          <a:blip r:embed="rId1"/>
          <a:srcRect b="14279"/>
          <a:stretch>
            <a:fillRect/>
          </a:stretch>
        </p:blipFill>
        <p:spPr>
          <a:xfrm>
            <a:off x="6084570" y="1082675"/>
            <a:ext cx="5690870" cy="5180330"/>
          </a:xfrm>
          <a:prstGeom prst="rect">
            <a:avLst/>
          </a:prstGeom>
        </p:spPr>
      </p:pic>
      <p:pic>
        <p:nvPicPr>
          <p:cNvPr id="17" name="图片 16" descr="古琴台"/>
          <p:cNvPicPr>
            <a:picLocks noChangeAspect="1"/>
          </p:cNvPicPr>
          <p:nvPr/>
        </p:nvPicPr>
        <p:blipFill>
          <a:blip r:embed="rId2"/>
          <a:srcRect b="10480"/>
          <a:stretch>
            <a:fillRect/>
          </a:stretch>
        </p:blipFill>
        <p:spPr>
          <a:xfrm>
            <a:off x="394335" y="1082675"/>
            <a:ext cx="5513070" cy="5180330"/>
          </a:xfrm>
          <a:prstGeom prst="rect">
            <a:avLst/>
          </a:prstGeom>
        </p:spPr>
      </p:pic>
      <p:sp>
        <p:nvSpPr>
          <p:cNvPr id="6" name="上凸带形 5"/>
          <p:cNvSpPr/>
          <p:nvPr/>
        </p:nvSpPr>
        <p:spPr>
          <a:xfrm>
            <a:off x="0" y="161925"/>
            <a:ext cx="3988435" cy="681355"/>
          </a:xfrm>
          <a:prstGeom prst="ribbon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078865" y="161925"/>
            <a:ext cx="18313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快问快答</a:t>
            </a:r>
            <a:endParaRPr lang="zh-CN" altLang="en-US" sz="32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00962499516_1_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vsdmb50">
      <a:majorFont>
        <a:latin typeface="Malgun Gothic"/>
        <a:ea typeface="方正悠黑体"/>
        <a:cs typeface=""/>
      </a:majorFont>
      <a:minorFont>
        <a:latin typeface="Malgun Gothic"/>
        <a:ea typeface="方正悠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细等线繁"/>
        <a:ea typeface=""/>
        <a:cs typeface=""/>
        <a:font script="Jpan" typeface="游ゴシック"/>
        <a:font script="Hang" typeface="맑은 고딕"/>
        <a:font script="Hans" typeface="汉仪细等线繁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379</Words>
  <Application>WPS 演示</Application>
  <PresentationFormat>宽屏</PresentationFormat>
  <Paragraphs>114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8" baseType="lpstr">
      <vt:lpstr>Arial</vt:lpstr>
      <vt:lpstr>宋体</vt:lpstr>
      <vt:lpstr>Wingdings</vt:lpstr>
      <vt:lpstr>Malgun Gothic</vt:lpstr>
      <vt:lpstr>方正悠黑体</vt:lpstr>
      <vt:lpstr>汉仪细等线繁</vt:lpstr>
      <vt:lpstr>Arial</vt:lpstr>
      <vt:lpstr>楷体</vt:lpstr>
      <vt:lpstr>仿宋</vt:lpstr>
      <vt:lpstr>Geometr415 Blk BT</vt:lpstr>
      <vt:lpstr>Segoe UI Semibold</vt:lpstr>
      <vt:lpstr>方正粗黑宋简体</vt:lpstr>
      <vt:lpstr>黑体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Administrator</cp:lastModifiedBy>
  <cp:revision>68</cp:revision>
  <dcterms:created xsi:type="dcterms:W3CDTF">2020-06-28T07:42:00Z</dcterms:created>
  <dcterms:modified xsi:type="dcterms:W3CDTF">2021-04-09T01:33:03Z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KSOSaveFontToCloudKey">
    <vt:lpwstr>273073271_embed</vt:lpwstr>
  </property>
  <property fmtid="{D5CDD505-2E9C-101B-9397-08002B2CF9AE}" pid="4" name="ICV">
    <vt:lpwstr>03F84BAD02C346AEA9E28A7FDC107FCE</vt:lpwstr>
  </property>
</Properties>
</file>