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8"/>
  </p:notesMasterIdLst>
  <p:handoutMasterIdLst>
    <p:handoutMasterId r:id="rId16"/>
  </p:handoutMasterIdLst>
  <p:sldIdLst>
    <p:sldId id="256" r:id="rId6"/>
    <p:sldId id="269" r:id="rId7"/>
    <p:sldId id="295" r:id="rId9"/>
    <p:sldId id="279" r:id="rId10"/>
    <p:sldId id="291" r:id="rId11"/>
    <p:sldId id="293" r:id="rId12"/>
    <p:sldId id="294" r:id="rId13"/>
    <p:sldId id="285" r:id="rId14"/>
    <p:sldId id="286" r:id="rId1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55"/>
    <p:restoredTop sz="94660"/>
  </p:normalViewPr>
  <p:slideViewPr>
    <p:cSldViewPr showGuides="1">
      <p:cViewPr varScale="1">
        <p:scale>
          <a:sx n="87" d="100"/>
          <a:sy n="87" d="100"/>
        </p:scale>
        <p:origin x="1482" y="84"/>
      </p:cViewPr>
      <p:guideLst>
        <p:guide orient="horz" pos="2092"/>
        <p:guide pos="28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3F5BD09-AD44-44EB-9854-795F5AE42A7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CA0B970-1738-4A5C-B48C-03683D4DEE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109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noProof="1" dirty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8634B79-626D-4AFC-84C5-3F184D02DD5C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21507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  <p:sp>
        <p:nvSpPr>
          <p:cNvPr id="215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2355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  <p:sp>
        <p:nvSpPr>
          <p:cNvPr id="235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25603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  <p:sp>
        <p:nvSpPr>
          <p:cNvPr id="256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30723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  <p:sp>
        <p:nvSpPr>
          <p:cNvPr id="307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32771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  <p:sp>
        <p:nvSpPr>
          <p:cNvPr id="327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4" Type="http://schemas.openxmlformats.org/officeDocument/2006/relationships/tags" Target="../tags/tag42.xml"/><Relationship Id="rId13" Type="http://schemas.openxmlformats.org/officeDocument/2006/relationships/tags" Target="../tags/tag41.xml"/><Relationship Id="rId12" Type="http://schemas.openxmlformats.org/officeDocument/2006/relationships/tags" Target="../tags/tag40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4" Type="http://schemas.openxmlformats.org/officeDocument/2006/relationships/tags" Target="../tags/tag71.xml"/><Relationship Id="rId13" Type="http://schemas.openxmlformats.org/officeDocument/2006/relationships/tags" Target="../tags/tag70.xml"/><Relationship Id="rId12" Type="http://schemas.openxmlformats.org/officeDocument/2006/relationships/tags" Target="../tags/tag69.xml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4" Type="http://schemas.openxmlformats.org/officeDocument/2006/relationships/tags" Target="../tags/tag100.xml"/><Relationship Id="rId13" Type="http://schemas.openxmlformats.org/officeDocument/2006/relationships/tags" Target="../tags/tag99.xml"/><Relationship Id="rId12" Type="http://schemas.openxmlformats.org/officeDocument/2006/relationships/tags" Target="../tags/tag98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4"/>
          <p:cNvSpPr/>
          <p:nvPr>
            <p:custDataLst>
              <p:tags r:id="rId2"/>
            </p:custDataLst>
          </p:nvPr>
        </p:nvSpPr>
        <p:spPr>
          <a:xfrm>
            <a:off x="4044950" y="3624263"/>
            <a:ext cx="1054100" cy="50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等腰三角形 8"/>
          <p:cNvSpPr/>
          <p:nvPr>
            <p:custDataLst>
              <p:tags r:id="rId3"/>
            </p:custDataLst>
          </p:nvPr>
        </p:nvSpPr>
        <p:spPr>
          <a:xfrm flipV="1">
            <a:off x="2733675" y="1195388"/>
            <a:ext cx="3676650" cy="4225925"/>
          </a:xfrm>
          <a:prstGeom prst="triangl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等腰三角形 9"/>
          <p:cNvSpPr/>
          <p:nvPr>
            <p:custDataLst>
              <p:tags r:id="rId4"/>
            </p:custDataLst>
          </p:nvPr>
        </p:nvSpPr>
        <p:spPr>
          <a:xfrm flipV="1">
            <a:off x="2733675" y="1898650"/>
            <a:ext cx="3676650" cy="4225925"/>
          </a:xfrm>
          <a:prstGeom prst="triangl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等腰三角形 10"/>
          <p:cNvSpPr/>
          <p:nvPr>
            <p:custDataLst>
              <p:tags r:id="rId5"/>
            </p:custDataLst>
          </p:nvPr>
        </p:nvSpPr>
        <p:spPr>
          <a:xfrm rot="2315082">
            <a:off x="7758113" y="1211263"/>
            <a:ext cx="400050" cy="4603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等腰三角形 11"/>
          <p:cNvSpPr/>
          <p:nvPr>
            <p:custDataLst>
              <p:tags r:id="rId6"/>
            </p:custDataLst>
          </p:nvPr>
        </p:nvSpPr>
        <p:spPr>
          <a:xfrm rot="17631882" flipV="1">
            <a:off x="8577263" y="900113"/>
            <a:ext cx="400050" cy="4603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等腰三角形 12"/>
          <p:cNvSpPr/>
          <p:nvPr>
            <p:custDataLst>
              <p:tags r:id="rId7"/>
            </p:custDataLst>
          </p:nvPr>
        </p:nvSpPr>
        <p:spPr>
          <a:xfrm flipV="1">
            <a:off x="7569200" y="2198688"/>
            <a:ext cx="241300" cy="279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等腰三角形 13"/>
          <p:cNvSpPr/>
          <p:nvPr>
            <p:custDataLst>
              <p:tags r:id="rId8"/>
            </p:custDataLst>
          </p:nvPr>
        </p:nvSpPr>
        <p:spPr>
          <a:xfrm rot="2315082">
            <a:off x="2130425" y="4090988"/>
            <a:ext cx="400050" cy="4603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等腰三角形 14"/>
          <p:cNvSpPr/>
          <p:nvPr>
            <p:custDataLst>
              <p:tags r:id="rId9"/>
            </p:custDataLst>
          </p:nvPr>
        </p:nvSpPr>
        <p:spPr>
          <a:xfrm rot="2644620">
            <a:off x="468313" y="4983163"/>
            <a:ext cx="400050" cy="4603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等腰三角形 15"/>
          <p:cNvSpPr/>
          <p:nvPr>
            <p:custDataLst>
              <p:tags r:id="rId10"/>
            </p:custDataLst>
          </p:nvPr>
        </p:nvSpPr>
        <p:spPr>
          <a:xfrm rot="19428006" flipV="1">
            <a:off x="1265238" y="5073650"/>
            <a:ext cx="242888" cy="279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等腰三角形 16"/>
          <p:cNvSpPr/>
          <p:nvPr>
            <p:custDataLst>
              <p:tags r:id="rId11"/>
            </p:custDataLst>
          </p:nvPr>
        </p:nvSpPr>
        <p:spPr>
          <a:xfrm rot="17425212" flipV="1">
            <a:off x="1444625" y="4329113"/>
            <a:ext cx="242888" cy="2778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14458" y="2013337"/>
            <a:ext cx="6115085" cy="1474112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4050" spc="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67082" y="3624961"/>
            <a:ext cx="1192367" cy="507111"/>
          </a:xfrm>
        </p:spPr>
        <p:txBody>
          <a:bodyPr lIns="90000" tIns="46800" rIns="90000" bIns="46800" anchor="ctr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35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18" name="日期占位符 15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页脚占位符 16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灯片编号占位符 17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01D79DD-3F79-48F8-B77C-946AC9049D97}" type="slidenum">
              <a:rPr kumimoji="0" lang="zh-CN" altLang="en-US" sz="9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952508"/>
            <a:ext cx="8139178" cy="538890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4E807E7-9D70-45B6-8998-FED149327AE4}" type="slidenum">
              <a:rPr kumimoji="0" lang="zh-CN" altLang="en-US" sz="9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757224" y="850900"/>
            <a:ext cx="7629525" cy="5156200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chemeClr val="accent2">
                    <a:lumMod val="90000"/>
                  </a:schemeClr>
                </a:gs>
                <a:gs pos="100000">
                  <a:schemeClr val="accent1">
                    <a:lumMod val="9000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45105" y="2146286"/>
            <a:ext cx="5053790" cy="2565428"/>
          </a:xfrm>
        </p:spPr>
        <p:txBody>
          <a:bodyPr lIns="90000" tIns="46800" rIns="90000" bIns="46800" rtlCol="0" anchor="ctr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950" b="1" i="0" u="none" strike="noStrike" kern="1200" cap="none" spc="600" normalizeH="0" baseline="0" noProof="1" dirty="0">
                <a:gradFill>
                  <a:gsLst>
                    <a:gs pos="0">
                      <a:schemeClr val="accent2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18900000" scaled="1"/>
                </a:gra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 smtClean="0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DE602D3-8E4E-4339-B04E-35B481CBB826}" type="slidenum">
              <a:rPr kumimoji="0" lang="zh-CN" altLang="en-US" sz="9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4"/>
          <p:cNvSpPr/>
          <p:nvPr>
            <p:custDataLst>
              <p:tags r:id="rId2"/>
            </p:custDataLst>
          </p:nvPr>
        </p:nvSpPr>
        <p:spPr>
          <a:xfrm>
            <a:off x="4044950" y="3624263"/>
            <a:ext cx="1054100" cy="50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等腰三角形 8"/>
          <p:cNvSpPr/>
          <p:nvPr>
            <p:custDataLst>
              <p:tags r:id="rId3"/>
            </p:custDataLst>
          </p:nvPr>
        </p:nvSpPr>
        <p:spPr>
          <a:xfrm flipV="1">
            <a:off x="2733675" y="1195388"/>
            <a:ext cx="3676650" cy="4225925"/>
          </a:xfrm>
          <a:prstGeom prst="triangl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等腰三角形 9"/>
          <p:cNvSpPr/>
          <p:nvPr>
            <p:custDataLst>
              <p:tags r:id="rId4"/>
            </p:custDataLst>
          </p:nvPr>
        </p:nvSpPr>
        <p:spPr>
          <a:xfrm flipV="1">
            <a:off x="2733675" y="1898650"/>
            <a:ext cx="3676650" cy="4225925"/>
          </a:xfrm>
          <a:prstGeom prst="triangl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等腰三角形 10"/>
          <p:cNvSpPr/>
          <p:nvPr>
            <p:custDataLst>
              <p:tags r:id="rId5"/>
            </p:custDataLst>
          </p:nvPr>
        </p:nvSpPr>
        <p:spPr>
          <a:xfrm rot="2315082">
            <a:off x="7758113" y="1211263"/>
            <a:ext cx="400050" cy="4603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等腰三角形 11"/>
          <p:cNvSpPr/>
          <p:nvPr>
            <p:custDataLst>
              <p:tags r:id="rId6"/>
            </p:custDataLst>
          </p:nvPr>
        </p:nvSpPr>
        <p:spPr>
          <a:xfrm rot="17631882" flipV="1">
            <a:off x="8577263" y="900113"/>
            <a:ext cx="400050" cy="4603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等腰三角形 12"/>
          <p:cNvSpPr/>
          <p:nvPr>
            <p:custDataLst>
              <p:tags r:id="rId7"/>
            </p:custDataLst>
          </p:nvPr>
        </p:nvSpPr>
        <p:spPr>
          <a:xfrm flipV="1">
            <a:off x="7569200" y="2198688"/>
            <a:ext cx="241300" cy="279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等腰三角形 13"/>
          <p:cNvSpPr/>
          <p:nvPr>
            <p:custDataLst>
              <p:tags r:id="rId8"/>
            </p:custDataLst>
          </p:nvPr>
        </p:nvSpPr>
        <p:spPr>
          <a:xfrm rot="2315082">
            <a:off x="2130425" y="4090988"/>
            <a:ext cx="400050" cy="4603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等腰三角形 14"/>
          <p:cNvSpPr/>
          <p:nvPr>
            <p:custDataLst>
              <p:tags r:id="rId9"/>
            </p:custDataLst>
          </p:nvPr>
        </p:nvSpPr>
        <p:spPr>
          <a:xfrm rot="2644620">
            <a:off x="468313" y="4983163"/>
            <a:ext cx="400050" cy="4603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等腰三角形 15"/>
          <p:cNvSpPr/>
          <p:nvPr>
            <p:custDataLst>
              <p:tags r:id="rId10"/>
            </p:custDataLst>
          </p:nvPr>
        </p:nvSpPr>
        <p:spPr>
          <a:xfrm rot="19428006" flipV="1">
            <a:off x="1265238" y="5073650"/>
            <a:ext cx="242888" cy="279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等腰三角形 16"/>
          <p:cNvSpPr/>
          <p:nvPr>
            <p:custDataLst>
              <p:tags r:id="rId11"/>
            </p:custDataLst>
          </p:nvPr>
        </p:nvSpPr>
        <p:spPr>
          <a:xfrm rot="17425212" flipV="1">
            <a:off x="1444625" y="4329113"/>
            <a:ext cx="242888" cy="2778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14458" y="2013337"/>
            <a:ext cx="6115085" cy="1474112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5400" spc="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67082" y="3624961"/>
            <a:ext cx="1192367" cy="507111"/>
          </a:xfrm>
        </p:spPr>
        <p:txBody>
          <a:bodyPr lIns="90000" tIns="46800" rIns="90000" bIns="46800" anchor="ctr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18" name="日期占位符 15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页脚占位符 16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灯片编号占位符 17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4CAC57C-BE79-4DFD-A957-39596711C9C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rtlCol="0">
            <a:noAutofit/>
          </a:bodyPr>
          <a:lstStyle>
            <a:lvl1pPr marL="0" marR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952508"/>
            <a:ext cx="8139178" cy="5388907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0146A5A-42B6-4621-A63B-3BC463FE1273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6"/>
          <p:cNvSpPr/>
          <p:nvPr>
            <p:custDataLst>
              <p:tags r:id="rId2"/>
            </p:custDataLst>
          </p:nvPr>
        </p:nvSpPr>
        <p:spPr>
          <a:xfrm>
            <a:off x="2181225" y="2159000"/>
            <a:ext cx="4781550" cy="23749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3919538" y="2008188"/>
            <a:ext cx="1304925" cy="415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>
            <p:custDataLst>
              <p:tags r:id="rId4"/>
            </p:custDataLst>
          </p:nvPr>
        </p:nvCxnSpPr>
        <p:spPr>
          <a:xfrm>
            <a:off x="4319588" y="3670300"/>
            <a:ext cx="50482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19538" y="2008697"/>
            <a:ext cx="1304925" cy="414909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1800" u="none" strike="noStrike" kern="1200" cap="none" spc="3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398568" y="3702198"/>
            <a:ext cx="4346864" cy="800102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D29C511-99D4-4FC6-AC82-4772CD5701A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952508"/>
            <a:ext cx="3962432" cy="5388907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952508"/>
            <a:ext cx="3962432" cy="5388907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0146A5A-42B6-4621-A63B-3BC463FE1273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448" y="952508"/>
            <a:ext cx="3962432" cy="381003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406525"/>
            <a:ext cx="3962400" cy="4934752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76813" y="952508"/>
            <a:ext cx="3962432" cy="381003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>
                <a:sym typeface="+mn-ea"/>
              </a:rPr>
              <a:t>单击此处编辑母版文本样式</a:t>
            </a:r>
            <a:endParaRPr lang="zh-CN" altLang="en-US" noProof="1" smtClean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406525"/>
            <a:ext cx="3962432" cy="4934752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0146A5A-42B6-4621-A63B-3BC463FE1273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0146A5A-42B6-4621-A63B-3BC463FE1273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0146A5A-42B6-4621-A63B-3BC463FE1273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443234"/>
            <a:ext cx="8139178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952508"/>
            <a:ext cx="3962432" cy="5388907"/>
          </a:xfrm>
        </p:spPr>
        <p:txBody>
          <a:bodyPr vert="horz" wrap="square" lIns="101600" tIns="0" rIns="82550" bIns="0" numCol="1" rtlCol="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15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952508"/>
            <a:ext cx="3962432" cy="5388907"/>
          </a:xfrm>
        </p:spPr>
        <p:txBody>
          <a:bodyPr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0146A5A-42B6-4621-A63B-3BC463FE1273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rtlCol="0">
            <a:noAutofit/>
          </a:bodyPr>
          <a:lstStyle>
            <a:lvl1pPr marL="0" marR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952508"/>
            <a:ext cx="8139178" cy="5388907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4E807E7-9D70-45B6-8998-FED149327AE4}" type="slidenum">
              <a:rPr kumimoji="0" lang="zh-CN" altLang="en-US" sz="9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952508"/>
            <a:ext cx="713238" cy="5388907"/>
          </a:xfrm>
        </p:spPr>
        <p:txBody>
          <a:bodyPr vert="eaVert" rtlCol="0" anchor="ctr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0146A5A-42B6-4621-A63B-3BC463FE1273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952508"/>
            <a:ext cx="8139178" cy="538890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0146A5A-42B6-4621-A63B-3BC463FE1273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757225" y="850900"/>
            <a:ext cx="7629525" cy="5156200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chemeClr val="accent2">
                    <a:lumMod val="90000"/>
                  </a:schemeClr>
                </a:gs>
                <a:gs pos="100000">
                  <a:schemeClr val="accent1">
                    <a:lumMod val="9000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45105" y="2146286"/>
            <a:ext cx="5053790" cy="2565428"/>
          </a:xfrm>
        </p:spPr>
        <p:txBody>
          <a:bodyPr lIns="90000" tIns="46800" rIns="90000" bIns="46800" rtlCol="0" anchor="ctr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600" b="1" i="0" u="none" strike="noStrike" kern="1200" cap="none" spc="600" normalizeH="0" baseline="0" noProof="1" dirty="0">
                <a:gradFill>
                  <a:gsLst>
                    <a:gs pos="0">
                      <a:schemeClr val="accent2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18900000" scaled="1"/>
                </a:gra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 smtClean="0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39B3D8F-5078-49C9-81A9-83F0B336799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4"/>
          <p:cNvSpPr/>
          <p:nvPr>
            <p:custDataLst>
              <p:tags r:id="rId2"/>
            </p:custDataLst>
          </p:nvPr>
        </p:nvSpPr>
        <p:spPr>
          <a:xfrm>
            <a:off x="4044950" y="3624263"/>
            <a:ext cx="1054100" cy="50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等腰三角形 8"/>
          <p:cNvSpPr/>
          <p:nvPr>
            <p:custDataLst>
              <p:tags r:id="rId3"/>
            </p:custDataLst>
          </p:nvPr>
        </p:nvSpPr>
        <p:spPr>
          <a:xfrm flipV="1">
            <a:off x="2733675" y="1195388"/>
            <a:ext cx="3676650" cy="4225925"/>
          </a:xfrm>
          <a:prstGeom prst="triangl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等腰三角形 9"/>
          <p:cNvSpPr/>
          <p:nvPr>
            <p:custDataLst>
              <p:tags r:id="rId4"/>
            </p:custDataLst>
          </p:nvPr>
        </p:nvSpPr>
        <p:spPr>
          <a:xfrm flipV="1">
            <a:off x="2733675" y="1898650"/>
            <a:ext cx="3676650" cy="4225925"/>
          </a:xfrm>
          <a:prstGeom prst="triangl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等腰三角形 10"/>
          <p:cNvSpPr/>
          <p:nvPr>
            <p:custDataLst>
              <p:tags r:id="rId5"/>
            </p:custDataLst>
          </p:nvPr>
        </p:nvSpPr>
        <p:spPr>
          <a:xfrm rot="2315082">
            <a:off x="7758113" y="1211263"/>
            <a:ext cx="400050" cy="4603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等腰三角形 11"/>
          <p:cNvSpPr/>
          <p:nvPr>
            <p:custDataLst>
              <p:tags r:id="rId6"/>
            </p:custDataLst>
          </p:nvPr>
        </p:nvSpPr>
        <p:spPr>
          <a:xfrm rot="17631882" flipV="1">
            <a:off x="8577263" y="900113"/>
            <a:ext cx="400050" cy="4603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等腰三角形 12"/>
          <p:cNvSpPr/>
          <p:nvPr>
            <p:custDataLst>
              <p:tags r:id="rId7"/>
            </p:custDataLst>
          </p:nvPr>
        </p:nvSpPr>
        <p:spPr>
          <a:xfrm flipV="1">
            <a:off x="7569200" y="2198688"/>
            <a:ext cx="241300" cy="279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等腰三角形 13"/>
          <p:cNvSpPr/>
          <p:nvPr>
            <p:custDataLst>
              <p:tags r:id="rId8"/>
            </p:custDataLst>
          </p:nvPr>
        </p:nvSpPr>
        <p:spPr>
          <a:xfrm rot="2315082">
            <a:off x="2130425" y="4090988"/>
            <a:ext cx="400050" cy="4603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等腰三角形 14"/>
          <p:cNvSpPr/>
          <p:nvPr>
            <p:custDataLst>
              <p:tags r:id="rId9"/>
            </p:custDataLst>
          </p:nvPr>
        </p:nvSpPr>
        <p:spPr>
          <a:xfrm rot="2644620">
            <a:off x="468313" y="4983163"/>
            <a:ext cx="400050" cy="4603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等腰三角形 15"/>
          <p:cNvSpPr/>
          <p:nvPr>
            <p:custDataLst>
              <p:tags r:id="rId10"/>
            </p:custDataLst>
          </p:nvPr>
        </p:nvSpPr>
        <p:spPr>
          <a:xfrm rot="19428006" flipV="1">
            <a:off x="1265238" y="5073650"/>
            <a:ext cx="242888" cy="279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等腰三角形 16"/>
          <p:cNvSpPr/>
          <p:nvPr>
            <p:custDataLst>
              <p:tags r:id="rId11"/>
            </p:custDataLst>
          </p:nvPr>
        </p:nvSpPr>
        <p:spPr>
          <a:xfrm rot="17425212" flipV="1">
            <a:off x="1444625" y="4329113"/>
            <a:ext cx="242888" cy="2778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14458" y="2013337"/>
            <a:ext cx="6115085" cy="1474112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5400" spc="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67082" y="3624961"/>
            <a:ext cx="1192367" cy="507111"/>
          </a:xfrm>
        </p:spPr>
        <p:txBody>
          <a:bodyPr lIns="90000" tIns="46800" rIns="90000" bIns="46800" anchor="ctr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18" name="日期占位符 15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页脚占位符 16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灯片编号占位符 17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AF83DB3-C475-44D4-9A14-D7EB6EA251B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rtlCol="0">
            <a:noAutofit/>
          </a:bodyPr>
          <a:lstStyle>
            <a:lvl1pPr marL="0" marR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952508"/>
            <a:ext cx="8139178" cy="5388907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791299B-3E45-48E2-AFC7-27C5AEC1025D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6"/>
          <p:cNvSpPr/>
          <p:nvPr>
            <p:custDataLst>
              <p:tags r:id="rId2"/>
            </p:custDataLst>
          </p:nvPr>
        </p:nvSpPr>
        <p:spPr>
          <a:xfrm>
            <a:off x="2181225" y="2159000"/>
            <a:ext cx="4781550" cy="23749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3919538" y="2008188"/>
            <a:ext cx="1304925" cy="415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>
            <p:custDataLst>
              <p:tags r:id="rId4"/>
            </p:custDataLst>
          </p:nvPr>
        </p:nvCxnSpPr>
        <p:spPr>
          <a:xfrm>
            <a:off x="4319588" y="3670300"/>
            <a:ext cx="50482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19538" y="2008697"/>
            <a:ext cx="1304925" cy="414909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1800" u="none" strike="noStrike" kern="1200" cap="none" spc="3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398568" y="3702198"/>
            <a:ext cx="4346864" cy="800102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1E4AFBE-4585-404A-B20C-5A3BFD6B37C6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952508"/>
            <a:ext cx="3962432" cy="5388907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952508"/>
            <a:ext cx="3962432" cy="5388907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791299B-3E45-48E2-AFC7-27C5AEC1025D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448" y="952508"/>
            <a:ext cx="3962432" cy="381003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406525"/>
            <a:ext cx="3962400" cy="4934752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76813" y="952508"/>
            <a:ext cx="3962432" cy="381003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>
                <a:sym typeface="+mn-ea"/>
              </a:rPr>
              <a:t>单击此处编辑母版文本样式</a:t>
            </a:r>
            <a:endParaRPr lang="zh-CN" altLang="en-US" noProof="1" smtClean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406525"/>
            <a:ext cx="3962432" cy="4934752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791299B-3E45-48E2-AFC7-27C5AEC1025D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791299B-3E45-48E2-AFC7-27C5AEC1025D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791299B-3E45-48E2-AFC7-27C5AEC1025D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6"/>
          <p:cNvSpPr/>
          <p:nvPr>
            <p:custDataLst>
              <p:tags r:id="rId2"/>
            </p:custDataLst>
          </p:nvPr>
        </p:nvSpPr>
        <p:spPr>
          <a:xfrm>
            <a:off x="2181225" y="2159000"/>
            <a:ext cx="4781550" cy="23749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3919538" y="2008188"/>
            <a:ext cx="1304925" cy="415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>
            <p:custDataLst>
              <p:tags r:id="rId4"/>
            </p:custDataLst>
          </p:nvPr>
        </p:nvCxnSpPr>
        <p:spPr>
          <a:xfrm>
            <a:off x="4319588" y="3670300"/>
            <a:ext cx="50482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19538" y="2008697"/>
            <a:ext cx="1304925" cy="414909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1350" u="none" strike="noStrike" kern="1200" cap="none" spc="3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398568" y="3702198"/>
            <a:ext cx="4346864" cy="800102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D8D46DB-7CBA-4C35-BD46-4617B37748EA}" type="slidenum">
              <a:rPr kumimoji="0" lang="zh-CN" altLang="en-US" sz="9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443234"/>
            <a:ext cx="8139178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952508"/>
            <a:ext cx="3962432" cy="5388907"/>
          </a:xfrm>
        </p:spPr>
        <p:txBody>
          <a:bodyPr vert="horz" wrap="square" lIns="101600" tIns="0" rIns="82550" bIns="0" numCol="1" rtlCol="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15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952508"/>
            <a:ext cx="3962432" cy="5388907"/>
          </a:xfrm>
        </p:spPr>
        <p:txBody>
          <a:bodyPr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791299B-3E45-48E2-AFC7-27C5AEC1025D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952508"/>
            <a:ext cx="713238" cy="5388907"/>
          </a:xfrm>
        </p:spPr>
        <p:txBody>
          <a:bodyPr vert="eaVert" rtlCol="0" anchor="ctr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791299B-3E45-48E2-AFC7-27C5AEC1025D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952508"/>
            <a:ext cx="8139178" cy="538890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791299B-3E45-48E2-AFC7-27C5AEC1025D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757226" y="850900"/>
            <a:ext cx="7629525" cy="5156200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chemeClr val="accent2">
                    <a:lumMod val="90000"/>
                  </a:schemeClr>
                </a:gs>
                <a:gs pos="100000">
                  <a:schemeClr val="accent1">
                    <a:lumMod val="9000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45105" y="2146286"/>
            <a:ext cx="5053790" cy="2565428"/>
          </a:xfrm>
        </p:spPr>
        <p:txBody>
          <a:bodyPr lIns="90000" tIns="46800" rIns="90000" bIns="46800" rtlCol="0" anchor="ctr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600" b="1" i="0" u="none" strike="noStrike" kern="1200" cap="none" spc="600" normalizeH="0" baseline="0" noProof="1" dirty="0">
                <a:gradFill>
                  <a:gsLst>
                    <a:gs pos="0">
                      <a:schemeClr val="accent2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18900000" scaled="1"/>
                </a:gra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 smtClean="0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436D89-EEDC-42C2-AD84-74F84B3E0122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4"/>
          <p:cNvSpPr/>
          <p:nvPr>
            <p:custDataLst>
              <p:tags r:id="rId2"/>
            </p:custDataLst>
          </p:nvPr>
        </p:nvSpPr>
        <p:spPr>
          <a:xfrm>
            <a:off x="4044950" y="3624263"/>
            <a:ext cx="1054100" cy="50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等腰三角形 8"/>
          <p:cNvSpPr/>
          <p:nvPr>
            <p:custDataLst>
              <p:tags r:id="rId3"/>
            </p:custDataLst>
          </p:nvPr>
        </p:nvSpPr>
        <p:spPr>
          <a:xfrm flipV="1">
            <a:off x="2733675" y="1195388"/>
            <a:ext cx="3676650" cy="4225925"/>
          </a:xfrm>
          <a:prstGeom prst="triangl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等腰三角形 9"/>
          <p:cNvSpPr/>
          <p:nvPr>
            <p:custDataLst>
              <p:tags r:id="rId4"/>
            </p:custDataLst>
          </p:nvPr>
        </p:nvSpPr>
        <p:spPr>
          <a:xfrm flipV="1">
            <a:off x="2733675" y="1898650"/>
            <a:ext cx="3676650" cy="4225925"/>
          </a:xfrm>
          <a:prstGeom prst="triangl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等腰三角形 10"/>
          <p:cNvSpPr/>
          <p:nvPr>
            <p:custDataLst>
              <p:tags r:id="rId5"/>
            </p:custDataLst>
          </p:nvPr>
        </p:nvSpPr>
        <p:spPr>
          <a:xfrm rot="2315082">
            <a:off x="7758113" y="1211263"/>
            <a:ext cx="400050" cy="4603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等腰三角形 11"/>
          <p:cNvSpPr/>
          <p:nvPr>
            <p:custDataLst>
              <p:tags r:id="rId6"/>
            </p:custDataLst>
          </p:nvPr>
        </p:nvSpPr>
        <p:spPr>
          <a:xfrm rot="17631882" flipV="1">
            <a:off x="8577263" y="900113"/>
            <a:ext cx="400050" cy="4603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等腰三角形 12"/>
          <p:cNvSpPr/>
          <p:nvPr>
            <p:custDataLst>
              <p:tags r:id="rId7"/>
            </p:custDataLst>
          </p:nvPr>
        </p:nvSpPr>
        <p:spPr>
          <a:xfrm flipV="1">
            <a:off x="7569200" y="2198688"/>
            <a:ext cx="241300" cy="279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等腰三角形 13"/>
          <p:cNvSpPr/>
          <p:nvPr>
            <p:custDataLst>
              <p:tags r:id="rId8"/>
            </p:custDataLst>
          </p:nvPr>
        </p:nvSpPr>
        <p:spPr>
          <a:xfrm rot="2315082">
            <a:off x="2130425" y="4090988"/>
            <a:ext cx="400050" cy="4603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等腰三角形 14"/>
          <p:cNvSpPr/>
          <p:nvPr>
            <p:custDataLst>
              <p:tags r:id="rId9"/>
            </p:custDataLst>
          </p:nvPr>
        </p:nvSpPr>
        <p:spPr>
          <a:xfrm rot="2644620">
            <a:off x="468313" y="4983163"/>
            <a:ext cx="400050" cy="4603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等腰三角形 15"/>
          <p:cNvSpPr/>
          <p:nvPr>
            <p:custDataLst>
              <p:tags r:id="rId10"/>
            </p:custDataLst>
          </p:nvPr>
        </p:nvSpPr>
        <p:spPr>
          <a:xfrm rot="19428006" flipV="1">
            <a:off x="1265238" y="5073650"/>
            <a:ext cx="242888" cy="279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等腰三角形 16"/>
          <p:cNvSpPr/>
          <p:nvPr>
            <p:custDataLst>
              <p:tags r:id="rId11"/>
            </p:custDataLst>
          </p:nvPr>
        </p:nvSpPr>
        <p:spPr>
          <a:xfrm rot="17425212" flipV="1">
            <a:off x="1444625" y="4329113"/>
            <a:ext cx="242888" cy="2778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14458" y="2013337"/>
            <a:ext cx="6115085" cy="1474112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5400" spc="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67082" y="3624961"/>
            <a:ext cx="1192367" cy="507111"/>
          </a:xfrm>
        </p:spPr>
        <p:txBody>
          <a:bodyPr lIns="90000" tIns="46800" rIns="90000" bIns="46800" anchor="ctr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18" name="日期占位符 15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页脚占位符 16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灯片编号占位符 17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C677C06-E161-4EB6-8323-74FF21203276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rtlCol="0">
            <a:noAutofit/>
          </a:bodyPr>
          <a:lstStyle>
            <a:lvl1pPr marL="0" marR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952508"/>
            <a:ext cx="8139178" cy="5388907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C24AEB-128A-4D8D-A0F6-BA186BFFEE92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6"/>
          <p:cNvSpPr/>
          <p:nvPr>
            <p:custDataLst>
              <p:tags r:id="rId2"/>
            </p:custDataLst>
          </p:nvPr>
        </p:nvSpPr>
        <p:spPr>
          <a:xfrm>
            <a:off x="2181225" y="2159000"/>
            <a:ext cx="4781550" cy="23749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3919538" y="2008188"/>
            <a:ext cx="1304925" cy="415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>
            <p:custDataLst>
              <p:tags r:id="rId4"/>
            </p:custDataLst>
          </p:nvPr>
        </p:nvCxnSpPr>
        <p:spPr>
          <a:xfrm>
            <a:off x="4319588" y="3670300"/>
            <a:ext cx="50482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19538" y="2008697"/>
            <a:ext cx="1304925" cy="414909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1800" u="none" strike="noStrike" kern="1200" cap="none" spc="3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398568" y="3702198"/>
            <a:ext cx="4346864" cy="800102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38BC852-6EE7-451D-B0B1-D9A91D87F43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952508"/>
            <a:ext cx="3962432" cy="5388907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952508"/>
            <a:ext cx="3962432" cy="5388907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C24AEB-128A-4D8D-A0F6-BA186BFFEE92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448" y="952508"/>
            <a:ext cx="3962432" cy="381003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406525"/>
            <a:ext cx="3962400" cy="4934752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76813" y="952508"/>
            <a:ext cx="3962432" cy="381003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>
                <a:sym typeface="+mn-ea"/>
              </a:rPr>
              <a:t>单击此处编辑母版文本样式</a:t>
            </a:r>
            <a:endParaRPr lang="zh-CN" altLang="en-US" noProof="1" smtClean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406525"/>
            <a:ext cx="3962432" cy="4934752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C24AEB-128A-4D8D-A0F6-BA186BFFEE92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C24AEB-128A-4D8D-A0F6-BA186BFFEE92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952508"/>
            <a:ext cx="3962432" cy="5388907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952508"/>
            <a:ext cx="3962432" cy="5388907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20000"/>
              </a:lnSpc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20000"/>
              </a:lnSpc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20000"/>
              </a:lnSpc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20000"/>
              </a:lnSpc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4E807E7-9D70-45B6-8998-FED149327AE4}" type="slidenum">
              <a:rPr kumimoji="0" lang="zh-CN" altLang="en-US" sz="9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C24AEB-128A-4D8D-A0F6-BA186BFFEE92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443234"/>
            <a:ext cx="8139178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952508"/>
            <a:ext cx="3962432" cy="5388907"/>
          </a:xfrm>
        </p:spPr>
        <p:txBody>
          <a:bodyPr vert="horz" wrap="square" lIns="101600" tIns="0" rIns="82550" bIns="0" numCol="1" rtlCol="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15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952508"/>
            <a:ext cx="3962432" cy="5388907"/>
          </a:xfrm>
        </p:spPr>
        <p:txBody>
          <a:bodyPr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C24AEB-128A-4D8D-A0F6-BA186BFFEE92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952508"/>
            <a:ext cx="713238" cy="5388907"/>
          </a:xfrm>
        </p:spPr>
        <p:txBody>
          <a:bodyPr vert="eaVert" rtlCol="0" anchor="ctr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C24AEB-128A-4D8D-A0F6-BA186BFFEE92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952508"/>
            <a:ext cx="8139178" cy="538890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C24AEB-128A-4D8D-A0F6-BA186BFFEE92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757227" y="850900"/>
            <a:ext cx="7629525" cy="5156200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chemeClr val="accent2">
                    <a:lumMod val="90000"/>
                  </a:schemeClr>
                </a:gs>
                <a:gs pos="100000">
                  <a:schemeClr val="accent1">
                    <a:lumMod val="9000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45105" y="2146286"/>
            <a:ext cx="5053790" cy="2565428"/>
          </a:xfrm>
        </p:spPr>
        <p:txBody>
          <a:bodyPr lIns="90000" tIns="46800" rIns="90000" bIns="46800" rtlCol="0" anchor="ctr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600" b="1" i="0" u="none" strike="noStrike" kern="1200" cap="none" spc="600" normalizeH="0" baseline="0" noProof="1" dirty="0">
                <a:gradFill>
                  <a:gsLst>
                    <a:gs pos="0">
                      <a:schemeClr val="accent2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18900000" scaled="1"/>
                </a:gra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 smtClean="0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4F896A9-BE91-4ABB-B70C-1A0B1B1CF76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448" y="952508"/>
            <a:ext cx="3962432" cy="381003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406525"/>
            <a:ext cx="3962400" cy="4934752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76813" y="952508"/>
            <a:ext cx="3962432" cy="381003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>
                <a:sym typeface="+mn-ea"/>
              </a:rPr>
              <a:t>单击此处编辑母版文本样式</a:t>
            </a:r>
            <a:endParaRPr lang="zh-CN" altLang="en-US" noProof="1" smtClean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406525"/>
            <a:ext cx="3962432" cy="4934752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4E807E7-9D70-45B6-8998-FED149327AE4}" type="slidenum">
              <a:rPr kumimoji="0" lang="zh-CN" altLang="en-US" sz="9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4E807E7-9D70-45B6-8998-FED149327AE4}" type="slidenum">
              <a:rPr kumimoji="0" lang="zh-CN" altLang="en-US" sz="9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4E807E7-9D70-45B6-8998-FED149327AE4}" type="slidenum">
              <a:rPr kumimoji="0" lang="zh-CN" altLang="en-US" sz="9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443234"/>
            <a:ext cx="8139178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952508"/>
            <a:ext cx="3962432" cy="5388907"/>
          </a:xfrm>
        </p:spPr>
        <p:txBody>
          <a:bodyPr vert="horz" wrap="square" lIns="101600" tIns="0" rIns="82550" bIns="0" numCol="1" rtlCol="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15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952508"/>
            <a:ext cx="3962432" cy="5388907"/>
          </a:xfrm>
        </p:spPr>
        <p:txBody>
          <a:bodyPr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4E807E7-9D70-45B6-8998-FED149327AE4}" type="slidenum">
              <a:rPr kumimoji="0" lang="zh-CN" altLang="en-US" sz="9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952508"/>
            <a:ext cx="713238" cy="5388907"/>
          </a:xfrm>
        </p:spPr>
        <p:txBody>
          <a:bodyPr vert="eaVert" rtlCol="0" anchor="ctr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4E807E7-9D70-45B6-8998-FED149327AE4}" type="slidenum">
              <a:rPr kumimoji="0" lang="zh-CN" altLang="en-US" sz="9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29.xml"/><Relationship Id="rId16" Type="http://schemas.openxmlformats.org/officeDocument/2006/relationships/tags" Target="../tags/tag28.xml"/><Relationship Id="rId15" Type="http://schemas.openxmlformats.org/officeDocument/2006/relationships/tags" Target="../tags/tag27.xml"/><Relationship Id="rId14" Type="http://schemas.openxmlformats.org/officeDocument/2006/relationships/tags" Target="../tags/tag26.xml"/><Relationship Id="rId13" Type="http://schemas.openxmlformats.org/officeDocument/2006/relationships/tags" Target="../tags/tag25.xml"/><Relationship Id="rId12" Type="http://schemas.openxmlformats.org/officeDocument/2006/relationships/tags" Target="../tags/tag2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tags" Target="../tags/tag58.xml"/><Relationship Id="rId16" Type="http://schemas.openxmlformats.org/officeDocument/2006/relationships/tags" Target="../tags/tag57.xml"/><Relationship Id="rId15" Type="http://schemas.openxmlformats.org/officeDocument/2006/relationships/tags" Target="../tags/tag56.xml"/><Relationship Id="rId14" Type="http://schemas.openxmlformats.org/officeDocument/2006/relationships/tags" Target="../tags/tag55.xml"/><Relationship Id="rId13" Type="http://schemas.openxmlformats.org/officeDocument/2006/relationships/tags" Target="../tags/tag54.xml"/><Relationship Id="rId12" Type="http://schemas.openxmlformats.org/officeDocument/2006/relationships/tags" Target="../tags/tag5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8" Type="http://schemas.openxmlformats.org/officeDocument/2006/relationships/theme" Target="../theme/theme3.xml"/><Relationship Id="rId17" Type="http://schemas.openxmlformats.org/officeDocument/2006/relationships/tags" Target="../tags/tag87.xml"/><Relationship Id="rId16" Type="http://schemas.openxmlformats.org/officeDocument/2006/relationships/tags" Target="../tags/tag86.xml"/><Relationship Id="rId15" Type="http://schemas.openxmlformats.org/officeDocument/2006/relationships/tags" Target="../tags/tag85.xml"/><Relationship Id="rId14" Type="http://schemas.openxmlformats.org/officeDocument/2006/relationships/tags" Target="../tags/tag84.xml"/><Relationship Id="rId13" Type="http://schemas.openxmlformats.org/officeDocument/2006/relationships/tags" Target="../tags/tag83.xml"/><Relationship Id="rId12" Type="http://schemas.openxmlformats.org/officeDocument/2006/relationships/tags" Target="../tags/tag82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8" Type="http://schemas.openxmlformats.org/officeDocument/2006/relationships/theme" Target="../theme/theme4.xml"/><Relationship Id="rId17" Type="http://schemas.openxmlformats.org/officeDocument/2006/relationships/tags" Target="../tags/tag116.xml"/><Relationship Id="rId16" Type="http://schemas.openxmlformats.org/officeDocument/2006/relationships/tags" Target="../tags/tag115.xml"/><Relationship Id="rId15" Type="http://schemas.openxmlformats.org/officeDocument/2006/relationships/tags" Target="../tags/tag114.xml"/><Relationship Id="rId14" Type="http://schemas.openxmlformats.org/officeDocument/2006/relationships/tags" Target="../tags/tag113.xml"/><Relationship Id="rId13" Type="http://schemas.openxmlformats.org/officeDocument/2006/relationships/tags" Target="../tags/tag112.xml"/><Relationship Id="rId12" Type="http://schemas.openxmlformats.org/officeDocument/2006/relationships/tags" Target="../tags/tag111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501650" y="442913"/>
            <a:ext cx="81407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t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13"/>
            </p:custDataLst>
          </p:nvPr>
        </p:nvSpPr>
        <p:spPr bwMode="auto">
          <a:xfrm>
            <a:off x="501650" y="952500"/>
            <a:ext cx="8140700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lnSpc>
                <a:spcPct val="120000"/>
              </a:lnSpc>
              <a:defRPr sz="900" noProof="1" dirty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4E807E7-9D70-45B6-8998-FED149327AE4}" type="slidenum">
              <a:rPr kumimoji="0" lang="zh-CN" altLang="en-US" sz="9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85800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4400" b="1" kern="1200" spc="20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defTabSz="685800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4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4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4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4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685800" rtl="0" fontAlgn="base">
        <a:lnSpc>
          <a:spcPct val="120000"/>
        </a:lnSpc>
        <a:spcBef>
          <a:spcPct val="0"/>
        </a:spcBef>
        <a:spcAft>
          <a:spcPct val="0"/>
        </a:spcAft>
        <a:defRPr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685800" rtl="0" fontAlgn="base">
        <a:lnSpc>
          <a:spcPct val="120000"/>
        </a:lnSpc>
        <a:spcBef>
          <a:spcPct val="0"/>
        </a:spcBef>
        <a:spcAft>
          <a:spcPct val="0"/>
        </a:spcAft>
        <a:defRPr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685800" rtl="0" fontAlgn="base">
        <a:lnSpc>
          <a:spcPct val="120000"/>
        </a:lnSpc>
        <a:spcBef>
          <a:spcPct val="0"/>
        </a:spcBef>
        <a:spcAft>
          <a:spcPct val="0"/>
        </a:spcAft>
        <a:defRPr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685800" rtl="0" fontAlgn="base">
        <a:lnSpc>
          <a:spcPct val="120000"/>
        </a:lnSpc>
        <a:spcBef>
          <a:spcPct val="0"/>
        </a:spcBef>
        <a:spcAft>
          <a:spcPct val="0"/>
        </a:spcAft>
        <a:defRPr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71450" indent="-171450" algn="l" defTabSz="68580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2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6500" algn="l"/>
        </a:tabLst>
        <a:defRPr sz="12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6500" algn="l"/>
        </a:tabLst>
        <a:defRPr sz="12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6500" algn="l"/>
        </a:tabLst>
        <a:defRPr sz="12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6500" algn="l"/>
        </a:tabLst>
        <a:defRPr sz="12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501650" y="442913"/>
            <a:ext cx="81407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t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9"/>
            <p:custDataLst>
              <p:tags r:id="rId13"/>
            </p:custDataLst>
          </p:nvPr>
        </p:nvSpPr>
        <p:spPr bwMode="auto">
          <a:xfrm>
            <a:off x="501650" y="952500"/>
            <a:ext cx="8140700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lnSpc>
                <a:spcPct val="120000"/>
              </a:lnSpc>
              <a:defRPr sz="1200" noProof="1" dirty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0146A5A-42B6-4621-A63B-3BC463FE1273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 spc="20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501650" y="442913"/>
            <a:ext cx="81407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t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9"/>
            <p:custDataLst>
              <p:tags r:id="rId13"/>
            </p:custDataLst>
          </p:nvPr>
        </p:nvSpPr>
        <p:spPr bwMode="auto">
          <a:xfrm>
            <a:off x="501650" y="952500"/>
            <a:ext cx="8140700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lnSpc>
                <a:spcPct val="120000"/>
              </a:lnSpc>
              <a:defRPr sz="1200" noProof="1" dirty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791299B-3E45-48E2-AFC7-27C5AEC1025D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 spc="20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占位符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501650" y="442913"/>
            <a:ext cx="81407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t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9"/>
            <p:custDataLst>
              <p:tags r:id="rId13"/>
            </p:custDataLst>
          </p:nvPr>
        </p:nvSpPr>
        <p:spPr bwMode="auto">
          <a:xfrm>
            <a:off x="501650" y="952500"/>
            <a:ext cx="8140700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lnSpc>
                <a:spcPct val="120000"/>
              </a:lnSpc>
              <a:defRPr sz="1200" noProof="1" dirty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C24AEB-128A-4D8D-A0F6-BA186BFFEE92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 spc="20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28.xml"/><Relationship Id="rId10" Type="http://schemas.openxmlformats.org/officeDocument/2006/relationships/tags" Target="../tags/tag127.xml"/><Relationship Id="rId1" Type="http://schemas.openxmlformats.org/officeDocument/2006/relationships/tags" Target="../tags/tag118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40.xml"/><Relationship Id="rId8" Type="http://schemas.openxmlformats.org/officeDocument/2006/relationships/tags" Target="../tags/tag139.xml"/><Relationship Id="rId7" Type="http://schemas.openxmlformats.org/officeDocument/2006/relationships/tags" Target="../tags/tag138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29.xml"/><Relationship Id="rId11" Type="http://schemas.openxmlformats.org/officeDocument/2006/relationships/tags" Target="../tags/tag141.xml"/><Relationship Id="rId10" Type="http://schemas.openxmlformats.org/officeDocument/2006/relationships/image" Target="../media/image2.jpeg"/><Relationship Id="rId1" Type="http://schemas.openxmlformats.org/officeDocument/2006/relationships/tags" Target="../tags/tag1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50.xml"/><Relationship Id="rId8" Type="http://schemas.openxmlformats.org/officeDocument/2006/relationships/tags" Target="../tags/tag149.xml"/><Relationship Id="rId7" Type="http://schemas.openxmlformats.org/officeDocument/2006/relationships/tags" Target="../tags/tag148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2" Type="http://schemas.openxmlformats.org/officeDocument/2006/relationships/notesSlide" Target="../notesSlides/notesSlide4.xml"/><Relationship Id="rId21" Type="http://schemas.openxmlformats.org/officeDocument/2006/relationships/slideLayout" Target="../slideLayouts/slideLayout29.xml"/><Relationship Id="rId20" Type="http://schemas.openxmlformats.org/officeDocument/2006/relationships/tags" Target="../tags/tag161.xml"/><Relationship Id="rId2" Type="http://schemas.openxmlformats.org/officeDocument/2006/relationships/tags" Target="../tags/tag143.xml"/><Relationship Id="rId19" Type="http://schemas.openxmlformats.org/officeDocument/2006/relationships/tags" Target="../tags/tag160.xml"/><Relationship Id="rId18" Type="http://schemas.openxmlformats.org/officeDocument/2006/relationships/tags" Target="../tags/tag159.xml"/><Relationship Id="rId17" Type="http://schemas.openxmlformats.org/officeDocument/2006/relationships/tags" Target="../tags/tag158.xml"/><Relationship Id="rId16" Type="http://schemas.openxmlformats.org/officeDocument/2006/relationships/tags" Target="../tags/tag157.xml"/><Relationship Id="rId15" Type="http://schemas.openxmlformats.org/officeDocument/2006/relationships/tags" Target="../tags/tag156.xml"/><Relationship Id="rId14" Type="http://schemas.openxmlformats.org/officeDocument/2006/relationships/tags" Target="../tags/tag155.xml"/><Relationship Id="rId13" Type="http://schemas.openxmlformats.org/officeDocument/2006/relationships/tags" Target="../tags/tag154.xml"/><Relationship Id="rId12" Type="http://schemas.openxmlformats.org/officeDocument/2006/relationships/tags" Target="../tags/tag153.xml"/><Relationship Id="rId11" Type="http://schemas.openxmlformats.org/officeDocument/2006/relationships/tags" Target="../tags/tag152.xml"/><Relationship Id="rId10" Type="http://schemas.openxmlformats.org/officeDocument/2006/relationships/tags" Target="../tags/tag151.xml"/><Relationship Id="rId1" Type="http://schemas.openxmlformats.org/officeDocument/2006/relationships/tags" Target="../tags/tag14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4.xml"/><Relationship Id="rId2" Type="http://schemas.openxmlformats.org/officeDocument/2006/relationships/tags" Target="../tags/tag163.xml"/><Relationship Id="rId1" Type="http://schemas.openxmlformats.org/officeDocument/2006/relationships/tags" Target="../tags/tag1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标题 3073"/>
          <p:cNvSpPr>
            <a:spLocks noGrp="1"/>
          </p:cNvSpPr>
          <p:nvPr>
            <p:ph type="ctrTitle"/>
          </p:nvPr>
        </p:nvSpPr>
        <p:spPr bwMode="auto">
          <a:xfrm>
            <a:off x="685984" y="2613550"/>
            <a:ext cx="7772400" cy="1470025"/>
          </a:xfrm>
          <a:effectLst/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ArchUp">
              <a:avLst/>
            </a:prstTxWarp>
            <a:normAutofit fontScale="90000"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6000" b="1" i="0" baseline="0" noProof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j-cs"/>
              </a:rPr>
              <a:t>武汉沙</a:t>
            </a:r>
            <a:r>
              <a:rPr kumimoji="0" lang="zh-CN" altLang="zh-CN" sz="6000" b="1" i="0" baseline="0" noProof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j-cs"/>
              </a:rPr>
              <a:t>湖</a:t>
            </a:r>
            <a:r>
              <a:rPr kumimoji="0" lang="zh-CN" altLang="zh-CN" sz="6000" b="1" i="0" baseline="0" noProof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j-cs"/>
              </a:rPr>
              <a:t>水质专题报告</a:t>
            </a:r>
            <a:endParaRPr kumimoji="0" lang="zh-CN" altLang="zh-CN" sz="6000" b="1" i="0" baseline="0" noProof="1">
              <a:ln w="9525" cmpd="sng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j-cs"/>
            </a:endParaRPr>
          </a:p>
        </p:txBody>
      </p:sp>
      <p:sp>
        <p:nvSpPr>
          <p:cNvPr id="19459" name="文本框 1"/>
          <p:cNvSpPr txBox="1"/>
          <p:nvPr/>
        </p:nvSpPr>
        <p:spPr>
          <a:xfrm>
            <a:off x="5432425" y="5834063"/>
            <a:ext cx="34972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latin typeface="Arial" panose="020B0604020202020204" pitchFamily="34" charset="0"/>
              </a:rPr>
              <a:t>时间：</a:t>
            </a:r>
            <a:r>
              <a:rPr lang="en-US" altLang="zh-CN" sz="2400" b="1" dirty="0">
                <a:latin typeface="Arial" panose="020B0604020202020204" pitchFamily="34" charset="0"/>
              </a:rPr>
              <a:t>2019</a:t>
            </a:r>
            <a:r>
              <a:rPr lang="zh-CN" altLang="en-US" sz="2400" b="1" dirty="0">
                <a:latin typeface="Arial" panose="020B0604020202020204" pitchFamily="34" charset="0"/>
              </a:rPr>
              <a:t>年</a:t>
            </a:r>
            <a:r>
              <a:rPr lang="en-US" altLang="zh-CN" sz="2400" b="1" dirty="0">
                <a:latin typeface="Arial" panose="020B0604020202020204" pitchFamily="34" charset="0"/>
              </a:rPr>
              <a:t>3</a:t>
            </a:r>
            <a:r>
              <a:rPr lang="zh-CN" altLang="en-US" sz="2400" b="1" dirty="0">
                <a:latin typeface="Arial" panose="020B0604020202020204" pitchFamily="34" charset="0"/>
              </a:rPr>
              <a:t>月</a:t>
            </a:r>
            <a:r>
              <a:rPr lang="en-US" altLang="zh-CN" sz="2400" b="1" dirty="0">
                <a:latin typeface="Arial" panose="020B0604020202020204" pitchFamily="34" charset="0"/>
              </a:rPr>
              <a:t>31</a:t>
            </a:r>
            <a:r>
              <a:rPr lang="zh-CN" altLang="en-US" sz="2400" b="1" dirty="0">
                <a:latin typeface="Arial" panose="020B0604020202020204" pitchFamily="34" charset="0"/>
              </a:rPr>
              <a:t>日</a:t>
            </a:r>
            <a:endParaRPr lang="en-US" altLang="zh-CN" sz="2400" b="1" dirty="0">
              <a:latin typeface="Arial" panose="020B0604020202020204" pitchFamily="34" charset="0"/>
            </a:endParaRPr>
          </a:p>
        </p:txBody>
      </p:sp>
      <p:sp>
        <p:nvSpPr>
          <p:cNvPr id="19460" name="文本框 2"/>
          <p:cNvSpPr txBox="1"/>
          <p:nvPr/>
        </p:nvSpPr>
        <p:spPr>
          <a:xfrm>
            <a:off x="5432425" y="5122863"/>
            <a:ext cx="3497263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latin typeface="Arial" panose="020B0604020202020204" pitchFamily="34" charset="0"/>
              </a:rPr>
              <a:t>地点：武汉沙湖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4967288" y="4406900"/>
            <a:ext cx="3168650" cy="503238"/>
          </a:xfrm>
        </p:spPr>
        <p:txBody>
          <a:bodyPr vert="horz" wrap="square" lIns="90000" tIns="46800" rIns="90000" bIns="46800" numCol="1" anchor="ctr" anchorCtr="0" compatLnSpc="1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20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曹子越     许霆轩</a:t>
            </a:r>
            <a:endParaRPr kumimoji="0" lang="zh-CN" altLang="en-US" sz="1800" b="1" i="0" u="none" strike="noStrike" kern="1200" cap="none" spc="20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任意多边形: 形状 7"/>
          <p:cNvSpPr/>
          <p:nvPr>
            <p:custDataLst>
              <p:tags r:id="rId1"/>
            </p:custDataLst>
          </p:nvPr>
        </p:nvSpPr>
        <p:spPr>
          <a:xfrm>
            <a:off x="0" y="1887538"/>
            <a:ext cx="493713" cy="417513"/>
          </a:xfrm>
          <a:custGeom>
            <a:avLst/>
            <a:gdLst>
              <a:gd name="connsiteX0" fmla="*/ 113196 w 657225"/>
              <a:gd name="connsiteY0" fmla="*/ 0 h 556590"/>
              <a:gd name="connsiteX1" fmla="*/ 657225 w 657225"/>
              <a:gd name="connsiteY1" fmla="*/ 0 h 556590"/>
              <a:gd name="connsiteX2" fmla="*/ 417029 w 657225"/>
              <a:gd name="connsiteY2" fmla="*/ 556590 h 556590"/>
              <a:gd name="connsiteX3" fmla="*/ 0 w 657225"/>
              <a:gd name="connsiteY3" fmla="*/ 556590 h 556590"/>
              <a:gd name="connsiteX4" fmla="*/ 0 w 657225"/>
              <a:gd name="connsiteY4" fmla="*/ 262302 h 5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556590">
                <a:moveTo>
                  <a:pt x="113196" y="0"/>
                </a:moveTo>
                <a:lnTo>
                  <a:pt x="657225" y="0"/>
                </a:lnTo>
                <a:lnTo>
                  <a:pt x="417029" y="556590"/>
                </a:lnTo>
                <a:lnTo>
                  <a:pt x="0" y="556590"/>
                </a:lnTo>
                <a:lnTo>
                  <a:pt x="0" y="26230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平行四边形 8"/>
          <p:cNvSpPr/>
          <p:nvPr>
            <p:custDataLst>
              <p:tags r:id="rId2"/>
            </p:custDataLst>
          </p:nvPr>
        </p:nvSpPr>
        <p:spPr>
          <a:xfrm>
            <a:off x="3829050" y="1587500"/>
            <a:ext cx="608013" cy="469900"/>
          </a:xfrm>
          <a:prstGeom prst="parallelogram">
            <a:avLst>
              <a:gd name="adj" fmla="val 41271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平行四边形 9"/>
          <p:cNvSpPr/>
          <p:nvPr>
            <p:custDataLst>
              <p:tags r:id="rId3"/>
            </p:custDataLst>
          </p:nvPr>
        </p:nvSpPr>
        <p:spPr>
          <a:xfrm>
            <a:off x="519113" y="1601788"/>
            <a:ext cx="260350" cy="200025"/>
          </a:xfrm>
          <a:prstGeom prst="parallelogram">
            <a:avLst>
              <a:gd name="adj" fmla="val 41271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3484563" y="476250"/>
            <a:ext cx="3097213" cy="792163"/>
          </a:xfrm>
          <a:prstGeom prst="rect">
            <a:avLst/>
          </a:prstGeom>
          <a:noFill/>
        </p:spPr>
        <p:txBody>
          <a:bodyPr lIns="67500" tIns="35100" rIns="67500" bIns="35100">
            <a:normAutofit lnSpcReduction="10000"/>
          </a:bodyPr>
          <a:lstStyle/>
          <a:p>
            <a:pPr marR="0" defTabSz="914400" eaLnBrk="1" hangingPunct="1">
              <a:buClrTx/>
              <a:buSzTx/>
              <a:defRPr/>
            </a:pPr>
            <a:r>
              <a:rPr kumimoji="0" lang="zh-CN" altLang="en-US" sz="4800" kern="1200" cap="none" spc="0" normalizeH="0" baseline="0" noProof="1">
                <a:latin typeface="+mj-lt"/>
                <a:ea typeface="+mj-ea"/>
                <a:cs typeface="+mj-cs"/>
              </a:rPr>
              <a:t>目    录</a:t>
            </a:r>
            <a:endParaRPr kumimoji="0" lang="zh-CN" altLang="en-US" sz="4800" kern="1200" cap="none" spc="0" normalizeH="0" baseline="0" noProof="1">
              <a:latin typeface="+mj-lt"/>
              <a:ea typeface="+mj-ea"/>
              <a:cs typeface="+mj-cs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1236177" y="1532255"/>
            <a:ext cx="5092257" cy="704556"/>
          </a:xfrm>
          <a:prstGeom prst="rect">
            <a:avLst/>
          </a:prstGeom>
          <a:noFill/>
        </p:spPr>
        <p:txBody>
          <a:bodyPr lIns="67500" tIns="35100" rIns="67500" bIns="35100" anchor="b">
            <a:normAutofit/>
          </a:bodyPr>
          <a:lstStyle/>
          <a:p>
            <a:pPr marR="0" defTabSz="914400" eaLnBrk="1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2400" b="1" kern="1200" cap="none" spc="0" normalizeH="0" baseline="0" noProof="1"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一、报告研究方法</a:t>
            </a:r>
            <a:endParaRPr kumimoji="0" lang="en-US" altLang="zh-CN" sz="2400" b="1" kern="1200" cap="none" spc="0" normalizeH="0" baseline="0" noProof="1"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  <a:p>
            <a:pPr marR="0" defTabSz="914400" eaLnBrk="1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1500" kern="1200" cap="none" spc="0" normalizeH="0" baseline="0" noProof="1">
                <a:solidFill>
                  <a:srgbClr val="FF0000"/>
                </a:solidFill>
                <a:latin typeface="+mn-lt"/>
                <a:ea typeface="+mn-ea"/>
                <a:cs typeface="+mn-cs"/>
                <a:sym typeface="+mn-ea"/>
              </a:rPr>
              <a:t>       </a:t>
            </a:r>
            <a:endParaRPr kumimoji="0" lang="zh-CN" altLang="en-US" sz="1500" kern="1200" cap="none" spc="0" normalizeH="0" baseline="0" noProof="1">
              <a:solidFill>
                <a:srgbClr val="FF0000"/>
              </a:solidFill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265113" y="2236811"/>
            <a:ext cx="760750" cy="985853"/>
          </a:xfrm>
          <a:prstGeom prst="rect">
            <a:avLst/>
          </a:prstGeom>
          <a:noFill/>
        </p:spPr>
        <p:txBody>
          <a:bodyPr lIns="67500" tIns="35100" rIns="67500" bIns="35100">
            <a:normAutofit fontScale="90000"/>
          </a:bodyPr>
          <a:lstStyle/>
          <a:p>
            <a:pPr marR="0" defTabSz="914400" eaLnBrk="1" hangingPunct="1">
              <a:buClrTx/>
              <a:buSzTx/>
              <a:defRPr/>
            </a:pPr>
            <a:endParaRPr kumimoji="0" lang="en-US" altLang="zh-CN" sz="6600" b="1" kern="1200" cap="none" spc="0" normalizeH="0" baseline="0" noProof="1">
              <a:gradFill>
                <a:gsLst>
                  <a:gs pos="0">
                    <a:srgbClr val="359EFF"/>
                  </a:gs>
                  <a:gs pos="100000">
                    <a:schemeClr val="accent2">
                      <a:lumMod val="90000"/>
                    </a:schemeClr>
                  </a:gs>
                </a:gsLst>
                <a:lin ang="5400000" scaled="1"/>
              </a:gra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8" name="文本框 5"/>
          <p:cNvSpPr txBox="1"/>
          <p:nvPr>
            <p:custDataLst>
              <p:tags r:id="rId7"/>
            </p:custDataLst>
          </p:nvPr>
        </p:nvSpPr>
        <p:spPr>
          <a:xfrm>
            <a:off x="1589770" y="2026496"/>
            <a:ext cx="4738665" cy="1406483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/>
          <a:p>
            <a:pPr eaLnBrk="1" hangingPunct="1">
              <a:lnSpc>
                <a:spcPct val="80000"/>
              </a:lnSpc>
            </a:pPr>
            <a:r>
              <a:rPr lang="en-US" altLang="zh-CN" sz="2800" b="1" dirty="0"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宋体" panose="02010600030101010101" pitchFamily="2" charset="-122"/>
              </a:rPr>
              <a:t>实地考察</a:t>
            </a:r>
            <a:endParaRPr lang="en-US" altLang="zh-CN" sz="28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8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800" b="1" dirty="0">
                <a:latin typeface="宋体" panose="02010600030101010101" pitchFamily="2" charset="-122"/>
              </a:rPr>
              <a:t>2.</a:t>
            </a:r>
            <a:r>
              <a:rPr lang="zh-CN" altLang="en-US" sz="2800" b="1" dirty="0">
                <a:latin typeface="宋体" panose="02010600030101010101" pitchFamily="2" charset="-122"/>
              </a:rPr>
              <a:t>谷歌地球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8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800" b="1" dirty="0">
                <a:latin typeface="宋体" panose="02010600030101010101" pitchFamily="2" charset="-122"/>
              </a:rPr>
              <a:t>3.</a:t>
            </a:r>
            <a:r>
              <a:rPr lang="zh-CN" altLang="en-US" sz="2800" b="1" dirty="0">
                <a:latin typeface="Arial" panose="020B0604020202020204" pitchFamily="34" charset="0"/>
              </a:rPr>
              <a:t>网上数据、新闻报道</a:t>
            </a:r>
            <a:endParaRPr lang="en-US" altLang="zh-CN" sz="28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800" b="1" dirty="0">
              <a:latin typeface="宋体" panose="02010600030101010101" pitchFamily="2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8"/>
            </p:custDataLst>
          </p:nvPr>
        </p:nvSpPr>
        <p:spPr>
          <a:xfrm>
            <a:off x="1096515" y="3644938"/>
            <a:ext cx="4365684" cy="703241"/>
          </a:xfrm>
          <a:prstGeom prst="rect">
            <a:avLst/>
          </a:prstGeom>
          <a:noFill/>
        </p:spPr>
        <p:txBody>
          <a:bodyPr lIns="67500" tIns="35100" rIns="67500" bIns="35100">
            <a:normAutofit/>
          </a:bodyPr>
          <a:lstStyle/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3" name="文本框 32"/>
          <p:cNvSpPr txBox="1"/>
          <p:nvPr>
            <p:custDataLst>
              <p:tags r:id="rId9"/>
            </p:custDataLst>
          </p:nvPr>
        </p:nvSpPr>
        <p:spPr>
          <a:xfrm>
            <a:off x="6735592" y="4551922"/>
            <a:ext cx="1958560" cy="292470"/>
          </a:xfrm>
          <a:prstGeom prst="rect">
            <a:avLst/>
          </a:prstGeom>
          <a:noFill/>
        </p:spPr>
        <p:txBody>
          <a:bodyPr lIns="67500" tIns="35100" rIns="67500" bIns="35100" anchor="b">
            <a:normAutofit fontScale="95000"/>
          </a:bodyPr>
          <a:lstStyle/>
          <a:p>
            <a:pPr marR="0" defTabSz="914400" eaLnBrk="1" hangingPunct="1">
              <a:buClrTx/>
              <a:buSzTx/>
              <a:defRPr/>
            </a:pPr>
            <a:endParaRPr kumimoji="0" lang="zh-CN" altLang="en-US" sz="1500" kern="1200" cap="none" spc="0" normalizeH="0" baseline="0" noProof="1">
              <a:solidFill>
                <a:srgbClr val="25C4FF">
                  <a:lumMod val="90000"/>
                </a:srgb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文本框 34"/>
          <p:cNvSpPr txBox="1"/>
          <p:nvPr>
            <p:custDataLst>
              <p:tags r:id="rId10"/>
            </p:custDataLst>
          </p:nvPr>
        </p:nvSpPr>
        <p:spPr>
          <a:xfrm>
            <a:off x="6066855" y="4320246"/>
            <a:ext cx="657235" cy="1059792"/>
          </a:xfrm>
          <a:prstGeom prst="rect">
            <a:avLst/>
          </a:prstGeom>
          <a:noFill/>
        </p:spPr>
        <p:txBody>
          <a:bodyPr lIns="67500" tIns="35100" rIns="67500" bIns="35100">
            <a:normAutofit lnSpcReduction="10000"/>
          </a:bodyPr>
          <a:lstStyle/>
          <a:p>
            <a:pPr marR="0" defTabSz="914400" eaLnBrk="1" hangingPunct="1">
              <a:buClrTx/>
              <a:buSzTx/>
              <a:defRPr/>
            </a:pPr>
            <a:endParaRPr kumimoji="0" lang="en-US" altLang="zh-CN" sz="6600" b="1" kern="1200" cap="none" spc="0" normalizeH="0" baseline="0" noProof="1">
              <a:gradFill>
                <a:gsLst>
                  <a:gs pos="0">
                    <a:srgbClr val="359EFF"/>
                  </a:gs>
                  <a:gs pos="100000">
                    <a:schemeClr val="accent2">
                      <a:lumMod val="90000"/>
                    </a:schemeClr>
                  </a:gs>
                </a:gsLst>
                <a:lin ang="5400000" scaled="1"/>
              </a:gra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92" name="矩形 22"/>
          <p:cNvSpPr/>
          <p:nvPr/>
        </p:nvSpPr>
        <p:spPr>
          <a:xfrm>
            <a:off x="1096328" y="4091305"/>
            <a:ext cx="439261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400" b="1" dirty="0">
                <a:latin typeface="宋体" panose="02010600030101010101" pitchFamily="2" charset="-122"/>
                <a:sym typeface="+mn-ea"/>
              </a:rPr>
              <a:t>二、</a:t>
            </a:r>
            <a:r>
              <a:rPr lang="zh-CN" altLang="en-US" sz="2400" b="1" dirty="0">
                <a:latin typeface="Arial" panose="020B0604020202020204" pitchFamily="34" charset="0"/>
              </a:rPr>
              <a:t>水质现况及原因分析</a:t>
            </a:r>
            <a:endParaRPr lang="en-US" altLang="zh-CN" sz="2400" b="1" dirty="0"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20493" name="矩形 26"/>
          <p:cNvSpPr/>
          <p:nvPr/>
        </p:nvSpPr>
        <p:spPr>
          <a:xfrm>
            <a:off x="1468120" y="4844415"/>
            <a:ext cx="462788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zh-CN" sz="2800" b="1" dirty="0"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宋体" panose="02010600030101010101" pitchFamily="2" charset="-122"/>
              </a:rPr>
              <a:t>沙湖水域现状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eaLnBrk="1" hangingPunct="1"/>
            <a:endParaRPr lang="en-US" altLang="zh-CN" sz="2800" b="1" dirty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sz="2800" b="1" dirty="0">
                <a:latin typeface="宋体" panose="02010600030101010101" pitchFamily="2" charset="-122"/>
              </a:rPr>
              <a:t>2.</a:t>
            </a:r>
            <a:r>
              <a:rPr lang="zh-CN" altLang="en-US" sz="2800" b="1" dirty="0">
                <a:latin typeface="宋体" panose="02010600030101010101" pitchFamily="2" charset="-122"/>
              </a:rPr>
              <a:t>环境污染原因分析</a:t>
            </a:r>
            <a:endParaRPr lang="en-US" altLang="zh-CN" sz="2800" b="1" dirty="0">
              <a:latin typeface="宋体" panose="02010600030101010101" pitchFamily="2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5127E116C17B89E8CC3C0415EE23C632"/>
          <p:cNvPicPr>
            <a:picLocks noChangeAspect="1"/>
          </p:cNvPicPr>
          <p:nvPr/>
        </p:nvPicPr>
        <p:blipFill>
          <a:blip r:embed="rId1"/>
          <a:srcRect t="17375"/>
          <a:stretch>
            <a:fillRect/>
          </a:stretch>
        </p:blipFill>
        <p:spPr>
          <a:xfrm>
            <a:off x="1320800" y="924560"/>
            <a:ext cx="6857365" cy="5595620"/>
          </a:xfrm>
          <a:prstGeom prst="rect">
            <a:avLst/>
          </a:prstGeom>
        </p:spPr>
      </p:pic>
      <p:sp>
        <p:nvSpPr>
          <p:cNvPr id="22530" name="文本框 18"/>
          <p:cNvSpPr txBox="1"/>
          <p:nvPr>
            <p:custDataLst>
              <p:tags r:id="rId2"/>
            </p:custDataLst>
          </p:nvPr>
        </p:nvSpPr>
        <p:spPr>
          <a:xfrm>
            <a:off x="4380548" y="6036945"/>
            <a:ext cx="4643437" cy="7921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67500" tIns="35100" rIns="67500" bIns="35100"/>
          <a:p>
            <a:pPr algn="ctr" eaLnBrk="1" hangingPunct="1">
              <a:lnSpc>
                <a:spcPct val="130000"/>
              </a:lnSpc>
            </a:pPr>
            <a:r>
              <a:rPr lang="zh-CN" altLang="en-US" sz="2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取水位置：沙湖东亭公园附近</a:t>
            </a: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取水时间：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2019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年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月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31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日</a:t>
            </a: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531" name="文本框 4"/>
          <p:cNvSpPr txBox="1"/>
          <p:nvPr>
            <p:custDataLst>
              <p:tags r:id="rId3"/>
            </p:custDataLst>
          </p:nvPr>
        </p:nvSpPr>
        <p:spPr>
          <a:xfrm>
            <a:off x="456565" y="270510"/>
            <a:ext cx="6408738" cy="654050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 anchor="b"/>
          <a:p>
            <a:pPr algn="ctr" eaLnBrk="1" hangingPunct="1"/>
            <a:r>
              <a:rPr lang="zh-CN" altLang="en-US" sz="3200" dirty="0">
                <a:solidFill>
                  <a:srgbClr val="404040"/>
                </a:solidFill>
                <a:latin typeface="宋体" panose="02010600030101010101" pitchFamily="2" charset="-122"/>
              </a:rPr>
              <a:t>一</a:t>
            </a:r>
            <a:r>
              <a:rPr lang="zh-CN" altLang="en-US" sz="3200" b="1" dirty="0">
                <a:latin typeface="宋体" panose="02010600030101010101" pitchFamily="2" charset="-122"/>
              </a:rPr>
              <a:t>、实地考察：曹子越取水照片</a:t>
            </a:r>
            <a:endParaRPr lang="zh-CN" altLang="en-US" sz="3200" dirty="0">
              <a:solidFill>
                <a:srgbClr val="404040"/>
              </a:solidFill>
              <a:latin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1154113" y="857250"/>
            <a:ext cx="7989888" cy="289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 15"/>
          <p:cNvSpPr/>
          <p:nvPr>
            <p:custDataLst>
              <p:tags r:id="rId3"/>
            </p:custDataLst>
          </p:nvPr>
        </p:nvSpPr>
        <p:spPr>
          <a:xfrm>
            <a:off x="784225" y="1274763"/>
            <a:ext cx="3363913" cy="42783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4381500" y="1274763"/>
            <a:ext cx="4391025" cy="438150"/>
          </a:xfrm>
          <a:prstGeom prst="rect">
            <a:avLst/>
          </a:prstGeom>
          <a:noFill/>
        </p:spPr>
        <p:txBody>
          <a:bodyPr lIns="67500" tIns="35100" rIns="67500" bIns="35100">
            <a:normAutofit fontScale="97500"/>
          </a:bodyPr>
          <a:lstStyle/>
          <a:p>
            <a:pPr marR="0" defTabSz="914400" eaLnBrk="1" hangingPunct="1">
              <a:buClrTx/>
              <a:buSzTx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沙湖水质状况</a:t>
            </a:r>
            <a:endParaRPr kumimoji="0" lang="zh-CN" altLang="en-US" sz="2400" kern="1200" cap="none" spc="0" normalizeH="0" baseline="0" noProof="1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文本框 18"/>
          <p:cNvSpPr txBox="1"/>
          <p:nvPr>
            <p:custDataLst>
              <p:tags r:id="rId5"/>
            </p:custDataLst>
          </p:nvPr>
        </p:nvSpPr>
        <p:spPr>
          <a:xfrm>
            <a:off x="4381500" y="2287588"/>
            <a:ext cx="4592638" cy="854075"/>
          </a:xfrm>
          <a:prstGeom prst="rect">
            <a:avLst/>
          </a:prstGeom>
          <a:noFill/>
        </p:spPr>
        <p:txBody>
          <a:bodyPr lIns="67500" tIns="35100" rIns="67500" bIns="35100"/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</a:defRPr>
            </a:lvl1pPr>
          </a:lstStyle>
          <a:p>
            <a:pPr marL="285750" marR="0" lvl="0" indent="-2857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取水处较浑浊，湖中心水比较清澈。</a:t>
            </a:r>
            <a:endParaRPr kumimoji="0" lang="zh-CN" altLang="en-US" sz="2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文本框 18"/>
          <p:cNvSpPr txBox="1"/>
          <p:nvPr>
            <p:custDataLst>
              <p:tags r:id="rId6"/>
            </p:custDataLst>
          </p:nvPr>
        </p:nvSpPr>
        <p:spPr>
          <a:xfrm>
            <a:off x="4381500" y="2726373"/>
            <a:ext cx="4592638" cy="863600"/>
          </a:xfrm>
          <a:prstGeom prst="rect">
            <a:avLst/>
          </a:prstGeom>
          <a:noFill/>
        </p:spPr>
        <p:txBody>
          <a:bodyPr lIns="67500" tIns="35100" rIns="67500" bIns="35100"/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</a:defRPr>
            </a:lvl1pPr>
          </a:lstStyle>
          <a:p>
            <a:pPr marL="285750" marR="0" lvl="0" indent="-2857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水闻起</a:t>
            </a:r>
            <a:r>
              <a:rPr kumimoji="0" lang="zh-CN" altLang="en-US" sz="20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来有点异味。</a:t>
            </a:r>
            <a:endParaRPr kumimoji="0" lang="en-US" altLang="zh-CN" sz="20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4476750" y="1987550"/>
            <a:ext cx="3752850" cy="300038"/>
          </a:xfrm>
          <a:prstGeom prst="rect">
            <a:avLst/>
          </a:prstGeom>
          <a:noFill/>
        </p:spPr>
        <p:txBody>
          <a:bodyPr lIns="67500" tIns="35100" rIns="67500" bIns="35100" anchor="b">
            <a:noAutofit/>
          </a:bodyPr>
          <a:lstStyle/>
          <a:p>
            <a:pPr marR="0" defTabSz="914400" eaLnBrk="1" hangingPunct="1">
              <a:buClrTx/>
              <a:buSzTx/>
              <a:defRPr/>
            </a:pPr>
            <a:r>
              <a:rPr kumimoji="0" lang="zh-CN" altLang="en-US" sz="2400" b="1" kern="1200" cap="none" spc="0" normalizeH="0" baseline="0" noProof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水体</a:t>
            </a:r>
            <a:endParaRPr kumimoji="0" lang="zh-CN" altLang="en-US" sz="2400" b="1" kern="1200" cap="none" spc="0" normalizeH="0" baseline="0" noProof="1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文本框 18"/>
          <p:cNvSpPr txBox="1"/>
          <p:nvPr>
            <p:custDataLst>
              <p:tags r:id="rId8"/>
            </p:custDataLst>
          </p:nvPr>
        </p:nvSpPr>
        <p:spPr>
          <a:xfrm>
            <a:off x="4381500" y="4485005"/>
            <a:ext cx="4876800" cy="611188"/>
          </a:xfrm>
          <a:prstGeom prst="rect">
            <a:avLst/>
          </a:prstGeom>
          <a:noFill/>
        </p:spPr>
        <p:txBody>
          <a:bodyPr lIns="67500" tIns="35100" rIns="67500" bIns="35100"/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</a:defRPr>
            </a:lvl1pPr>
          </a:lstStyle>
          <a:p>
            <a:pPr marL="285750" marR="0" lvl="0" indent="-2857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水面</a:t>
            </a:r>
            <a:r>
              <a:rPr kumimoji="0" lang="zh-CN" altLang="en-US" sz="20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上有少</a:t>
            </a:r>
            <a:r>
              <a: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量</a:t>
            </a:r>
            <a:r>
              <a:rPr kumimoji="0" lang="zh-CN" altLang="en-US" sz="20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的死鱼漂起来。</a:t>
            </a:r>
            <a:endParaRPr kumimoji="0" lang="zh-CN" altLang="en-US" sz="20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周边还有少量的</a:t>
            </a:r>
            <a:r>
              <a:rPr kumimoji="0" lang="zh-CN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ea"/>
              </a:rPr>
              <a:t>绿苔和残藕枝条</a:t>
            </a:r>
            <a:r>
              <a:rPr kumimoji="0" lang="en-US" altLang="zh-CN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ea"/>
              </a:rPr>
              <a:t>%</a:t>
            </a:r>
            <a:endParaRPr kumimoji="0" lang="en-US" altLang="zh-CN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9"/>
            </p:custDataLst>
          </p:nvPr>
        </p:nvSpPr>
        <p:spPr>
          <a:xfrm>
            <a:off x="4476750" y="4005263"/>
            <a:ext cx="3752850" cy="300038"/>
          </a:xfrm>
          <a:prstGeom prst="rect">
            <a:avLst/>
          </a:prstGeom>
          <a:noFill/>
        </p:spPr>
        <p:txBody>
          <a:bodyPr lIns="67500" tIns="35100" rIns="67500" bIns="35100" anchor="b">
            <a:noAutofit/>
          </a:bodyPr>
          <a:lstStyle/>
          <a:p>
            <a:pPr marR="0" defTabSz="914400" eaLnBrk="1" hangingPunct="1">
              <a:buClrTx/>
              <a:buSzTx/>
              <a:defRPr/>
            </a:pPr>
            <a:r>
              <a:rPr kumimoji="0" lang="zh-CN" altLang="en-US" sz="2400" b="1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周围环境</a:t>
            </a:r>
            <a:endParaRPr kumimoji="0" lang="zh-CN" altLang="en-US" sz="2400" b="1" kern="1200" cap="none" spc="0" normalizeH="0" baseline="0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4588" name="Picture 2" descr="C:\Users\Administrator\Desktop\【曹子越】武汉东湖沙湖水质报告\IMG_20190331_100528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1505" y="1268730"/>
            <a:ext cx="3561080" cy="48983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9" name="矩形 21"/>
          <p:cNvSpPr/>
          <p:nvPr/>
        </p:nvSpPr>
        <p:spPr>
          <a:xfrm>
            <a:off x="981393" y="496888"/>
            <a:ext cx="648176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3200" b="1" dirty="0">
                <a:latin typeface="宋体" panose="02010600030101010101" pitchFamily="2" charset="-122"/>
                <a:sym typeface="+mn-ea"/>
              </a:rPr>
              <a:t>二、</a:t>
            </a:r>
            <a:r>
              <a:rPr lang="zh-CN" altLang="en-US" sz="3200" b="1" dirty="0">
                <a:latin typeface="Arial" panose="020B0604020202020204" pitchFamily="34" charset="0"/>
              </a:rPr>
              <a:t>水质现况分析</a:t>
            </a:r>
            <a:endParaRPr lang="en-US" altLang="zh-CN" sz="3200" b="1" dirty="0">
              <a:latin typeface="宋体" panose="02010600030101010101" pitchFamily="2" charset="-122"/>
              <a:sym typeface="+mn-ea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>
            <a:off x="2641600" y="2842260"/>
            <a:ext cx="202565" cy="109093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075815" y="2358390"/>
            <a:ext cx="1416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b="1">
                <a:solidFill>
                  <a:schemeClr val="accent1">
                    <a:lumMod val="90000"/>
                  </a:schemeClr>
                </a:solidFill>
              </a:rPr>
              <a:t>死鱼</a:t>
            </a:r>
            <a:endParaRPr lang="zh-CN" altLang="zh-CN" b="1">
              <a:solidFill>
                <a:schemeClr val="accent1">
                  <a:lumMod val="90000"/>
                </a:schemeClr>
              </a:solidFill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矩形 2"/>
          <p:cNvSpPr/>
          <p:nvPr/>
        </p:nvSpPr>
        <p:spPr>
          <a:xfrm>
            <a:off x="42863" y="-47625"/>
            <a:ext cx="7345362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zh-CN" sz="2800" b="1" dirty="0">
                <a:latin typeface="宋体" panose="02010600030101010101" pitchFamily="2" charset="-122"/>
                <a:sym typeface="+mn-ea"/>
              </a:rPr>
              <a:t>三、 </a:t>
            </a:r>
            <a:r>
              <a:rPr lang="en-US" altLang="en-US" sz="2800" b="1" dirty="0">
                <a:latin typeface="宋体" panose="02010600030101010101" pitchFamily="2" charset="-122"/>
                <a:sym typeface="+mn-ea"/>
              </a:rPr>
              <a:t>沙湖水域环境状况</a:t>
            </a:r>
            <a:r>
              <a:rPr lang="zh-CN" altLang="zh-CN" sz="2800" b="1" dirty="0">
                <a:latin typeface="宋体" panose="02010600030101010101" pitchFamily="2" charset="-122"/>
                <a:sym typeface="+mn-ea"/>
              </a:rPr>
              <a:t>形成原因分析</a:t>
            </a:r>
            <a:endParaRPr lang="en-US" altLang="zh-CN" sz="2800" b="1" dirty="0">
              <a:latin typeface="宋体" panose="02010600030101010101" pitchFamily="2" charset="-122"/>
              <a:sym typeface="+mn-ea"/>
            </a:endParaRPr>
          </a:p>
          <a:p>
            <a:pPr eaLnBrk="1" hangingPunct="1"/>
            <a:r>
              <a:rPr lang="zh-CN" altLang="en-US" sz="2800" b="1" dirty="0">
                <a:latin typeface="宋体" panose="02010600030101010101" pitchFamily="2" charset="-122"/>
              </a:rPr>
              <a:t> </a:t>
            </a:r>
            <a:r>
              <a:rPr lang="en-US" altLang="zh-CN" sz="2800" b="1" dirty="0"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</a:rPr>
              <a:t>、谷歌地球</a:t>
            </a:r>
            <a:r>
              <a:rPr lang="en-US" altLang="zh-CN" sz="1800" b="1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zh-CN" altLang="en-US" sz="1800" b="1" dirty="0">
                <a:latin typeface="宋体" panose="02010600030101010101" pitchFamily="2" charset="-122"/>
                <a:cs typeface="宋体" panose="02010600030101010101" pitchFamily="2" charset="-122"/>
              </a:rPr>
              <a:t>2017.12.9 沙湖）</a:t>
            </a:r>
            <a:endParaRPr lang="en-US" altLang="zh-CN" sz="2800" b="1" dirty="0">
              <a:latin typeface="宋体" panose="02010600030101010101" pitchFamily="2" charset="-122"/>
              <a:sym typeface="+mn-ea"/>
            </a:endParaRPr>
          </a:p>
          <a:p>
            <a:pPr eaLnBrk="1" hangingPunct="1"/>
            <a:r>
              <a:rPr lang="zh-CN" altLang="en-US" sz="2800" b="1" dirty="0">
                <a:latin typeface="宋体" panose="02010600030101010101" pitchFamily="2" charset="-122"/>
              </a:rPr>
              <a:t>   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pic>
        <p:nvPicPr>
          <p:cNvPr id="26627" name="图片 1" descr="QQ图片20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80" y="901700"/>
            <a:ext cx="4763770" cy="33743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8" name="图片 2" descr="QQ图片201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180" y="3354070"/>
            <a:ext cx="4790440" cy="34696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9" name="文本框 3"/>
          <p:cNvSpPr txBox="1"/>
          <p:nvPr/>
        </p:nvSpPr>
        <p:spPr>
          <a:xfrm>
            <a:off x="5746750" y="2817813"/>
            <a:ext cx="225806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b="1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2000.9.21 </a:t>
            </a:r>
            <a:r>
              <a:rPr lang="zh-CN" altLang="en-US" b="1" dirty="0">
                <a:latin typeface="宋体" panose="02010600030101010101" pitchFamily="2" charset="-122"/>
                <a:cs typeface="宋体" panose="02010600030101010101" pitchFamily="2" charset="-122"/>
              </a:rPr>
              <a:t>沙湖）</a:t>
            </a:r>
            <a:endParaRPr lang="zh-CN" altLang="en-US" b="1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283845" y="1449070"/>
            <a:ext cx="3982085" cy="2630805"/>
          </a:xfrm>
          <a:custGeom>
            <a:avLst/>
            <a:gdLst>
              <a:gd name="connsiteX0" fmla="*/ 1336 w 6383"/>
              <a:gd name="connsiteY0" fmla="*/ 1918 h 4205"/>
              <a:gd name="connsiteX1" fmla="*/ 1210 w 6383"/>
              <a:gd name="connsiteY1" fmla="*/ 2026 h 4205"/>
              <a:gd name="connsiteX2" fmla="*/ 1012 w 6383"/>
              <a:gd name="connsiteY2" fmla="*/ 1972 h 4205"/>
              <a:gd name="connsiteX3" fmla="*/ 868 w 6383"/>
              <a:gd name="connsiteY3" fmla="*/ 1972 h 4205"/>
              <a:gd name="connsiteX4" fmla="*/ 633 w 6383"/>
              <a:gd name="connsiteY4" fmla="*/ 2152 h 4205"/>
              <a:gd name="connsiteX5" fmla="*/ 201 w 6383"/>
              <a:gd name="connsiteY5" fmla="*/ 2495 h 4205"/>
              <a:gd name="connsiteX6" fmla="*/ 2 w 6383"/>
              <a:gd name="connsiteY6" fmla="*/ 2711 h 4205"/>
              <a:gd name="connsiteX7" fmla="*/ 110 w 6383"/>
              <a:gd name="connsiteY7" fmla="*/ 2765 h 4205"/>
              <a:gd name="connsiteX8" fmla="*/ 128 w 6383"/>
              <a:gd name="connsiteY8" fmla="*/ 2946 h 4205"/>
              <a:gd name="connsiteX9" fmla="*/ 38 w 6383"/>
              <a:gd name="connsiteY9" fmla="*/ 3198 h 4205"/>
              <a:gd name="connsiteX10" fmla="*/ 38 w 6383"/>
              <a:gd name="connsiteY10" fmla="*/ 3378 h 4205"/>
              <a:gd name="connsiteX11" fmla="*/ 201 w 6383"/>
              <a:gd name="connsiteY11" fmla="*/ 3541 h 4205"/>
              <a:gd name="connsiteX12" fmla="*/ 453 w 6383"/>
              <a:gd name="connsiteY12" fmla="*/ 3577 h 4205"/>
              <a:gd name="connsiteX13" fmla="*/ 453 w 6383"/>
              <a:gd name="connsiteY13" fmla="*/ 3775 h 4205"/>
              <a:gd name="connsiteX14" fmla="*/ 615 w 6383"/>
              <a:gd name="connsiteY14" fmla="*/ 4136 h 4205"/>
              <a:gd name="connsiteX15" fmla="*/ 922 w 6383"/>
              <a:gd name="connsiteY15" fmla="*/ 4190 h 4205"/>
              <a:gd name="connsiteX16" fmla="*/ 994 w 6383"/>
              <a:gd name="connsiteY16" fmla="*/ 4010 h 4205"/>
              <a:gd name="connsiteX17" fmla="*/ 1282 w 6383"/>
              <a:gd name="connsiteY17" fmla="*/ 3847 h 4205"/>
              <a:gd name="connsiteX18" fmla="*/ 1481 w 6383"/>
              <a:gd name="connsiteY18" fmla="*/ 3739 h 4205"/>
              <a:gd name="connsiteX19" fmla="*/ 1625 w 6383"/>
              <a:gd name="connsiteY19" fmla="*/ 3829 h 4205"/>
              <a:gd name="connsiteX20" fmla="*/ 1949 w 6383"/>
              <a:gd name="connsiteY20" fmla="*/ 3829 h 4205"/>
              <a:gd name="connsiteX21" fmla="*/ 2310 w 6383"/>
              <a:gd name="connsiteY21" fmla="*/ 3631 h 4205"/>
              <a:gd name="connsiteX22" fmla="*/ 2544 w 6383"/>
              <a:gd name="connsiteY22" fmla="*/ 3469 h 4205"/>
              <a:gd name="connsiteX23" fmla="*/ 2653 w 6383"/>
              <a:gd name="connsiteY23" fmla="*/ 3324 h 4205"/>
              <a:gd name="connsiteX24" fmla="*/ 2869 w 6383"/>
              <a:gd name="connsiteY24" fmla="*/ 3252 h 4205"/>
              <a:gd name="connsiteX25" fmla="*/ 3121 w 6383"/>
              <a:gd name="connsiteY25" fmla="*/ 3054 h 4205"/>
              <a:gd name="connsiteX26" fmla="*/ 3157 w 6383"/>
              <a:gd name="connsiteY26" fmla="*/ 2964 h 4205"/>
              <a:gd name="connsiteX27" fmla="*/ 3374 w 6383"/>
              <a:gd name="connsiteY27" fmla="*/ 2856 h 4205"/>
              <a:gd name="connsiteX28" fmla="*/ 3446 w 6383"/>
              <a:gd name="connsiteY28" fmla="*/ 2820 h 4205"/>
              <a:gd name="connsiteX29" fmla="*/ 3446 w 6383"/>
              <a:gd name="connsiteY29" fmla="*/ 2711 h 4205"/>
              <a:gd name="connsiteX30" fmla="*/ 3698 w 6383"/>
              <a:gd name="connsiteY30" fmla="*/ 2747 h 4205"/>
              <a:gd name="connsiteX31" fmla="*/ 3843 w 6383"/>
              <a:gd name="connsiteY31" fmla="*/ 2639 h 4205"/>
              <a:gd name="connsiteX32" fmla="*/ 3843 w 6383"/>
              <a:gd name="connsiteY32" fmla="*/ 2423 h 4205"/>
              <a:gd name="connsiteX33" fmla="*/ 3987 w 6383"/>
              <a:gd name="connsiteY33" fmla="*/ 2170 h 4205"/>
              <a:gd name="connsiteX34" fmla="*/ 4402 w 6383"/>
              <a:gd name="connsiteY34" fmla="*/ 2152 h 4205"/>
              <a:gd name="connsiteX35" fmla="*/ 4744 w 6383"/>
              <a:gd name="connsiteY35" fmla="*/ 2297 h 4205"/>
              <a:gd name="connsiteX36" fmla="*/ 5015 w 6383"/>
              <a:gd name="connsiteY36" fmla="*/ 2243 h 4205"/>
              <a:gd name="connsiteX37" fmla="*/ 5357 w 6383"/>
              <a:gd name="connsiteY37" fmla="*/ 2188 h 4205"/>
              <a:gd name="connsiteX38" fmla="*/ 5610 w 6383"/>
              <a:gd name="connsiteY38" fmla="*/ 1936 h 4205"/>
              <a:gd name="connsiteX39" fmla="*/ 5859 w 6383"/>
              <a:gd name="connsiteY39" fmla="*/ 1758 h 4205"/>
              <a:gd name="connsiteX40" fmla="*/ 5952 w 6383"/>
              <a:gd name="connsiteY40" fmla="*/ 1485 h 4205"/>
              <a:gd name="connsiteX41" fmla="*/ 6114 w 6383"/>
              <a:gd name="connsiteY41" fmla="*/ 1233 h 4205"/>
              <a:gd name="connsiteX42" fmla="*/ 6241 w 6383"/>
              <a:gd name="connsiteY42" fmla="*/ 890 h 4205"/>
              <a:gd name="connsiteX43" fmla="*/ 6367 w 6383"/>
              <a:gd name="connsiteY43" fmla="*/ 728 h 4205"/>
              <a:gd name="connsiteX44" fmla="*/ 6331 w 6383"/>
              <a:gd name="connsiteY44" fmla="*/ 548 h 4205"/>
              <a:gd name="connsiteX45" fmla="*/ 6006 w 6383"/>
              <a:gd name="connsiteY45" fmla="*/ 656 h 4205"/>
              <a:gd name="connsiteX46" fmla="*/ 5844 w 6383"/>
              <a:gd name="connsiteY46" fmla="*/ 692 h 4205"/>
              <a:gd name="connsiteX47" fmla="*/ 5808 w 6383"/>
              <a:gd name="connsiteY47" fmla="*/ 620 h 4205"/>
              <a:gd name="connsiteX48" fmla="*/ 5916 w 6383"/>
              <a:gd name="connsiteY48" fmla="*/ 385 h 4205"/>
              <a:gd name="connsiteX49" fmla="*/ 5826 w 6383"/>
              <a:gd name="connsiteY49" fmla="*/ 223 h 4205"/>
              <a:gd name="connsiteX50" fmla="*/ 5537 w 6383"/>
              <a:gd name="connsiteY50" fmla="*/ 7 h 4205"/>
              <a:gd name="connsiteX51" fmla="*/ 5231 w 6383"/>
              <a:gd name="connsiteY51" fmla="*/ 79 h 4205"/>
              <a:gd name="connsiteX52" fmla="*/ 4997 w 6383"/>
              <a:gd name="connsiteY52" fmla="*/ 169 h 4205"/>
              <a:gd name="connsiteX53" fmla="*/ 4997 w 6383"/>
              <a:gd name="connsiteY53" fmla="*/ 349 h 4205"/>
              <a:gd name="connsiteX54" fmla="*/ 4131 w 6383"/>
              <a:gd name="connsiteY54" fmla="*/ 566 h 4205"/>
              <a:gd name="connsiteX55" fmla="*/ 3879 w 6383"/>
              <a:gd name="connsiteY55" fmla="*/ 349 h 4205"/>
              <a:gd name="connsiteX56" fmla="*/ 3410 w 6383"/>
              <a:gd name="connsiteY56" fmla="*/ 566 h 4205"/>
              <a:gd name="connsiteX57" fmla="*/ 3121 w 6383"/>
              <a:gd name="connsiteY57" fmla="*/ 566 h 4205"/>
              <a:gd name="connsiteX58" fmla="*/ 2851 w 6383"/>
              <a:gd name="connsiteY58" fmla="*/ 638 h 4205"/>
              <a:gd name="connsiteX59" fmla="*/ 2292 w 6383"/>
              <a:gd name="connsiteY59" fmla="*/ 890 h 4205"/>
              <a:gd name="connsiteX60" fmla="*/ 1986 w 6383"/>
              <a:gd name="connsiteY60" fmla="*/ 1053 h 4205"/>
              <a:gd name="connsiteX61" fmla="*/ 1895 w 6383"/>
              <a:gd name="connsiteY61" fmla="*/ 1089 h 4205"/>
              <a:gd name="connsiteX62" fmla="*/ 1751 w 6383"/>
              <a:gd name="connsiteY62" fmla="*/ 1413 h 4205"/>
              <a:gd name="connsiteX63" fmla="*/ 1769 w 6383"/>
              <a:gd name="connsiteY63" fmla="*/ 1666 h 4205"/>
              <a:gd name="connsiteX64" fmla="*/ 1427 w 6383"/>
              <a:gd name="connsiteY64" fmla="*/ 1846 h 4205"/>
              <a:gd name="connsiteX65" fmla="*/ 1409 w 6383"/>
              <a:gd name="connsiteY65" fmla="*/ 1864 h 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383" h="4206">
                <a:moveTo>
                  <a:pt x="1336" y="1918"/>
                </a:moveTo>
                <a:cubicBezTo>
                  <a:pt x="1315" y="1941"/>
                  <a:pt x="1275" y="2015"/>
                  <a:pt x="1210" y="2026"/>
                </a:cubicBezTo>
                <a:cubicBezTo>
                  <a:pt x="1145" y="2037"/>
                  <a:pt x="1080" y="1983"/>
                  <a:pt x="1012" y="1972"/>
                </a:cubicBezTo>
                <a:cubicBezTo>
                  <a:pt x="944" y="1961"/>
                  <a:pt x="944" y="1936"/>
                  <a:pt x="868" y="1972"/>
                </a:cubicBezTo>
                <a:cubicBezTo>
                  <a:pt x="792" y="2008"/>
                  <a:pt x="766" y="2047"/>
                  <a:pt x="633" y="2152"/>
                </a:cubicBezTo>
                <a:cubicBezTo>
                  <a:pt x="500" y="2257"/>
                  <a:pt x="327" y="2383"/>
                  <a:pt x="201" y="2495"/>
                </a:cubicBezTo>
                <a:cubicBezTo>
                  <a:pt x="75" y="2607"/>
                  <a:pt x="20" y="2657"/>
                  <a:pt x="2" y="2711"/>
                </a:cubicBezTo>
                <a:cubicBezTo>
                  <a:pt x="-16" y="2765"/>
                  <a:pt x="85" y="2718"/>
                  <a:pt x="110" y="2765"/>
                </a:cubicBezTo>
                <a:cubicBezTo>
                  <a:pt x="135" y="2812"/>
                  <a:pt x="142" y="2859"/>
                  <a:pt x="128" y="2946"/>
                </a:cubicBezTo>
                <a:cubicBezTo>
                  <a:pt x="114" y="3033"/>
                  <a:pt x="56" y="3112"/>
                  <a:pt x="38" y="3198"/>
                </a:cubicBezTo>
                <a:cubicBezTo>
                  <a:pt x="20" y="3284"/>
                  <a:pt x="5" y="3309"/>
                  <a:pt x="38" y="3378"/>
                </a:cubicBezTo>
                <a:cubicBezTo>
                  <a:pt x="71" y="3447"/>
                  <a:pt x="118" y="3501"/>
                  <a:pt x="201" y="3541"/>
                </a:cubicBezTo>
                <a:cubicBezTo>
                  <a:pt x="284" y="3581"/>
                  <a:pt x="403" y="3530"/>
                  <a:pt x="453" y="3577"/>
                </a:cubicBezTo>
                <a:cubicBezTo>
                  <a:pt x="503" y="3624"/>
                  <a:pt x="421" y="3663"/>
                  <a:pt x="453" y="3775"/>
                </a:cubicBezTo>
                <a:cubicBezTo>
                  <a:pt x="485" y="3887"/>
                  <a:pt x="521" y="4053"/>
                  <a:pt x="615" y="4136"/>
                </a:cubicBezTo>
                <a:cubicBezTo>
                  <a:pt x="709" y="4219"/>
                  <a:pt x="846" y="4215"/>
                  <a:pt x="922" y="4190"/>
                </a:cubicBezTo>
                <a:cubicBezTo>
                  <a:pt x="998" y="4165"/>
                  <a:pt x="922" y="4079"/>
                  <a:pt x="994" y="4010"/>
                </a:cubicBezTo>
                <a:cubicBezTo>
                  <a:pt x="1066" y="3941"/>
                  <a:pt x="1185" y="3901"/>
                  <a:pt x="1282" y="3847"/>
                </a:cubicBezTo>
                <a:cubicBezTo>
                  <a:pt x="1379" y="3793"/>
                  <a:pt x="1412" y="3743"/>
                  <a:pt x="1481" y="3739"/>
                </a:cubicBezTo>
                <a:cubicBezTo>
                  <a:pt x="1550" y="3735"/>
                  <a:pt x="1531" y="3811"/>
                  <a:pt x="1625" y="3829"/>
                </a:cubicBezTo>
                <a:cubicBezTo>
                  <a:pt x="1719" y="3847"/>
                  <a:pt x="1812" y="3869"/>
                  <a:pt x="1949" y="3829"/>
                </a:cubicBezTo>
                <a:cubicBezTo>
                  <a:pt x="2086" y="3789"/>
                  <a:pt x="2191" y="3703"/>
                  <a:pt x="2310" y="3631"/>
                </a:cubicBezTo>
                <a:cubicBezTo>
                  <a:pt x="2429" y="3559"/>
                  <a:pt x="2475" y="3530"/>
                  <a:pt x="2544" y="3469"/>
                </a:cubicBezTo>
                <a:cubicBezTo>
                  <a:pt x="2613" y="3408"/>
                  <a:pt x="2588" y="3367"/>
                  <a:pt x="2653" y="3324"/>
                </a:cubicBezTo>
                <a:cubicBezTo>
                  <a:pt x="2718" y="3281"/>
                  <a:pt x="2775" y="3306"/>
                  <a:pt x="2869" y="3252"/>
                </a:cubicBezTo>
                <a:cubicBezTo>
                  <a:pt x="2963" y="3198"/>
                  <a:pt x="3063" y="3112"/>
                  <a:pt x="3121" y="3054"/>
                </a:cubicBezTo>
                <a:cubicBezTo>
                  <a:pt x="3179" y="2996"/>
                  <a:pt x="3106" y="3004"/>
                  <a:pt x="3157" y="2964"/>
                </a:cubicBezTo>
                <a:cubicBezTo>
                  <a:pt x="3208" y="2924"/>
                  <a:pt x="3316" y="2885"/>
                  <a:pt x="3374" y="2856"/>
                </a:cubicBezTo>
                <a:cubicBezTo>
                  <a:pt x="3432" y="2827"/>
                  <a:pt x="3432" y="2849"/>
                  <a:pt x="3446" y="2820"/>
                </a:cubicBezTo>
                <a:cubicBezTo>
                  <a:pt x="3460" y="2791"/>
                  <a:pt x="3396" y="2726"/>
                  <a:pt x="3446" y="2711"/>
                </a:cubicBezTo>
                <a:cubicBezTo>
                  <a:pt x="3496" y="2696"/>
                  <a:pt x="3619" y="2761"/>
                  <a:pt x="3698" y="2747"/>
                </a:cubicBezTo>
                <a:cubicBezTo>
                  <a:pt x="3777" y="2733"/>
                  <a:pt x="3814" y="2704"/>
                  <a:pt x="3843" y="2639"/>
                </a:cubicBezTo>
                <a:cubicBezTo>
                  <a:pt x="3872" y="2574"/>
                  <a:pt x="3814" y="2517"/>
                  <a:pt x="3843" y="2423"/>
                </a:cubicBezTo>
                <a:cubicBezTo>
                  <a:pt x="3872" y="2329"/>
                  <a:pt x="3875" y="2224"/>
                  <a:pt x="3987" y="2170"/>
                </a:cubicBezTo>
                <a:cubicBezTo>
                  <a:pt x="4099" y="2116"/>
                  <a:pt x="4251" y="2127"/>
                  <a:pt x="4402" y="2152"/>
                </a:cubicBezTo>
                <a:cubicBezTo>
                  <a:pt x="4553" y="2177"/>
                  <a:pt x="4621" y="2279"/>
                  <a:pt x="4744" y="2297"/>
                </a:cubicBezTo>
                <a:cubicBezTo>
                  <a:pt x="4867" y="2315"/>
                  <a:pt x="4892" y="2265"/>
                  <a:pt x="5015" y="2243"/>
                </a:cubicBezTo>
                <a:cubicBezTo>
                  <a:pt x="5138" y="2221"/>
                  <a:pt x="5238" y="2249"/>
                  <a:pt x="5357" y="2188"/>
                </a:cubicBezTo>
                <a:cubicBezTo>
                  <a:pt x="5476" y="2127"/>
                  <a:pt x="5545" y="2012"/>
                  <a:pt x="5610" y="1936"/>
                </a:cubicBezTo>
                <a:cubicBezTo>
                  <a:pt x="5675" y="1860"/>
                  <a:pt x="5791" y="1848"/>
                  <a:pt x="5859" y="1758"/>
                </a:cubicBezTo>
                <a:cubicBezTo>
                  <a:pt x="5927" y="1668"/>
                  <a:pt x="5866" y="1600"/>
                  <a:pt x="5952" y="1485"/>
                </a:cubicBezTo>
                <a:cubicBezTo>
                  <a:pt x="6038" y="1370"/>
                  <a:pt x="6056" y="1352"/>
                  <a:pt x="6114" y="1233"/>
                </a:cubicBezTo>
                <a:cubicBezTo>
                  <a:pt x="6172" y="1114"/>
                  <a:pt x="6190" y="991"/>
                  <a:pt x="6241" y="890"/>
                </a:cubicBezTo>
                <a:cubicBezTo>
                  <a:pt x="6292" y="789"/>
                  <a:pt x="6349" y="796"/>
                  <a:pt x="6367" y="728"/>
                </a:cubicBezTo>
                <a:cubicBezTo>
                  <a:pt x="6385" y="660"/>
                  <a:pt x="6403" y="562"/>
                  <a:pt x="6331" y="548"/>
                </a:cubicBezTo>
                <a:cubicBezTo>
                  <a:pt x="6259" y="534"/>
                  <a:pt x="6103" y="627"/>
                  <a:pt x="6006" y="656"/>
                </a:cubicBezTo>
                <a:cubicBezTo>
                  <a:pt x="5909" y="685"/>
                  <a:pt x="5884" y="699"/>
                  <a:pt x="5844" y="692"/>
                </a:cubicBezTo>
                <a:cubicBezTo>
                  <a:pt x="5804" y="685"/>
                  <a:pt x="5794" y="681"/>
                  <a:pt x="5808" y="620"/>
                </a:cubicBezTo>
                <a:cubicBezTo>
                  <a:pt x="5822" y="559"/>
                  <a:pt x="5912" y="464"/>
                  <a:pt x="5916" y="385"/>
                </a:cubicBezTo>
                <a:cubicBezTo>
                  <a:pt x="5920" y="306"/>
                  <a:pt x="5902" y="299"/>
                  <a:pt x="5826" y="223"/>
                </a:cubicBezTo>
                <a:cubicBezTo>
                  <a:pt x="5750" y="147"/>
                  <a:pt x="5656" y="36"/>
                  <a:pt x="5537" y="7"/>
                </a:cubicBezTo>
                <a:cubicBezTo>
                  <a:pt x="5418" y="-22"/>
                  <a:pt x="5339" y="47"/>
                  <a:pt x="5231" y="79"/>
                </a:cubicBezTo>
                <a:cubicBezTo>
                  <a:pt x="5123" y="111"/>
                  <a:pt x="5044" y="115"/>
                  <a:pt x="4997" y="169"/>
                </a:cubicBezTo>
                <a:cubicBezTo>
                  <a:pt x="4950" y="223"/>
                  <a:pt x="5170" y="270"/>
                  <a:pt x="4997" y="349"/>
                </a:cubicBezTo>
                <a:cubicBezTo>
                  <a:pt x="4824" y="428"/>
                  <a:pt x="4355" y="566"/>
                  <a:pt x="4131" y="566"/>
                </a:cubicBezTo>
                <a:cubicBezTo>
                  <a:pt x="3907" y="566"/>
                  <a:pt x="4023" y="349"/>
                  <a:pt x="3879" y="349"/>
                </a:cubicBezTo>
                <a:cubicBezTo>
                  <a:pt x="3735" y="349"/>
                  <a:pt x="3562" y="523"/>
                  <a:pt x="3410" y="566"/>
                </a:cubicBezTo>
                <a:cubicBezTo>
                  <a:pt x="3258" y="609"/>
                  <a:pt x="3233" y="552"/>
                  <a:pt x="3121" y="566"/>
                </a:cubicBezTo>
                <a:cubicBezTo>
                  <a:pt x="3009" y="580"/>
                  <a:pt x="3017" y="573"/>
                  <a:pt x="2851" y="638"/>
                </a:cubicBezTo>
                <a:cubicBezTo>
                  <a:pt x="2685" y="703"/>
                  <a:pt x="2465" y="807"/>
                  <a:pt x="2292" y="890"/>
                </a:cubicBezTo>
                <a:cubicBezTo>
                  <a:pt x="2119" y="973"/>
                  <a:pt x="2065" y="1013"/>
                  <a:pt x="1986" y="1053"/>
                </a:cubicBezTo>
                <a:cubicBezTo>
                  <a:pt x="1907" y="1093"/>
                  <a:pt x="1942" y="1017"/>
                  <a:pt x="1895" y="1089"/>
                </a:cubicBezTo>
                <a:cubicBezTo>
                  <a:pt x="1848" y="1161"/>
                  <a:pt x="1776" y="1298"/>
                  <a:pt x="1751" y="1413"/>
                </a:cubicBezTo>
                <a:cubicBezTo>
                  <a:pt x="1726" y="1528"/>
                  <a:pt x="1834" y="1579"/>
                  <a:pt x="1769" y="1666"/>
                </a:cubicBezTo>
                <a:cubicBezTo>
                  <a:pt x="1704" y="1753"/>
                  <a:pt x="1499" y="1806"/>
                  <a:pt x="1427" y="1846"/>
                </a:cubicBezTo>
                <a:cubicBezTo>
                  <a:pt x="1355" y="1886"/>
                  <a:pt x="1406" y="1864"/>
                  <a:pt x="1409" y="186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4668520" y="3271838"/>
            <a:ext cx="4483100" cy="3551238"/>
          </a:xfrm>
          <a:custGeom>
            <a:avLst/>
            <a:gdLst>
              <a:gd name="connisteX0" fmla="*/ 91002 w 4482657"/>
              <a:gd name="connsiteY0" fmla="*/ 3263900 h 3551820"/>
              <a:gd name="connisteX1" fmla="*/ 44012 w 4482657"/>
              <a:gd name="connsiteY1" fmla="*/ 2589530 h 3551820"/>
              <a:gd name="connisteX2" fmla="*/ 20517 w 4482657"/>
              <a:gd name="connsiteY2" fmla="*/ 2341245 h 3551820"/>
              <a:gd name="connisteX3" fmla="*/ 103067 w 4482657"/>
              <a:gd name="connsiteY3" fmla="*/ 2364740 h 3551820"/>
              <a:gd name="connisteX4" fmla="*/ 8452 w 4482657"/>
              <a:gd name="connsiteY4" fmla="*/ 2187575 h 3551820"/>
              <a:gd name="connisteX5" fmla="*/ 44012 w 4482657"/>
              <a:gd name="connsiteY5" fmla="*/ 1880235 h 3551820"/>
              <a:gd name="connisteX6" fmla="*/ 280232 w 4482657"/>
              <a:gd name="connsiteY6" fmla="*/ 1691005 h 3551820"/>
              <a:gd name="connisteX7" fmla="*/ 481527 w 4482657"/>
              <a:gd name="connsiteY7" fmla="*/ 1596390 h 3551820"/>
              <a:gd name="connisteX8" fmla="*/ 694252 w 4482657"/>
              <a:gd name="connsiteY8" fmla="*/ 1596390 h 3551820"/>
              <a:gd name="connisteX9" fmla="*/ 776802 w 4482657"/>
              <a:gd name="connsiteY9" fmla="*/ 1466215 h 3551820"/>
              <a:gd name="connisteX10" fmla="*/ 1214317 w 4482657"/>
              <a:gd name="connsiteY10" fmla="*/ 1170940 h 3551820"/>
              <a:gd name="connisteX11" fmla="*/ 1297502 w 4482657"/>
              <a:gd name="connsiteY11" fmla="*/ 1064260 h 3551820"/>
              <a:gd name="connisteX12" fmla="*/ 1533722 w 4482657"/>
              <a:gd name="connsiteY12" fmla="*/ 1017270 h 3551820"/>
              <a:gd name="connisteX13" fmla="*/ 1770577 w 4482657"/>
              <a:gd name="connsiteY13" fmla="*/ 993140 h 3551820"/>
              <a:gd name="connisteX14" fmla="*/ 1983302 w 4482657"/>
              <a:gd name="connsiteY14" fmla="*/ 1087755 h 3551820"/>
              <a:gd name="connisteX15" fmla="*/ 1994732 w 4482657"/>
              <a:gd name="connsiteY15" fmla="*/ 1194435 h 3551820"/>
              <a:gd name="connisteX16" fmla="*/ 2196027 w 4482657"/>
              <a:gd name="connsiteY16" fmla="*/ 1111885 h 3551820"/>
              <a:gd name="connisteX17" fmla="*/ 2491302 w 4482657"/>
              <a:gd name="connsiteY17" fmla="*/ 1005205 h 3551820"/>
              <a:gd name="connisteX18" fmla="*/ 2633542 w 4482657"/>
              <a:gd name="connsiteY18" fmla="*/ 1182370 h 3551820"/>
              <a:gd name="connisteX19" fmla="*/ 3130112 w 4482657"/>
              <a:gd name="connsiteY19" fmla="*/ 1028700 h 3551820"/>
              <a:gd name="connisteX20" fmla="*/ 3106617 w 4482657"/>
              <a:gd name="connsiteY20" fmla="*/ 875030 h 3551820"/>
              <a:gd name="connisteX21" fmla="*/ 3496507 w 4482657"/>
              <a:gd name="connsiteY21" fmla="*/ 626745 h 3551820"/>
              <a:gd name="connisteX22" fmla="*/ 3473012 w 4482657"/>
              <a:gd name="connsiteY22" fmla="*/ 603250 h 3551820"/>
              <a:gd name="connisteX23" fmla="*/ 3721297 w 4482657"/>
              <a:gd name="connsiteY23" fmla="*/ 496570 h 3551820"/>
              <a:gd name="connisteX24" fmla="*/ 3709232 w 4482657"/>
              <a:gd name="connsiteY24" fmla="*/ 473075 h 3551820"/>
              <a:gd name="connisteX25" fmla="*/ 3839407 w 4482657"/>
              <a:gd name="connsiteY25" fmla="*/ 378460 h 3551820"/>
              <a:gd name="connisteX26" fmla="*/ 3993077 w 4482657"/>
              <a:gd name="connsiteY26" fmla="*/ 272415 h 3551820"/>
              <a:gd name="connisteX27" fmla="*/ 3756857 w 4482657"/>
              <a:gd name="connsiteY27" fmla="*/ 236855 h 3551820"/>
              <a:gd name="connisteX28" fmla="*/ 3709232 w 4482657"/>
              <a:gd name="connsiteY28" fmla="*/ 118745 h 3551820"/>
              <a:gd name="connisteX29" fmla="*/ 3803847 w 4482657"/>
              <a:gd name="connsiteY29" fmla="*/ 71120 h 3551820"/>
              <a:gd name="connisteX30" fmla="*/ 4016572 w 4482657"/>
              <a:gd name="connsiteY30" fmla="*/ 130175 h 3551820"/>
              <a:gd name="connisteX31" fmla="*/ 4146747 w 4482657"/>
              <a:gd name="connsiteY31" fmla="*/ 106680 h 3551820"/>
              <a:gd name="connisteX32" fmla="*/ 4194372 w 4482657"/>
              <a:gd name="connsiteY32" fmla="*/ 0 h 3551820"/>
              <a:gd name="connisteX33" fmla="*/ 4454087 w 4482657"/>
              <a:gd name="connsiteY33" fmla="*/ 106680 h 3551820"/>
              <a:gd name="connisteX34" fmla="*/ 4466152 w 4482657"/>
              <a:gd name="connsiteY34" fmla="*/ 177800 h 3551820"/>
              <a:gd name="connisteX35" fmla="*/ 4442657 w 4482657"/>
              <a:gd name="connsiteY35" fmla="*/ 283845 h 3551820"/>
              <a:gd name="connisteX36" fmla="*/ 4430592 w 4482657"/>
              <a:gd name="connsiteY36" fmla="*/ 449580 h 3551820"/>
              <a:gd name="connisteX37" fmla="*/ 4335977 w 4482657"/>
              <a:gd name="connsiteY37" fmla="*/ 579755 h 3551820"/>
              <a:gd name="connisteX38" fmla="*/ 4335977 w 4482657"/>
              <a:gd name="connsiteY38" fmla="*/ 768985 h 3551820"/>
              <a:gd name="connisteX39" fmla="*/ 4194372 w 4482657"/>
              <a:gd name="connsiteY39" fmla="*/ 910590 h 3551820"/>
              <a:gd name="connisteX40" fmla="*/ 4111187 w 4482657"/>
              <a:gd name="connsiteY40" fmla="*/ 1158875 h 3551820"/>
              <a:gd name="connisteX41" fmla="*/ 4052132 w 4482657"/>
              <a:gd name="connsiteY41" fmla="*/ 1407160 h 3551820"/>
              <a:gd name="connisteX42" fmla="*/ 3827977 w 4482657"/>
              <a:gd name="connsiteY42" fmla="*/ 1644015 h 3551820"/>
              <a:gd name="connisteX43" fmla="*/ 3827977 w 4482657"/>
              <a:gd name="connsiteY43" fmla="*/ 1856740 h 3551820"/>
              <a:gd name="connisteX44" fmla="*/ 3662242 w 4482657"/>
              <a:gd name="connsiteY44" fmla="*/ 1974850 h 3551820"/>
              <a:gd name="connisteX45" fmla="*/ 3473012 w 4482657"/>
              <a:gd name="connsiteY45" fmla="*/ 2116455 h 3551820"/>
              <a:gd name="connisteX46" fmla="*/ 3212662 w 4482657"/>
              <a:gd name="connsiteY46" fmla="*/ 2258695 h 3551820"/>
              <a:gd name="connisteX47" fmla="*/ 3118047 w 4482657"/>
              <a:gd name="connsiteY47" fmla="*/ 2364740 h 3551820"/>
              <a:gd name="connisteX48" fmla="*/ 2987872 w 4482657"/>
              <a:gd name="connsiteY48" fmla="*/ 2459355 h 3551820"/>
              <a:gd name="connisteX49" fmla="*/ 2928817 w 4482657"/>
              <a:gd name="connsiteY49" fmla="*/ 2412365 h 3551820"/>
              <a:gd name="connisteX50" fmla="*/ 2657037 w 4482657"/>
              <a:gd name="connsiteY50" fmla="*/ 2778760 h 3551820"/>
              <a:gd name="connisteX51" fmla="*/ 2491302 w 4482657"/>
              <a:gd name="connsiteY51" fmla="*/ 2837815 h 3551820"/>
              <a:gd name="connisteX52" fmla="*/ 2290642 w 4482657"/>
              <a:gd name="connsiteY52" fmla="*/ 2637155 h 3551820"/>
              <a:gd name="connisteX53" fmla="*/ 2077917 w 4482657"/>
              <a:gd name="connsiteY53" fmla="*/ 2932430 h 3551820"/>
              <a:gd name="connisteX54" fmla="*/ 1888687 w 4482657"/>
              <a:gd name="connsiteY54" fmla="*/ 3062605 h 3551820"/>
              <a:gd name="connisteX55" fmla="*/ 1628337 w 4482657"/>
              <a:gd name="connsiteY55" fmla="*/ 3133725 h 3551820"/>
              <a:gd name="connisteX56" fmla="*/ 1628337 w 4482657"/>
              <a:gd name="connsiteY56" fmla="*/ 3299460 h 3551820"/>
              <a:gd name="connisteX57" fmla="*/ 1238447 w 4482657"/>
              <a:gd name="connsiteY57" fmla="*/ 3441065 h 3551820"/>
              <a:gd name="connisteX58" fmla="*/ 776802 w 4482657"/>
              <a:gd name="connsiteY58" fmla="*/ 3535680 h 3551820"/>
              <a:gd name="connisteX59" fmla="*/ 788867 w 4482657"/>
              <a:gd name="connsiteY59" fmla="*/ 3287395 h 3551820"/>
              <a:gd name="connisteX60" fmla="*/ 445967 w 4482657"/>
              <a:gd name="connsiteY60" fmla="*/ 3275330 h 3551820"/>
              <a:gd name="connisteX61" fmla="*/ 481527 w 4482657"/>
              <a:gd name="connsiteY61" fmla="*/ 3523615 h 3551820"/>
              <a:gd name="connisteX62" fmla="*/ 422472 w 4482657"/>
              <a:gd name="connsiteY62" fmla="*/ 3523615 h 3551820"/>
              <a:gd name="connisteX63" fmla="*/ 315792 w 4482657"/>
              <a:gd name="connsiteY63" fmla="*/ 3405505 h 3551820"/>
              <a:gd name="connisteX64" fmla="*/ 197682 w 4482657"/>
              <a:gd name="connsiteY64" fmla="*/ 3299460 h 3551820"/>
              <a:gd name="connisteX65" fmla="*/ 55442 w 4482657"/>
              <a:gd name="connsiteY65" fmla="*/ 3275330 h 355182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</a:cxnLst>
            <a:rect l="l" t="t" r="r" b="b"/>
            <a:pathLst>
              <a:path w="4482657" h="3551821">
                <a:moveTo>
                  <a:pt x="91002" y="3263900"/>
                </a:moveTo>
                <a:cubicBezTo>
                  <a:pt x="82112" y="3133725"/>
                  <a:pt x="57982" y="2774315"/>
                  <a:pt x="44012" y="2589530"/>
                </a:cubicBezTo>
                <a:cubicBezTo>
                  <a:pt x="30042" y="2404745"/>
                  <a:pt x="8452" y="2386330"/>
                  <a:pt x="20517" y="2341245"/>
                </a:cubicBezTo>
                <a:cubicBezTo>
                  <a:pt x="32582" y="2296160"/>
                  <a:pt x="105607" y="2395220"/>
                  <a:pt x="103067" y="2364740"/>
                </a:cubicBezTo>
                <a:cubicBezTo>
                  <a:pt x="100527" y="2334260"/>
                  <a:pt x="20517" y="2284730"/>
                  <a:pt x="8452" y="2187575"/>
                </a:cubicBezTo>
                <a:cubicBezTo>
                  <a:pt x="-3613" y="2090420"/>
                  <a:pt x="-10598" y="1979295"/>
                  <a:pt x="44012" y="1880235"/>
                </a:cubicBezTo>
                <a:cubicBezTo>
                  <a:pt x="98622" y="1781175"/>
                  <a:pt x="192602" y="1747520"/>
                  <a:pt x="280232" y="1691005"/>
                </a:cubicBezTo>
                <a:cubicBezTo>
                  <a:pt x="367862" y="1634490"/>
                  <a:pt x="398977" y="1615440"/>
                  <a:pt x="481527" y="1596390"/>
                </a:cubicBezTo>
                <a:cubicBezTo>
                  <a:pt x="564077" y="1577340"/>
                  <a:pt x="635197" y="1622425"/>
                  <a:pt x="694252" y="1596390"/>
                </a:cubicBezTo>
                <a:cubicBezTo>
                  <a:pt x="753307" y="1570355"/>
                  <a:pt x="672662" y="1551305"/>
                  <a:pt x="776802" y="1466215"/>
                </a:cubicBezTo>
                <a:cubicBezTo>
                  <a:pt x="880942" y="1381125"/>
                  <a:pt x="1110177" y="1251585"/>
                  <a:pt x="1214317" y="1170940"/>
                </a:cubicBezTo>
                <a:cubicBezTo>
                  <a:pt x="1318457" y="1090295"/>
                  <a:pt x="1233367" y="1094740"/>
                  <a:pt x="1297502" y="1064260"/>
                </a:cubicBezTo>
                <a:cubicBezTo>
                  <a:pt x="1361637" y="1033780"/>
                  <a:pt x="1439107" y="1031240"/>
                  <a:pt x="1533722" y="1017270"/>
                </a:cubicBezTo>
                <a:cubicBezTo>
                  <a:pt x="1628337" y="1003300"/>
                  <a:pt x="1680407" y="979170"/>
                  <a:pt x="1770577" y="993140"/>
                </a:cubicBezTo>
                <a:cubicBezTo>
                  <a:pt x="1860747" y="1007110"/>
                  <a:pt x="1938217" y="1047750"/>
                  <a:pt x="1983302" y="1087755"/>
                </a:cubicBezTo>
                <a:cubicBezTo>
                  <a:pt x="2028387" y="1127760"/>
                  <a:pt x="1952187" y="1189355"/>
                  <a:pt x="1994732" y="1194435"/>
                </a:cubicBezTo>
                <a:cubicBezTo>
                  <a:pt x="2037277" y="1199515"/>
                  <a:pt x="2096967" y="1149985"/>
                  <a:pt x="2196027" y="1111885"/>
                </a:cubicBezTo>
                <a:cubicBezTo>
                  <a:pt x="2295087" y="1073785"/>
                  <a:pt x="2403672" y="991235"/>
                  <a:pt x="2491302" y="1005205"/>
                </a:cubicBezTo>
                <a:cubicBezTo>
                  <a:pt x="2578932" y="1019175"/>
                  <a:pt x="2505907" y="1177925"/>
                  <a:pt x="2633542" y="1182370"/>
                </a:cubicBezTo>
                <a:cubicBezTo>
                  <a:pt x="2761177" y="1186815"/>
                  <a:pt x="3035497" y="1090295"/>
                  <a:pt x="3130112" y="1028700"/>
                </a:cubicBezTo>
                <a:cubicBezTo>
                  <a:pt x="3224727" y="967105"/>
                  <a:pt x="3033592" y="955675"/>
                  <a:pt x="3106617" y="875030"/>
                </a:cubicBezTo>
                <a:cubicBezTo>
                  <a:pt x="3179642" y="794385"/>
                  <a:pt x="3423482" y="681355"/>
                  <a:pt x="3496507" y="626745"/>
                </a:cubicBezTo>
                <a:cubicBezTo>
                  <a:pt x="3569532" y="572135"/>
                  <a:pt x="3427927" y="629285"/>
                  <a:pt x="3473012" y="603250"/>
                </a:cubicBezTo>
                <a:cubicBezTo>
                  <a:pt x="3518097" y="577215"/>
                  <a:pt x="3674307" y="522605"/>
                  <a:pt x="3721297" y="496570"/>
                </a:cubicBezTo>
                <a:cubicBezTo>
                  <a:pt x="3768287" y="470535"/>
                  <a:pt x="3685737" y="496570"/>
                  <a:pt x="3709232" y="473075"/>
                </a:cubicBezTo>
                <a:cubicBezTo>
                  <a:pt x="3732727" y="449580"/>
                  <a:pt x="3782892" y="418465"/>
                  <a:pt x="3839407" y="378460"/>
                </a:cubicBezTo>
                <a:cubicBezTo>
                  <a:pt x="3895922" y="338455"/>
                  <a:pt x="4009587" y="300990"/>
                  <a:pt x="3993077" y="272415"/>
                </a:cubicBezTo>
                <a:cubicBezTo>
                  <a:pt x="3976567" y="243840"/>
                  <a:pt x="3813372" y="267335"/>
                  <a:pt x="3756857" y="236855"/>
                </a:cubicBezTo>
                <a:cubicBezTo>
                  <a:pt x="3700342" y="206375"/>
                  <a:pt x="3699707" y="151765"/>
                  <a:pt x="3709232" y="118745"/>
                </a:cubicBezTo>
                <a:cubicBezTo>
                  <a:pt x="3718757" y="85725"/>
                  <a:pt x="3742252" y="68580"/>
                  <a:pt x="3803847" y="71120"/>
                </a:cubicBezTo>
                <a:cubicBezTo>
                  <a:pt x="3865442" y="73660"/>
                  <a:pt x="3947992" y="123190"/>
                  <a:pt x="4016572" y="130175"/>
                </a:cubicBezTo>
                <a:cubicBezTo>
                  <a:pt x="4085152" y="137160"/>
                  <a:pt x="4111187" y="132715"/>
                  <a:pt x="4146747" y="106680"/>
                </a:cubicBezTo>
                <a:cubicBezTo>
                  <a:pt x="4182307" y="80645"/>
                  <a:pt x="4132777" y="0"/>
                  <a:pt x="4194372" y="0"/>
                </a:cubicBezTo>
                <a:cubicBezTo>
                  <a:pt x="4255967" y="0"/>
                  <a:pt x="4399477" y="71120"/>
                  <a:pt x="4454087" y="106680"/>
                </a:cubicBezTo>
                <a:cubicBezTo>
                  <a:pt x="4508697" y="142240"/>
                  <a:pt x="4468692" y="142240"/>
                  <a:pt x="4466152" y="177800"/>
                </a:cubicBezTo>
                <a:cubicBezTo>
                  <a:pt x="4463612" y="213360"/>
                  <a:pt x="4449642" y="229235"/>
                  <a:pt x="4442657" y="283845"/>
                </a:cubicBezTo>
                <a:cubicBezTo>
                  <a:pt x="4435672" y="338455"/>
                  <a:pt x="4452182" y="390525"/>
                  <a:pt x="4430592" y="449580"/>
                </a:cubicBezTo>
                <a:cubicBezTo>
                  <a:pt x="4409002" y="508635"/>
                  <a:pt x="4355027" y="515620"/>
                  <a:pt x="4335977" y="579755"/>
                </a:cubicBezTo>
                <a:cubicBezTo>
                  <a:pt x="4316927" y="643890"/>
                  <a:pt x="4364552" y="702945"/>
                  <a:pt x="4335977" y="768985"/>
                </a:cubicBezTo>
                <a:cubicBezTo>
                  <a:pt x="4307402" y="835025"/>
                  <a:pt x="4239457" y="832485"/>
                  <a:pt x="4194372" y="910590"/>
                </a:cubicBezTo>
                <a:cubicBezTo>
                  <a:pt x="4149287" y="988695"/>
                  <a:pt x="4139762" y="1059815"/>
                  <a:pt x="4111187" y="1158875"/>
                </a:cubicBezTo>
                <a:cubicBezTo>
                  <a:pt x="4082612" y="1257935"/>
                  <a:pt x="4108647" y="1310005"/>
                  <a:pt x="4052132" y="1407160"/>
                </a:cubicBezTo>
                <a:cubicBezTo>
                  <a:pt x="3995617" y="1504315"/>
                  <a:pt x="3873062" y="1553845"/>
                  <a:pt x="3827977" y="1644015"/>
                </a:cubicBezTo>
                <a:cubicBezTo>
                  <a:pt x="3782892" y="1734185"/>
                  <a:pt x="3860997" y="1790700"/>
                  <a:pt x="3827977" y="1856740"/>
                </a:cubicBezTo>
                <a:cubicBezTo>
                  <a:pt x="3794957" y="1922780"/>
                  <a:pt x="3733362" y="1922780"/>
                  <a:pt x="3662242" y="1974850"/>
                </a:cubicBezTo>
                <a:cubicBezTo>
                  <a:pt x="3591122" y="2026920"/>
                  <a:pt x="3563182" y="2059940"/>
                  <a:pt x="3473012" y="2116455"/>
                </a:cubicBezTo>
                <a:cubicBezTo>
                  <a:pt x="3382842" y="2172970"/>
                  <a:pt x="3283782" y="2209165"/>
                  <a:pt x="3212662" y="2258695"/>
                </a:cubicBezTo>
                <a:cubicBezTo>
                  <a:pt x="3141542" y="2308225"/>
                  <a:pt x="3163132" y="2324735"/>
                  <a:pt x="3118047" y="2364740"/>
                </a:cubicBezTo>
                <a:cubicBezTo>
                  <a:pt x="3072962" y="2404745"/>
                  <a:pt x="3025972" y="2449830"/>
                  <a:pt x="2987872" y="2459355"/>
                </a:cubicBezTo>
                <a:cubicBezTo>
                  <a:pt x="2949772" y="2468880"/>
                  <a:pt x="2994857" y="2348230"/>
                  <a:pt x="2928817" y="2412365"/>
                </a:cubicBezTo>
                <a:cubicBezTo>
                  <a:pt x="2862777" y="2476500"/>
                  <a:pt x="2744667" y="2693670"/>
                  <a:pt x="2657037" y="2778760"/>
                </a:cubicBezTo>
                <a:cubicBezTo>
                  <a:pt x="2569407" y="2863850"/>
                  <a:pt x="2564327" y="2866390"/>
                  <a:pt x="2491302" y="2837815"/>
                </a:cubicBezTo>
                <a:cubicBezTo>
                  <a:pt x="2418277" y="2809240"/>
                  <a:pt x="2373192" y="2618105"/>
                  <a:pt x="2290642" y="2637155"/>
                </a:cubicBezTo>
                <a:cubicBezTo>
                  <a:pt x="2208092" y="2656205"/>
                  <a:pt x="2158562" y="2847340"/>
                  <a:pt x="2077917" y="2932430"/>
                </a:cubicBezTo>
                <a:cubicBezTo>
                  <a:pt x="1997272" y="3017520"/>
                  <a:pt x="1978857" y="3022600"/>
                  <a:pt x="1888687" y="3062605"/>
                </a:cubicBezTo>
                <a:cubicBezTo>
                  <a:pt x="1798517" y="3102610"/>
                  <a:pt x="1680407" y="3086100"/>
                  <a:pt x="1628337" y="3133725"/>
                </a:cubicBezTo>
                <a:cubicBezTo>
                  <a:pt x="1576267" y="3181350"/>
                  <a:pt x="1706442" y="3237865"/>
                  <a:pt x="1628337" y="3299460"/>
                </a:cubicBezTo>
                <a:cubicBezTo>
                  <a:pt x="1550232" y="3361055"/>
                  <a:pt x="1408627" y="3394075"/>
                  <a:pt x="1238447" y="3441065"/>
                </a:cubicBezTo>
                <a:cubicBezTo>
                  <a:pt x="1068267" y="3488055"/>
                  <a:pt x="866972" y="3566160"/>
                  <a:pt x="776802" y="3535680"/>
                </a:cubicBezTo>
                <a:cubicBezTo>
                  <a:pt x="686632" y="3505200"/>
                  <a:pt x="854907" y="3339465"/>
                  <a:pt x="788867" y="3287395"/>
                </a:cubicBezTo>
                <a:cubicBezTo>
                  <a:pt x="722827" y="3235325"/>
                  <a:pt x="507562" y="3228340"/>
                  <a:pt x="445967" y="3275330"/>
                </a:cubicBezTo>
                <a:cubicBezTo>
                  <a:pt x="384372" y="3322320"/>
                  <a:pt x="485972" y="3474085"/>
                  <a:pt x="481527" y="3523615"/>
                </a:cubicBezTo>
                <a:cubicBezTo>
                  <a:pt x="477082" y="3573145"/>
                  <a:pt x="455492" y="3547110"/>
                  <a:pt x="422472" y="3523615"/>
                </a:cubicBezTo>
                <a:cubicBezTo>
                  <a:pt x="389452" y="3500120"/>
                  <a:pt x="360877" y="3450590"/>
                  <a:pt x="315792" y="3405505"/>
                </a:cubicBezTo>
                <a:cubicBezTo>
                  <a:pt x="270707" y="3360420"/>
                  <a:pt x="249752" y="3325495"/>
                  <a:pt x="197682" y="3299460"/>
                </a:cubicBezTo>
                <a:cubicBezTo>
                  <a:pt x="145612" y="3273425"/>
                  <a:pt x="81477" y="3277870"/>
                  <a:pt x="55442" y="327533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任意多边形 1"/>
          <p:cNvSpPr/>
          <p:nvPr/>
        </p:nvSpPr>
        <p:spPr>
          <a:xfrm>
            <a:off x="183515" y="653098"/>
            <a:ext cx="4483100" cy="3551238"/>
          </a:xfrm>
          <a:custGeom>
            <a:avLst/>
            <a:gdLst>
              <a:gd name="connisteX0" fmla="*/ 91002 w 4482657"/>
              <a:gd name="connsiteY0" fmla="*/ 3263900 h 3551820"/>
              <a:gd name="connisteX1" fmla="*/ 44012 w 4482657"/>
              <a:gd name="connsiteY1" fmla="*/ 2589530 h 3551820"/>
              <a:gd name="connisteX2" fmla="*/ 20517 w 4482657"/>
              <a:gd name="connsiteY2" fmla="*/ 2341245 h 3551820"/>
              <a:gd name="connisteX3" fmla="*/ 103067 w 4482657"/>
              <a:gd name="connsiteY3" fmla="*/ 2364740 h 3551820"/>
              <a:gd name="connisteX4" fmla="*/ 8452 w 4482657"/>
              <a:gd name="connsiteY4" fmla="*/ 2187575 h 3551820"/>
              <a:gd name="connisteX5" fmla="*/ 44012 w 4482657"/>
              <a:gd name="connsiteY5" fmla="*/ 1880235 h 3551820"/>
              <a:gd name="connisteX6" fmla="*/ 280232 w 4482657"/>
              <a:gd name="connsiteY6" fmla="*/ 1691005 h 3551820"/>
              <a:gd name="connisteX7" fmla="*/ 481527 w 4482657"/>
              <a:gd name="connsiteY7" fmla="*/ 1596390 h 3551820"/>
              <a:gd name="connisteX8" fmla="*/ 694252 w 4482657"/>
              <a:gd name="connsiteY8" fmla="*/ 1596390 h 3551820"/>
              <a:gd name="connisteX9" fmla="*/ 776802 w 4482657"/>
              <a:gd name="connsiteY9" fmla="*/ 1466215 h 3551820"/>
              <a:gd name="connisteX10" fmla="*/ 1214317 w 4482657"/>
              <a:gd name="connsiteY10" fmla="*/ 1170940 h 3551820"/>
              <a:gd name="connisteX11" fmla="*/ 1297502 w 4482657"/>
              <a:gd name="connsiteY11" fmla="*/ 1064260 h 3551820"/>
              <a:gd name="connisteX12" fmla="*/ 1533722 w 4482657"/>
              <a:gd name="connsiteY12" fmla="*/ 1017270 h 3551820"/>
              <a:gd name="connisteX13" fmla="*/ 1770577 w 4482657"/>
              <a:gd name="connsiteY13" fmla="*/ 993140 h 3551820"/>
              <a:gd name="connisteX14" fmla="*/ 1983302 w 4482657"/>
              <a:gd name="connsiteY14" fmla="*/ 1087755 h 3551820"/>
              <a:gd name="connisteX15" fmla="*/ 1994732 w 4482657"/>
              <a:gd name="connsiteY15" fmla="*/ 1194435 h 3551820"/>
              <a:gd name="connisteX16" fmla="*/ 2196027 w 4482657"/>
              <a:gd name="connsiteY16" fmla="*/ 1111885 h 3551820"/>
              <a:gd name="connisteX17" fmla="*/ 2491302 w 4482657"/>
              <a:gd name="connsiteY17" fmla="*/ 1005205 h 3551820"/>
              <a:gd name="connisteX18" fmla="*/ 2633542 w 4482657"/>
              <a:gd name="connsiteY18" fmla="*/ 1182370 h 3551820"/>
              <a:gd name="connisteX19" fmla="*/ 3130112 w 4482657"/>
              <a:gd name="connsiteY19" fmla="*/ 1028700 h 3551820"/>
              <a:gd name="connisteX20" fmla="*/ 3106617 w 4482657"/>
              <a:gd name="connsiteY20" fmla="*/ 875030 h 3551820"/>
              <a:gd name="connisteX21" fmla="*/ 3496507 w 4482657"/>
              <a:gd name="connsiteY21" fmla="*/ 626745 h 3551820"/>
              <a:gd name="connisteX22" fmla="*/ 3473012 w 4482657"/>
              <a:gd name="connsiteY22" fmla="*/ 603250 h 3551820"/>
              <a:gd name="connisteX23" fmla="*/ 3721297 w 4482657"/>
              <a:gd name="connsiteY23" fmla="*/ 496570 h 3551820"/>
              <a:gd name="connisteX24" fmla="*/ 3709232 w 4482657"/>
              <a:gd name="connsiteY24" fmla="*/ 473075 h 3551820"/>
              <a:gd name="connisteX25" fmla="*/ 3839407 w 4482657"/>
              <a:gd name="connsiteY25" fmla="*/ 378460 h 3551820"/>
              <a:gd name="connisteX26" fmla="*/ 3993077 w 4482657"/>
              <a:gd name="connsiteY26" fmla="*/ 272415 h 3551820"/>
              <a:gd name="connisteX27" fmla="*/ 3756857 w 4482657"/>
              <a:gd name="connsiteY27" fmla="*/ 236855 h 3551820"/>
              <a:gd name="connisteX28" fmla="*/ 3709232 w 4482657"/>
              <a:gd name="connsiteY28" fmla="*/ 118745 h 3551820"/>
              <a:gd name="connisteX29" fmla="*/ 3803847 w 4482657"/>
              <a:gd name="connsiteY29" fmla="*/ 71120 h 3551820"/>
              <a:gd name="connisteX30" fmla="*/ 4016572 w 4482657"/>
              <a:gd name="connsiteY30" fmla="*/ 130175 h 3551820"/>
              <a:gd name="connisteX31" fmla="*/ 4146747 w 4482657"/>
              <a:gd name="connsiteY31" fmla="*/ 106680 h 3551820"/>
              <a:gd name="connisteX32" fmla="*/ 4194372 w 4482657"/>
              <a:gd name="connsiteY32" fmla="*/ 0 h 3551820"/>
              <a:gd name="connisteX33" fmla="*/ 4454087 w 4482657"/>
              <a:gd name="connsiteY33" fmla="*/ 106680 h 3551820"/>
              <a:gd name="connisteX34" fmla="*/ 4466152 w 4482657"/>
              <a:gd name="connsiteY34" fmla="*/ 177800 h 3551820"/>
              <a:gd name="connisteX35" fmla="*/ 4442657 w 4482657"/>
              <a:gd name="connsiteY35" fmla="*/ 283845 h 3551820"/>
              <a:gd name="connisteX36" fmla="*/ 4430592 w 4482657"/>
              <a:gd name="connsiteY36" fmla="*/ 449580 h 3551820"/>
              <a:gd name="connisteX37" fmla="*/ 4335977 w 4482657"/>
              <a:gd name="connsiteY37" fmla="*/ 579755 h 3551820"/>
              <a:gd name="connisteX38" fmla="*/ 4335977 w 4482657"/>
              <a:gd name="connsiteY38" fmla="*/ 768985 h 3551820"/>
              <a:gd name="connisteX39" fmla="*/ 4194372 w 4482657"/>
              <a:gd name="connsiteY39" fmla="*/ 910590 h 3551820"/>
              <a:gd name="connisteX40" fmla="*/ 4111187 w 4482657"/>
              <a:gd name="connsiteY40" fmla="*/ 1158875 h 3551820"/>
              <a:gd name="connisteX41" fmla="*/ 4052132 w 4482657"/>
              <a:gd name="connsiteY41" fmla="*/ 1407160 h 3551820"/>
              <a:gd name="connisteX42" fmla="*/ 3827977 w 4482657"/>
              <a:gd name="connsiteY42" fmla="*/ 1644015 h 3551820"/>
              <a:gd name="connisteX43" fmla="*/ 3827977 w 4482657"/>
              <a:gd name="connsiteY43" fmla="*/ 1856740 h 3551820"/>
              <a:gd name="connisteX44" fmla="*/ 3662242 w 4482657"/>
              <a:gd name="connsiteY44" fmla="*/ 1974850 h 3551820"/>
              <a:gd name="connisteX45" fmla="*/ 3473012 w 4482657"/>
              <a:gd name="connsiteY45" fmla="*/ 2116455 h 3551820"/>
              <a:gd name="connisteX46" fmla="*/ 3212662 w 4482657"/>
              <a:gd name="connsiteY46" fmla="*/ 2258695 h 3551820"/>
              <a:gd name="connisteX47" fmla="*/ 3118047 w 4482657"/>
              <a:gd name="connsiteY47" fmla="*/ 2364740 h 3551820"/>
              <a:gd name="connisteX48" fmla="*/ 2987872 w 4482657"/>
              <a:gd name="connsiteY48" fmla="*/ 2459355 h 3551820"/>
              <a:gd name="connisteX49" fmla="*/ 2928817 w 4482657"/>
              <a:gd name="connsiteY49" fmla="*/ 2412365 h 3551820"/>
              <a:gd name="connisteX50" fmla="*/ 2657037 w 4482657"/>
              <a:gd name="connsiteY50" fmla="*/ 2778760 h 3551820"/>
              <a:gd name="connisteX51" fmla="*/ 2491302 w 4482657"/>
              <a:gd name="connsiteY51" fmla="*/ 2837815 h 3551820"/>
              <a:gd name="connisteX52" fmla="*/ 2290642 w 4482657"/>
              <a:gd name="connsiteY52" fmla="*/ 2637155 h 3551820"/>
              <a:gd name="connisteX53" fmla="*/ 2077917 w 4482657"/>
              <a:gd name="connsiteY53" fmla="*/ 2932430 h 3551820"/>
              <a:gd name="connisteX54" fmla="*/ 1888687 w 4482657"/>
              <a:gd name="connsiteY54" fmla="*/ 3062605 h 3551820"/>
              <a:gd name="connisteX55" fmla="*/ 1628337 w 4482657"/>
              <a:gd name="connsiteY55" fmla="*/ 3133725 h 3551820"/>
              <a:gd name="connisteX56" fmla="*/ 1628337 w 4482657"/>
              <a:gd name="connsiteY56" fmla="*/ 3299460 h 3551820"/>
              <a:gd name="connisteX57" fmla="*/ 1238447 w 4482657"/>
              <a:gd name="connsiteY57" fmla="*/ 3441065 h 3551820"/>
              <a:gd name="connisteX58" fmla="*/ 776802 w 4482657"/>
              <a:gd name="connsiteY58" fmla="*/ 3535680 h 3551820"/>
              <a:gd name="connisteX59" fmla="*/ 788867 w 4482657"/>
              <a:gd name="connsiteY59" fmla="*/ 3287395 h 3551820"/>
              <a:gd name="connisteX60" fmla="*/ 445967 w 4482657"/>
              <a:gd name="connsiteY60" fmla="*/ 3275330 h 3551820"/>
              <a:gd name="connisteX61" fmla="*/ 481527 w 4482657"/>
              <a:gd name="connsiteY61" fmla="*/ 3523615 h 3551820"/>
              <a:gd name="connisteX62" fmla="*/ 422472 w 4482657"/>
              <a:gd name="connsiteY62" fmla="*/ 3523615 h 3551820"/>
              <a:gd name="connisteX63" fmla="*/ 315792 w 4482657"/>
              <a:gd name="connsiteY63" fmla="*/ 3405505 h 3551820"/>
              <a:gd name="connisteX64" fmla="*/ 197682 w 4482657"/>
              <a:gd name="connsiteY64" fmla="*/ 3299460 h 3551820"/>
              <a:gd name="connisteX65" fmla="*/ 55442 w 4482657"/>
              <a:gd name="connsiteY65" fmla="*/ 3275330 h 355182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</a:cxnLst>
            <a:rect l="l" t="t" r="r" b="b"/>
            <a:pathLst>
              <a:path w="4482657" h="3551821">
                <a:moveTo>
                  <a:pt x="91002" y="3263900"/>
                </a:moveTo>
                <a:cubicBezTo>
                  <a:pt x="82112" y="3133725"/>
                  <a:pt x="57982" y="2774315"/>
                  <a:pt x="44012" y="2589530"/>
                </a:cubicBezTo>
                <a:cubicBezTo>
                  <a:pt x="30042" y="2404745"/>
                  <a:pt x="8452" y="2386330"/>
                  <a:pt x="20517" y="2341245"/>
                </a:cubicBezTo>
                <a:cubicBezTo>
                  <a:pt x="32582" y="2296160"/>
                  <a:pt x="105607" y="2395220"/>
                  <a:pt x="103067" y="2364740"/>
                </a:cubicBezTo>
                <a:cubicBezTo>
                  <a:pt x="100527" y="2334260"/>
                  <a:pt x="20517" y="2284730"/>
                  <a:pt x="8452" y="2187575"/>
                </a:cubicBezTo>
                <a:cubicBezTo>
                  <a:pt x="-3613" y="2090420"/>
                  <a:pt x="-10598" y="1979295"/>
                  <a:pt x="44012" y="1880235"/>
                </a:cubicBezTo>
                <a:cubicBezTo>
                  <a:pt x="98622" y="1781175"/>
                  <a:pt x="192602" y="1747520"/>
                  <a:pt x="280232" y="1691005"/>
                </a:cubicBezTo>
                <a:cubicBezTo>
                  <a:pt x="367862" y="1634490"/>
                  <a:pt x="398977" y="1615440"/>
                  <a:pt x="481527" y="1596390"/>
                </a:cubicBezTo>
                <a:cubicBezTo>
                  <a:pt x="564077" y="1577340"/>
                  <a:pt x="635197" y="1622425"/>
                  <a:pt x="694252" y="1596390"/>
                </a:cubicBezTo>
                <a:cubicBezTo>
                  <a:pt x="753307" y="1570355"/>
                  <a:pt x="672662" y="1551305"/>
                  <a:pt x="776802" y="1466215"/>
                </a:cubicBezTo>
                <a:cubicBezTo>
                  <a:pt x="880942" y="1381125"/>
                  <a:pt x="1110177" y="1251585"/>
                  <a:pt x="1214317" y="1170940"/>
                </a:cubicBezTo>
                <a:cubicBezTo>
                  <a:pt x="1318457" y="1090295"/>
                  <a:pt x="1233367" y="1094740"/>
                  <a:pt x="1297502" y="1064260"/>
                </a:cubicBezTo>
                <a:cubicBezTo>
                  <a:pt x="1361637" y="1033780"/>
                  <a:pt x="1439107" y="1031240"/>
                  <a:pt x="1533722" y="1017270"/>
                </a:cubicBezTo>
                <a:cubicBezTo>
                  <a:pt x="1628337" y="1003300"/>
                  <a:pt x="1680407" y="979170"/>
                  <a:pt x="1770577" y="993140"/>
                </a:cubicBezTo>
                <a:cubicBezTo>
                  <a:pt x="1860747" y="1007110"/>
                  <a:pt x="1938217" y="1047750"/>
                  <a:pt x="1983302" y="1087755"/>
                </a:cubicBezTo>
                <a:cubicBezTo>
                  <a:pt x="2028387" y="1127760"/>
                  <a:pt x="1952187" y="1189355"/>
                  <a:pt x="1994732" y="1194435"/>
                </a:cubicBezTo>
                <a:cubicBezTo>
                  <a:pt x="2037277" y="1199515"/>
                  <a:pt x="2096967" y="1149985"/>
                  <a:pt x="2196027" y="1111885"/>
                </a:cubicBezTo>
                <a:cubicBezTo>
                  <a:pt x="2295087" y="1073785"/>
                  <a:pt x="2403672" y="991235"/>
                  <a:pt x="2491302" y="1005205"/>
                </a:cubicBezTo>
                <a:cubicBezTo>
                  <a:pt x="2578932" y="1019175"/>
                  <a:pt x="2505907" y="1177925"/>
                  <a:pt x="2633542" y="1182370"/>
                </a:cubicBezTo>
                <a:cubicBezTo>
                  <a:pt x="2761177" y="1186815"/>
                  <a:pt x="3035497" y="1090295"/>
                  <a:pt x="3130112" y="1028700"/>
                </a:cubicBezTo>
                <a:cubicBezTo>
                  <a:pt x="3224727" y="967105"/>
                  <a:pt x="3033592" y="955675"/>
                  <a:pt x="3106617" y="875030"/>
                </a:cubicBezTo>
                <a:cubicBezTo>
                  <a:pt x="3179642" y="794385"/>
                  <a:pt x="3423482" y="681355"/>
                  <a:pt x="3496507" y="626745"/>
                </a:cubicBezTo>
                <a:cubicBezTo>
                  <a:pt x="3569532" y="572135"/>
                  <a:pt x="3427927" y="629285"/>
                  <a:pt x="3473012" y="603250"/>
                </a:cubicBezTo>
                <a:cubicBezTo>
                  <a:pt x="3518097" y="577215"/>
                  <a:pt x="3674307" y="522605"/>
                  <a:pt x="3721297" y="496570"/>
                </a:cubicBezTo>
                <a:cubicBezTo>
                  <a:pt x="3768287" y="470535"/>
                  <a:pt x="3685737" y="496570"/>
                  <a:pt x="3709232" y="473075"/>
                </a:cubicBezTo>
                <a:cubicBezTo>
                  <a:pt x="3732727" y="449580"/>
                  <a:pt x="3782892" y="418465"/>
                  <a:pt x="3839407" y="378460"/>
                </a:cubicBezTo>
                <a:cubicBezTo>
                  <a:pt x="3895922" y="338455"/>
                  <a:pt x="4009587" y="300990"/>
                  <a:pt x="3993077" y="272415"/>
                </a:cubicBezTo>
                <a:cubicBezTo>
                  <a:pt x="3976567" y="243840"/>
                  <a:pt x="3813372" y="267335"/>
                  <a:pt x="3756857" y="236855"/>
                </a:cubicBezTo>
                <a:cubicBezTo>
                  <a:pt x="3700342" y="206375"/>
                  <a:pt x="3699707" y="151765"/>
                  <a:pt x="3709232" y="118745"/>
                </a:cubicBezTo>
                <a:cubicBezTo>
                  <a:pt x="3718757" y="85725"/>
                  <a:pt x="3742252" y="68580"/>
                  <a:pt x="3803847" y="71120"/>
                </a:cubicBezTo>
                <a:cubicBezTo>
                  <a:pt x="3865442" y="73660"/>
                  <a:pt x="3947992" y="123190"/>
                  <a:pt x="4016572" y="130175"/>
                </a:cubicBezTo>
                <a:cubicBezTo>
                  <a:pt x="4085152" y="137160"/>
                  <a:pt x="4111187" y="132715"/>
                  <a:pt x="4146747" y="106680"/>
                </a:cubicBezTo>
                <a:cubicBezTo>
                  <a:pt x="4182307" y="80645"/>
                  <a:pt x="4132777" y="0"/>
                  <a:pt x="4194372" y="0"/>
                </a:cubicBezTo>
                <a:cubicBezTo>
                  <a:pt x="4255967" y="0"/>
                  <a:pt x="4399477" y="71120"/>
                  <a:pt x="4454087" y="106680"/>
                </a:cubicBezTo>
                <a:cubicBezTo>
                  <a:pt x="4508697" y="142240"/>
                  <a:pt x="4468692" y="142240"/>
                  <a:pt x="4466152" y="177800"/>
                </a:cubicBezTo>
                <a:cubicBezTo>
                  <a:pt x="4463612" y="213360"/>
                  <a:pt x="4449642" y="229235"/>
                  <a:pt x="4442657" y="283845"/>
                </a:cubicBezTo>
                <a:cubicBezTo>
                  <a:pt x="4435672" y="338455"/>
                  <a:pt x="4452182" y="390525"/>
                  <a:pt x="4430592" y="449580"/>
                </a:cubicBezTo>
                <a:cubicBezTo>
                  <a:pt x="4409002" y="508635"/>
                  <a:pt x="4355027" y="515620"/>
                  <a:pt x="4335977" y="579755"/>
                </a:cubicBezTo>
                <a:cubicBezTo>
                  <a:pt x="4316927" y="643890"/>
                  <a:pt x="4364552" y="702945"/>
                  <a:pt x="4335977" y="768985"/>
                </a:cubicBezTo>
                <a:cubicBezTo>
                  <a:pt x="4307402" y="835025"/>
                  <a:pt x="4239457" y="832485"/>
                  <a:pt x="4194372" y="910590"/>
                </a:cubicBezTo>
                <a:cubicBezTo>
                  <a:pt x="4149287" y="988695"/>
                  <a:pt x="4139762" y="1059815"/>
                  <a:pt x="4111187" y="1158875"/>
                </a:cubicBezTo>
                <a:cubicBezTo>
                  <a:pt x="4082612" y="1257935"/>
                  <a:pt x="4108647" y="1310005"/>
                  <a:pt x="4052132" y="1407160"/>
                </a:cubicBezTo>
                <a:cubicBezTo>
                  <a:pt x="3995617" y="1504315"/>
                  <a:pt x="3873062" y="1553845"/>
                  <a:pt x="3827977" y="1644015"/>
                </a:cubicBezTo>
                <a:cubicBezTo>
                  <a:pt x="3782892" y="1734185"/>
                  <a:pt x="3860997" y="1790700"/>
                  <a:pt x="3827977" y="1856740"/>
                </a:cubicBezTo>
                <a:cubicBezTo>
                  <a:pt x="3794957" y="1922780"/>
                  <a:pt x="3733362" y="1922780"/>
                  <a:pt x="3662242" y="1974850"/>
                </a:cubicBezTo>
                <a:cubicBezTo>
                  <a:pt x="3591122" y="2026920"/>
                  <a:pt x="3563182" y="2059940"/>
                  <a:pt x="3473012" y="2116455"/>
                </a:cubicBezTo>
                <a:cubicBezTo>
                  <a:pt x="3382842" y="2172970"/>
                  <a:pt x="3283782" y="2209165"/>
                  <a:pt x="3212662" y="2258695"/>
                </a:cubicBezTo>
                <a:cubicBezTo>
                  <a:pt x="3141542" y="2308225"/>
                  <a:pt x="3163132" y="2324735"/>
                  <a:pt x="3118047" y="2364740"/>
                </a:cubicBezTo>
                <a:cubicBezTo>
                  <a:pt x="3072962" y="2404745"/>
                  <a:pt x="3025972" y="2449830"/>
                  <a:pt x="2987872" y="2459355"/>
                </a:cubicBezTo>
                <a:cubicBezTo>
                  <a:pt x="2949772" y="2468880"/>
                  <a:pt x="2994857" y="2348230"/>
                  <a:pt x="2928817" y="2412365"/>
                </a:cubicBezTo>
                <a:cubicBezTo>
                  <a:pt x="2862777" y="2476500"/>
                  <a:pt x="2744667" y="2693670"/>
                  <a:pt x="2657037" y="2778760"/>
                </a:cubicBezTo>
                <a:cubicBezTo>
                  <a:pt x="2569407" y="2863850"/>
                  <a:pt x="2564327" y="2866390"/>
                  <a:pt x="2491302" y="2837815"/>
                </a:cubicBezTo>
                <a:cubicBezTo>
                  <a:pt x="2418277" y="2809240"/>
                  <a:pt x="2373192" y="2618105"/>
                  <a:pt x="2290642" y="2637155"/>
                </a:cubicBezTo>
                <a:cubicBezTo>
                  <a:pt x="2208092" y="2656205"/>
                  <a:pt x="2158562" y="2847340"/>
                  <a:pt x="2077917" y="2932430"/>
                </a:cubicBezTo>
                <a:cubicBezTo>
                  <a:pt x="1997272" y="3017520"/>
                  <a:pt x="1978857" y="3022600"/>
                  <a:pt x="1888687" y="3062605"/>
                </a:cubicBezTo>
                <a:cubicBezTo>
                  <a:pt x="1798517" y="3102610"/>
                  <a:pt x="1680407" y="3086100"/>
                  <a:pt x="1628337" y="3133725"/>
                </a:cubicBezTo>
                <a:cubicBezTo>
                  <a:pt x="1576267" y="3181350"/>
                  <a:pt x="1706442" y="3237865"/>
                  <a:pt x="1628337" y="3299460"/>
                </a:cubicBezTo>
                <a:cubicBezTo>
                  <a:pt x="1550232" y="3361055"/>
                  <a:pt x="1408627" y="3394075"/>
                  <a:pt x="1238447" y="3441065"/>
                </a:cubicBezTo>
                <a:cubicBezTo>
                  <a:pt x="1068267" y="3488055"/>
                  <a:pt x="866972" y="3566160"/>
                  <a:pt x="776802" y="3535680"/>
                </a:cubicBezTo>
                <a:cubicBezTo>
                  <a:pt x="686632" y="3505200"/>
                  <a:pt x="854907" y="3339465"/>
                  <a:pt x="788867" y="3287395"/>
                </a:cubicBezTo>
                <a:cubicBezTo>
                  <a:pt x="722827" y="3235325"/>
                  <a:pt x="507562" y="3228340"/>
                  <a:pt x="445967" y="3275330"/>
                </a:cubicBezTo>
                <a:cubicBezTo>
                  <a:pt x="384372" y="3322320"/>
                  <a:pt x="485972" y="3474085"/>
                  <a:pt x="481527" y="3523615"/>
                </a:cubicBezTo>
                <a:cubicBezTo>
                  <a:pt x="477082" y="3573145"/>
                  <a:pt x="455492" y="3547110"/>
                  <a:pt x="422472" y="3523615"/>
                </a:cubicBezTo>
                <a:cubicBezTo>
                  <a:pt x="389452" y="3500120"/>
                  <a:pt x="360877" y="3450590"/>
                  <a:pt x="315792" y="3405505"/>
                </a:cubicBezTo>
                <a:cubicBezTo>
                  <a:pt x="270707" y="3360420"/>
                  <a:pt x="249752" y="3325495"/>
                  <a:pt x="197682" y="3299460"/>
                </a:cubicBezTo>
                <a:cubicBezTo>
                  <a:pt x="145612" y="3273425"/>
                  <a:pt x="81477" y="3277870"/>
                  <a:pt x="55442" y="327533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矩形 1"/>
          <p:cNvSpPr/>
          <p:nvPr/>
        </p:nvSpPr>
        <p:spPr>
          <a:xfrm>
            <a:off x="250825" y="333375"/>
            <a:ext cx="5545138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b="1" dirty="0">
                <a:latin typeface="Arial" panose="020B0604020202020204" pitchFamily="34" charset="0"/>
              </a:rPr>
              <a:t>  </a:t>
            </a:r>
            <a:r>
              <a:rPr lang="en-US" altLang="zh-CN" sz="2800" b="1" dirty="0">
                <a:latin typeface="Arial" panose="020B0604020202020204" pitchFamily="34" charset="0"/>
              </a:rPr>
              <a:t>2</a:t>
            </a:r>
            <a:r>
              <a:rPr lang="zh-CN" altLang="en-US" sz="2800" b="1" dirty="0">
                <a:latin typeface="Arial" panose="020B0604020202020204" pitchFamily="34" charset="0"/>
              </a:rPr>
              <a:t>、网上数据、新闻报道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7651" name="矩形 2"/>
          <p:cNvSpPr/>
          <p:nvPr/>
        </p:nvSpPr>
        <p:spPr>
          <a:xfrm>
            <a:off x="611188" y="836613"/>
            <a:ext cx="7489825" cy="62160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dirty="0">
                <a:latin typeface="宋体" panose="02010600030101010101" pitchFamily="2" charset="-122"/>
              </a:rPr>
              <a:t>你知道吗，最近百余年历史中，沙湖水域</a:t>
            </a:r>
            <a:r>
              <a:rPr lang="zh-CN" altLang="en-US" b="1" dirty="0">
                <a:latin typeface="宋体" panose="02010600030101010101" pitchFamily="2" charset="-122"/>
              </a:rPr>
              <a:t>曾大面积缩减       </a:t>
            </a:r>
            <a:endParaRPr lang="en-US" altLang="zh-CN" b="1" dirty="0">
              <a:latin typeface="宋体" panose="02010600030101010101" pitchFamily="2" charset="-122"/>
            </a:endParaRPr>
          </a:p>
          <a:p>
            <a:pPr eaLnBrk="1" hangingPunct="1"/>
            <a:endParaRPr lang="en-US" altLang="zh-CN" b="1" dirty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dirty="0">
                <a:latin typeface="宋体" panose="02010600030101010101" pitchFamily="2" charset="-122"/>
              </a:rPr>
              <a:t>3</a:t>
            </a:r>
            <a:r>
              <a:rPr lang="zh-CN" altLang="en-US" dirty="0">
                <a:latin typeface="宋体" panose="02010600030101010101" pitchFamily="2" charset="-122"/>
              </a:rPr>
              <a:t>月</a:t>
            </a:r>
            <a:r>
              <a:rPr lang="en-US" altLang="zh-CN" dirty="0">
                <a:latin typeface="宋体" panose="02010600030101010101" pitchFamily="2" charset="-122"/>
              </a:rPr>
              <a:t>28</a:t>
            </a:r>
            <a:r>
              <a:rPr lang="zh-CN" altLang="en-US" dirty="0">
                <a:latin typeface="宋体" panose="02010600030101010101" pitchFamily="2" charset="-122"/>
              </a:rPr>
              <a:t>日，记者走访了沙湖沿岸，进行实地调查。湖边鳞次栉比盖起了高楼，像一堆栅栏把湖围了起来，湖面也越来越小。</a:t>
            </a:r>
            <a:r>
              <a:rPr lang="zh-CN" altLang="en-US" u="sng" dirty="0">
                <a:solidFill>
                  <a:srgbClr val="FF0000"/>
                </a:solidFill>
                <a:latin typeface="宋体" panose="02010600030101010101" pitchFamily="2" charset="-122"/>
              </a:rPr>
              <a:t>记者从武汉市水务局查询到，沙湖的面积从以前的上万亩缩减到如今的</a:t>
            </a:r>
            <a:r>
              <a:rPr lang="en-US" altLang="zh-CN" u="sng" dirty="0">
                <a:solidFill>
                  <a:srgbClr val="FF0000"/>
                </a:solidFill>
                <a:latin typeface="宋体" panose="02010600030101010101" pitchFamily="2" charset="-122"/>
              </a:rPr>
              <a:t>119</a:t>
            </a:r>
            <a:r>
              <a:rPr lang="zh-CN" altLang="en-US" u="sng" dirty="0">
                <a:solidFill>
                  <a:srgbClr val="FF0000"/>
                </a:solidFill>
                <a:latin typeface="宋体" panose="02010600030101010101" pitchFamily="2" charset="-122"/>
              </a:rPr>
              <a:t>亩。</a:t>
            </a:r>
            <a:endParaRPr lang="zh-CN" altLang="en-US" u="sng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eaLnBrk="1" hangingPunct="1"/>
            <a:endParaRPr lang="zh-CN" altLang="en-US" u="sng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宋体" panose="02010600030101010101" pitchFamily="2" charset="-122"/>
              </a:rPr>
              <a:t>　　</a:t>
            </a:r>
            <a:endParaRPr lang="en-US" altLang="zh-CN" dirty="0">
              <a:latin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宋体" panose="02010600030101010101" pitchFamily="2" charset="-122"/>
              </a:rPr>
              <a:t>沙湖是武汉中心城区第二大湖、内环最大湖，被称为武汉市的“城市之肺”。目前沙湖沿岸除了办公楼外，</a:t>
            </a:r>
            <a:r>
              <a:rPr lang="zh-CN" altLang="en-US" u="sng" dirty="0">
                <a:solidFill>
                  <a:srgbClr val="FF0000"/>
                </a:solidFill>
                <a:latin typeface="宋体" panose="02010600030101010101" pitchFamily="2" charset="-122"/>
              </a:rPr>
              <a:t>水岸星城、金沙豪庭、梦湖水岸等多个商品房楼盘数年前已盘踞在四周。</a:t>
            </a:r>
            <a:endParaRPr lang="zh-CN" altLang="en-US" u="sng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宋体" panose="02010600030101010101" pitchFamily="2" charset="-122"/>
              </a:rPr>
              <a:t>　　</a:t>
            </a:r>
            <a:endParaRPr lang="en-US" altLang="zh-CN" dirty="0">
              <a:latin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宋体" panose="02010600030101010101" pitchFamily="2" charset="-122"/>
              </a:rPr>
              <a:t>  </a:t>
            </a:r>
            <a:endParaRPr lang="en-US" altLang="zh-CN" dirty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dirty="0">
                <a:latin typeface="宋体" panose="02010600030101010101" pitchFamily="2" charset="-122"/>
              </a:rPr>
              <a:t>2000——2019</a:t>
            </a:r>
            <a:r>
              <a:rPr lang="zh-CN" altLang="en-US" dirty="0">
                <a:latin typeface="宋体" panose="02010600030101010101" pitchFamily="2" charset="-122"/>
              </a:rPr>
              <a:t>沙湖缩小了</a:t>
            </a:r>
            <a:r>
              <a:rPr lang="en-US" altLang="zh-CN" dirty="0">
                <a:latin typeface="宋体" panose="02010600030101010101" pitchFamily="2" charset="-122"/>
              </a:rPr>
              <a:t>1000</a:t>
            </a:r>
            <a:r>
              <a:rPr lang="zh-CN" altLang="en-US" dirty="0">
                <a:latin typeface="宋体" panose="02010600030101010101" pitchFamily="2" charset="-122"/>
              </a:rPr>
              <a:t>多亩！！！</a:t>
            </a:r>
            <a:endParaRPr lang="zh-CN" altLang="en-US" dirty="0">
              <a:latin typeface="宋体" panose="02010600030101010101" pitchFamily="2" charset="-122"/>
            </a:endParaRPr>
          </a:p>
          <a:p>
            <a:pPr eaLnBrk="1" hangingPunct="1"/>
            <a:endParaRPr lang="en-US" altLang="zh-CN" dirty="0">
              <a:latin typeface="宋体" panose="02010600030101010101" pitchFamily="2" charset="-122"/>
            </a:endParaRPr>
          </a:p>
          <a:p>
            <a:pPr eaLnBrk="1" hangingPunct="1"/>
            <a:endParaRPr lang="en-US" altLang="zh-CN" dirty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dirty="0">
                <a:latin typeface="宋体" panose="02010600030101010101" pitchFamily="2" charset="-122"/>
              </a:rPr>
              <a:t>1987</a:t>
            </a:r>
            <a:r>
              <a:rPr lang="zh-CN" altLang="en-US" dirty="0">
                <a:latin typeface="宋体" panose="02010600030101010101" pitchFamily="2" charset="-122"/>
              </a:rPr>
              <a:t>年沙湖面积为</a:t>
            </a:r>
            <a:r>
              <a:rPr lang="en-US" altLang="zh-CN" dirty="0">
                <a:latin typeface="宋体" panose="02010600030101010101" pitchFamily="2" charset="-122"/>
              </a:rPr>
              <a:t>8.29</a:t>
            </a:r>
            <a:r>
              <a:rPr lang="zh-CN" altLang="en-US" dirty="0">
                <a:latin typeface="宋体" panose="02010600030101010101" pitchFamily="2" charset="-122"/>
              </a:rPr>
              <a:t>平方千米，至</a:t>
            </a:r>
            <a:r>
              <a:rPr lang="en-US" altLang="zh-CN" dirty="0">
                <a:latin typeface="宋体" panose="02010600030101010101" pitchFamily="2" charset="-122"/>
              </a:rPr>
              <a:t>2016</a:t>
            </a:r>
            <a:r>
              <a:rPr lang="zh-CN" altLang="en-US" dirty="0">
                <a:latin typeface="宋体" panose="02010600030101010101" pitchFamily="2" charset="-122"/>
              </a:rPr>
              <a:t>年面积仅为</a:t>
            </a:r>
            <a:r>
              <a:rPr lang="en-US" altLang="zh-CN" dirty="0">
                <a:latin typeface="宋体" panose="02010600030101010101" pitchFamily="2" charset="-122"/>
              </a:rPr>
              <a:t>2.29 </a:t>
            </a:r>
            <a:r>
              <a:rPr lang="zh-CN" altLang="en-US" dirty="0">
                <a:latin typeface="宋体" panose="02010600030101010101" pitchFamily="2" charset="-122"/>
              </a:rPr>
              <a:t>平方千米，共减少了</a:t>
            </a:r>
            <a:r>
              <a:rPr lang="en-US" altLang="zh-CN" dirty="0">
                <a:latin typeface="宋体" panose="02010600030101010101" pitchFamily="2" charset="-122"/>
              </a:rPr>
              <a:t>6.00</a:t>
            </a:r>
            <a:r>
              <a:rPr lang="zh-CN" altLang="en-US" dirty="0">
                <a:latin typeface="宋体" panose="02010600030101010101" pitchFamily="2" charset="-122"/>
              </a:rPr>
              <a:t>平方千米，近</a:t>
            </a:r>
            <a:r>
              <a:rPr lang="en-US" altLang="zh-CN" dirty="0">
                <a:latin typeface="宋体" panose="02010600030101010101" pitchFamily="2" charset="-122"/>
              </a:rPr>
              <a:t>30</a:t>
            </a:r>
            <a:r>
              <a:rPr lang="zh-CN" altLang="en-US" dirty="0">
                <a:latin typeface="宋体" panose="02010600030101010101" pitchFamily="2" charset="-122"/>
              </a:rPr>
              <a:t>年间湖泊面积萎缩了</a:t>
            </a:r>
            <a:r>
              <a:rPr lang="en-US" altLang="zh-CN" dirty="0">
                <a:latin typeface="宋体" panose="02010600030101010101" pitchFamily="2" charset="-122"/>
              </a:rPr>
              <a:t>72.37%</a:t>
            </a:r>
            <a:r>
              <a:rPr lang="zh-CN" altLang="en-US" dirty="0">
                <a:latin typeface="宋体" panose="02010600030101010101" pitchFamily="2" charset="-122"/>
              </a:rPr>
              <a:t>，其中，</a:t>
            </a:r>
            <a:r>
              <a:rPr lang="en-US" altLang="zh-CN" dirty="0">
                <a:latin typeface="宋体" panose="02010600030101010101" pitchFamily="2" charset="-122"/>
              </a:rPr>
              <a:t>1991</a:t>
            </a:r>
            <a:r>
              <a:rPr lang="zh-CN" altLang="en-US" dirty="0">
                <a:latin typeface="宋体" panose="02010600030101010101" pitchFamily="2" charset="-122"/>
              </a:rPr>
              <a:t>年沙湖面积达到峰值，面积约为</a:t>
            </a:r>
            <a:r>
              <a:rPr lang="en-US" altLang="zh-CN" dirty="0">
                <a:latin typeface="宋体" panose="02010600030101010101" pitchFamily="2" charset="-122"/>
              </a:rPr>
              <a:t>8.63</a:t>
            </a:r>
            <a:r>
              <a:rPr lang="zh-CN" altLang="en-US" dirty="0">
                <a:latin typeface="宋体" panose="02010600030101010101" pitchFamily="2" charset="-122"/>
              </a:rPr>
              <a:t>平方千米，在</a:t>
            </a:r>
            <a:r>
              <a:rPr lang="en-US" altLang="zh-CN" dirty="0">
                <a:latin typeface="宋体" panose="02010600030101010101" pitchFamily="2" charset="-122"/>
              </a:rPr>
              <a:t>2016</a:t>
            </a:r>
            <a:r>
              <a:rPr lang="zh-CN" altLang="en-US" dirty="0">
                <a:latin typeface="宋体" panose="02010600030101010101" pitchFamily="2" charset="-122"/>
              </a:rPr>
              <a:t>年湖泊面积最小，仅为</a:t>
            </a:r>
            <a:r>
              <a:rPr lang="en-US" altLang="zh-CN" dirty="0">
                <a:latin typeface="宋体" panose="02010600030101010101" pitchFamily="2" charset="-122"/>
              </a:rPr>
              <a:t>2.29 </a:t>
            </a:r>
            <a:r>
              <a:rPr lang="zh-CN" altLang="en-US" dirty="0">
                <a:latin typeface="宋体" panose="02010600030101010101" pitchFamily="2" charset="-122"/>
              </a:rPr>
              <a:t>平方千米。</a:t>
            </a:r>
            <a:endParaRPr lang="en-US" altLang="zh-CN" dirty="0">
              <a:latin typeface="宋体" panose="02010600030101010101" pitchFamily="2" charset="-122"/>
            </a:endParaRPr>
          </a:p>
          <a:p>
            <a:pPr eaLnBrk="1" hangingPunct="1"/>
            <a:r>
              <a:rPr lang="zh-CN" altLang="en-US" sz="2000" dirty="0">
                <a:latin typeface="宋体" panose="02010600030101010101" pitchFamily="2" charset="-122"/>
              </a:rPr>
              <a:t>   </a:t>
            </a:r>
            <a:endParaRPr lang="zh-CN" altLang="en-US" sz="2000" dirty="0">
              <a:latin typeface="宋体" panose="02010600030101010101" pitchFamily="2" charset="-122"/>
            </a:endParaRPr>
          </a:p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矩形 1"/>
          <p:cNvSpPr/>
          <p:nvPr/>
        </p:nvSpPr>
        <p:spPr>
          <a:xfrm>
            <a:off x="971550" y="404813"/>
            <a:ext cx="6696075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b="1" dirty="0">
                <a:latin typeface="Arial" panose="020B0604020202020204" pitchFamily="34" charset="0"/>
              </a:rPr>
              <a:t>嘿！这些绿苔和填湖新建房屋，见证着人类对沙湖的污染和改变</a:t>
            </a:r>
            <a:r>
              <a:rPr lang="en-US" altLang="zh-CN" sz="2800" b="1" dirty="0">
                <a:latin typeface="Arial" panose="020B0604020202020204" pitchFamily="34" charset="0"/>
              </a:rPr>
              <a:t>!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pic>
        <p:nvPicPr>
          <p:cNvPr id="28675" name="Picture 1" descr="C:\Users\Administrator\AppData\Roaming\Tencent\Users\3336736411\QQ\WinTemp\RichOle\J`KHJ(K_0]]OFH)NMKV[}30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825" y="1412875"/>
            <a:ext cx="3959860" cy="49695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380" y="1412875"/>
            <a:ext cx="3980815" cy="4968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文本框 31"/>
          <p:cNvSpPr txBox="1"/>
          <p:nvPr>
            <p:custDataLst>
              <p:tags r:id="rId1"/>
            </p:custDataLst>
          </p:nvPr>
        </p:nvSpPr>
        <p:spPr>
          <a:xfrm>
            <a:off x="874713" y="1290638"/>
            <a:ext cx="7707312" cy="438150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 anchor="b"/>
          <a:p>
            <a:pPr eaLnBrk="1" hangingPunct="1"/>
            <a:r>
              <a:rPr lang="zh-CN" altLang="en-US" sz="4000" b="1" dirty="0">
                <a:latin typeface="宋体" panose="02010600030101010101" pitchFamily="2" charset="-122"/>
              </a:rPr>
              <a:t>四，结论</a:t>
            </a:r>
            <a:endParaRPr lang="zh-CN" altLang="en-US" sz="4000" b="1" dirty="0">
              <a:latin typeface="宋体" panose="02010600030101010101" pitchFamily="2" charset="-122"/>
            </a:endParaRPr>
          </a:p>
        </p:txBody>
      </p:sp>
      <p:grpSp>
        <p:nvGrpSpPr>
          <p:cNvPr id="29699" name="组合 4"/>
          <p:cNvGrpSpPr/>
          <p:nvPr/>
        </p:nvGrpSpPr>
        <p:grpSpPr>
          <a:xfrm>
            <a:off x="846455" y="3644900"/>
            <a:ext cx="7736205" cy="1405255"/>
            <a:chOff x="1103821" y="2405064"/>
            <a:chExt cx="4511393" cy="1226821"/>
          </a:xfrm>
        </p:grpSpPr>
        <p:sp>
          <p:nvSpPr>
            <p:cNvPr id="6" name="矩形 5"/>
            <p:cNvSpPr/>
            <p:nvPr>
              <p:custDataLst>
                <p:tags r:id="rId2"/>
              </p:custDataLst>
            </p:nvPr>
          </p:nvSpPr>
          <p:spPr>
            <a:xfrm>
              <a:off x="1103821" y="2489625"/>
              <a:ext cx="4511393" cy="114226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>
              <p:custDataLst>
                <p:tags r:id="rId3"/>
              </p:custDataLst>
            </p:nvPr>
          </p:nvSpPr>
          <p:spPr>
            <a:xfrm>
              <a:off x="1853136" y="2405064"/>
              <a:ext cx="3198801" cy="17189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9700" name="组合 7"/>
          <p:cNvGrpSpPr/>
          <p:nvPr/>
        </p:nvGrpSpPr>
        <p:grpSpPr>
          <a:xfrm>
            <a:off x="4822190" y="1988820"/>
            <a:ext cx="3760470" cy="1506855"/>
            <a:chOff x="1103821" y="2405064"/>
            <a:chExt cx="4511393" cy="1226821"/>
          </a:xfrm>
        </p:grpSpPr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>
              <a:off x="1103821" y="2489816"/>
              <a:ext cx="4511393" cy="1142069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1853250" y="2405064"/>
              <a:ext cx="3198834" cy="170893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9701" name="组合 10"/>
          <p:cNvGrpSpPr/>
          <p:nvPr/>
        </p:nvGrpSpPr>
        <p:grpSpPr>
          <a:xfrm>
            <a:off x="855980" y="1989455"/>
            <a:ext cx="3698240" cy="1511300"/>
            <a:chOff x="1103821" y="2405064"/>
            <a:chExt cx="4511393" cy="1226821"/>
          </a:xfrm>
        </p:grpSpPr>
        <p:sp>
          <p:nvSpPr>
            <p:cNvPr id="12" name="矩形 11"/>
            <p:cNvSpPr/>
            <p:nvPr>
              <p:custDataLst>
                <p:tags r:id="rId6"/>
              </p:custDataLst>
            </p:nvPr>
          </p:nvSpPr>
          <p:spPr>
            <a:xfrm>
              <a:off x="1103821" y="2490117"/>
              <a:ext cx="4511393" cy="1141768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7"/>
              </p:custDataLst>
            </p:nvPr>
          </p:nvSpPr>
          <p:spPr>
            <a:xfrm>
              <a:off x="1853963" y="2405064"/>
              <a:ext cx="3197327" cy="17139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5" name="椭圆 14"/>
          <p:cNvSpPr/>
          <p:nvPr>
            <p:custDataLst>
              <p:tags r:id="rId8"/>
            </p:custDataLst>
          </p:nvPr>
        </p:nvSpPr>
        <p:spPr>
          <a:xfrm>
            <a:off x="5342255" y="2169478"/>
            <a:ext cx="617538" cy="617538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椭圆 15"/>
          <p:cNvSpPr/>
          <p:nvPr>
            <p:custDataLst>
              <p:tags r:id="rId9"/>
            </p:custDataLst>
          </p:nvPr>
        </p:nvSpPr>
        <p:spPr>
          <a:xfrm>
            <a:off x="1319848" y="3664903"/>
            <a:ext cx="617538" cy="617538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椭圆 16"/>
          <p:cNvSpPr/>
          <p:nvPr>
            <p:custDataLst>
              <p:tags r:id="rId10"/>
            </p:custDataLst>
          </p:nvPr>
        </p:nvSpPr>
        <p:spPr>
          <a:xfrm>
            <a:off x="1313815" y="2169478"/>
            <a:ext cx="617538" cy="617538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705" name="文本框 18"/>
          <p:cNvSpPr txBox="1"/>
          <p:nvPr>
            <p:custDataLst>
              <p:tags r:id="rId11"/>
            </p:custDataLst>
          </p:nvPr>
        </p:nvSpPr>
        <p:spPr>
          <a:xfrm>
            <a:off x="2012950" y="2417763"/>
            <a:ext cx="2808288" cy="1008062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 anchor="ctr"/>
          <a:p>
            <a:pPr eaLnBrk="1" hangingPunct="1">
              <a:lnSpc>
                <a:spcPct val="130000"/>
              </a:lnSpc>
            </a:pPr>
            <a:r>
              <a:rPr lang="zh-CN" altLang="zh-CN" sz="4000" b="1" dirty="0">
                <a:solidFill>
                  <a:srgbClr val="262626"/>
                </a:solidFill>
                <a:latin typeface="Arial" panose="020B0604020202020204" pitchFamily="34" charset="0"/>
              </a:rPr>
              <a:t>历史原因</a:t>
            </a:r>
            <a:endParaRPr lang="zh-CN" altLang="zh-CN" sz="4000" b="1" dirty="0">
              <a:solidFill>
                <a:srgbClr val="262626"/>
              </a:solidFill>
              <a:latin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12"/>
            </p:custDataLst>
          </p:nvPr>
        </p:nvSpPr>
        <p:spPr>
          <a:xfrm>
            <a:off x="2060575" y="3982085"/>
            <a:ext cx="5556250" cy="827405"/>
          </a:xfrm>
          <a:prstGeom prst="rect">
            <a:avLst/>
          </a:prstGeom>
          <a:noFill/>
        </p:spPr>
        <p:txBody>
          <a:bodyPr lIns="67500" tIns="35100" rIns="67500" bIns="35100" anchor="ctr"/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附近居民污水排放</a:t>
            </a:r>
            <a:endParaRPr kumimoji="0" lang="zh-CN" altLang="en-US" sz="4000" b="1" i="0" u="none" strike="noStrike" kern="1200" cap="none" spc="0" normalizeH="0" baseline="0" noProof="1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07" name="文本框 21"/>
          <p:cNvSpPr txBox="1"/>
          <p:nvPr>
            <p:custDataLst>
              <p:tags r:id="rId13"/>
            </p:custDataLst>
          </p:nvPr>
        </p:nvSpPr>
        <p:spPr>
          <a:xfrm>
            <a:off x="1120775" y="2855913"/>
            <a:ext cx="892175" cy="277812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 anchor="ctr"/>
          <a:p>
            <a:pPr eaLnBrk="1" hangingPunct="1"/>
            <a:r>
              <a:rPr lang="zh-CN" altLang="en-US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第一点</a:t>
            </a:r>
            <a:endParaRPr lang="zh-CN" altLang="en-US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14"/>
            </p:custDataLst>
          </p:nvPr>
        </p:nvSpPr>
        <p:spPr>
          <a:xfrm>
            <a:off x="1120458" y="4387215"/>
            <a:ext cx="1476375" cy="422275"/>
          </a:xfrm>
          <a:prstGeom prst="rect">
            <a:avLst/>
          </a:prstGeom>
          <a:noFill/>
        </p:spPr>
        <p:txBody>
          <a:bodyPr lIns="67500" tIns="35100" rIns="67500" bIns="35100" anchor="ctr">
            <a:normAutofit fontScale="97500"/>
          </a:bodyPr>
          <a:lstStyle/>
          <a:p>
            <a:pPr marR="0" defTabSz="914400" eaLnBrk="1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b="1" kern="1200" cap="none" spc="0" normalizeH="0" baseline="0" noProof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第三点</a:t>
            </a:r>
            <a:endParaRPr kumimoji="0" lang="zh-CN" altLang="en-US" b="1" kern="1200" cap="none" spc="0" normalizeH="0" baseline="0" noProof="1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R="0" defTabSz="914400" eaLnBrk="1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kumimoji="0" lang="zh-CN" altLang="en-US" sz="1350" b="1" kern="1200" cap="none" spc="0" normalizeH="0" baseline="0" noProof="1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Shape 3622"/>
          <p:cNvSpPr/>
          <p:nvPr>
            <p:custDataLst>
              <p:tags r:id="rId15"/>
            </p:custDataLst>
          </p:nvPr>
        </p:nvSpPr>
        <p:spPr>
          <a:xfrm>
            <a:off x="5493068" y="2320290"/>
            <a:ext cx="315913" cy="317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0800" y="11291"/>
                </a:moveTo>
                <a:cubicBezTo>
                  <a:pt x="10529" y="11291"/>
                  <a:pt x="10309" y="11072"/>
                  <a:pt x="10309" y="10800"/>
                </a:cubicBezTo>
                <a:cubicBezTo>
                  <a:pt x="10309" y="10529"/>
                  <a:pt x="10529" y="10309"/>
                  <a:pt x="10800" y="10309"/>
                </a:cubicBezTo>
                <a:cubicBezTo>
                  <a:pt x="11071" y="10309"/>
                  <a:pt x="11291" y="10529"/>
                  <a:pt x="11291" y="10800"/>
                </a:cubicBezTo>
                <a:cubicBezTo>
                  <a:pt x="11291" y="11072"/>
                  <a:pt x="11071" y="11291"/>
                  <a:pt x="10800" y="11291"/>
                </a:cubicBezTo>
                <a:moveTo>
                  <a:pt x="10800" y="9327"/>
                </a:moveTo>
                <a:cubicBezTo>
                  <a:pt x="9986" y="9327"/>
                  <a:pt x="9327" y="9987"/>
                  <a:pt x="9327" y="10800"/>
                </a:cubicBezTo>
                <a:cubicBezTo>
                  <a:pt x="9327" y="11614"/>
                  <a:pt x="9986" y="12273"/>
                  <a:pt x="10800" y="12273"/>
                </a:cubicBezTo>
                <a:cubicBezTo>
                  <a:pt x="11614" y="12273"/>
                  <a:pt x="12273" y="11614"/>
                  <a:pt x="12273" y="10800"/>
                </a:cubicBezTo>
                <a:cubicBezTo>
                  <a:pt x="12273" y="9987"/>
                  <a:pt x="11614" y="9327"/>
                  <a:pt x="10800" y="9327"/>
                </a:cubicBezTo>
                <a:moveTo>
                  <a:pt x="5400" y="11291"/>
                </a:moveTo>
                <a:cubicBezTo>
                  <a:pt x="5129" y="11291"/>
                  <a:pt x="4909" y="11072"/>
                  <a:pt x="4909" y="10800"/>
                </a:cubicBezTo>
                <a:cubicBezTo>
                  <a:pt x="4909" y="10529"/>
                  <a:pt x="5129" y="10309"/>
                  <a:pt x="5400" y="10309"/>
                </a:cubicBezTo>
                <a:cubicBezTo>
                  <a:pt x="5671" y="10309"/>
                  <a:pt x="5891" y="10529"/>
                  <a:pt x="5891" y="10800"/>
                </a:cubicBezTo>
                <a:cubicBezTo>
                  <a:pt x="5891" y="11072"/>
                  <a:pt x="5671" y="11291"/>
                  <a:pt x="5400" y="11291"/>
                </a:cubicBezTo>
                <a:moveTo>
                  <a:pt x="5400" y="9327"/>
                </a:moveTo>
                <a:cubicBezTo>
                  <a:pt x="4586" y="9327"/>
                  <a:pt x="3927" y="9987"/>
                  <a:pt x="3927" y="10800"/>
                </a:cubicBezTo>
                <a:cubicBezTo>
                  <a:pt x="3927" y="11614"/>
                  <a:pt x="4586" y="12273"/>
                  <a:pt x="5400" y="12273"/>
                </a:cubicBezTo>
                <a:cubicBezTo>
                  <a:pt x="6214" y="12273"/>
                  <a:pt x="6873" y="11614"/>
                  <a:pt x="6873" y="10800"/>
                </a:cubicBezTo>
                <a:cubicBezTo>
                  <a:pt x="6873" y="9987"/>
                  <a:pt x="6214" y="9327"/>
                  <a:pt x="5400" y="9327"/>
                </a:cubicBezTo>
                <a:moveTo>
                  <a:pt x="16200" y="11291"/>
                </a:moveTo>
                <a:cubicBezTo>
                  <a:pt x="15929" y="11291"/>
                  <a:pt x="15709" y="11072"/>
                  <a:pt x="15709" y="10800"/>
                </a:cubicBezTo>
                <a:cubicBezTo>
                  <a:pt x="15709" y="10529"/>
                  <a:pt x="15929" y="10309"/>
                  <a:pt x="16200" y="10309"/>
                </a:cubicBezTo>
                <a:cubicBezTo>
                  <a:pt x="16471" y="10309"/>
                  <a:pt x="16691" y="10529"/>
                  <a:pt x="16691" y="10800"/>
                </a:cubicBezTo>
                <a:cubicBezTo>
                  <a:pt x="16691" y="11072"/>
                  <a:pt x="16471" y="11291"/>
                  <a:pt x="16200" y="11291"/>
                </a:cubicBezTo>
                <a:moveTo>
                  <a:pt x="16200" y="9327"/>
                </a:moveTo>
                <a:cubicBezTo>
                  <a:pt x="15386" y="9327"/>
                  <a:pt x="14727" y="9987"/>
                  <a:pt x="14727" y="10800"/>
                </a:cubicBezTo>
                <a:cubicBezTo>
                  <a:pt x="14727" y="11614"/>
                  <a:pt x="15386" y="12273"/>
                  <a:pt x="16200" y="12273"/>
                </a:cubicBezTo>
                <a:cubicBezTo>
                  <a:pt x="17014" y="12273"/>
                  <a:pt x="17673" y="11614"/>
                  <a:pt x="17673" y="10800"/>
                </a:cubicBezTo>
                <a:cubicBezTo>
                  <a:pt x="17673" y="9987"/>
                  <a:pt x="17014" y="9327"/>
                  <a:pt x="16200" y="9327"/>
                </a:cubicBezTo>
              </a:path>
            </a:pathLst>
          </a:custGeom>
          <a:solidFill>
            <a:schemeClr val="tx2"/>
          </a:solidFill>
          <a:ln w="12700">
            <a:solidFill>
              <a:schemeClr val="tx2"/>
            </a:solidFill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350" b="0" i="0" u="none" strike="noStrike" kern="1200" cap="none" spc="0" normalizeH="0" baseline="0" noProof="1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Shape 3629"/>
          <p:cNvSpPr/>
          <p:nvPr>
            <p:custDataLst>
              <p:tags r:id="rId16"/>
            </p:custDataLst>
          </p:nvPr>
        </p:nvSpPr>
        <p:spPr>
          <a:xfrm>
            <a:off x="1463993" y="2321560"/>
            <a:ext cx="315913" cy="317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chemeClr val="tx2"/>
          </a:solidFill>
          <a:ln w="12700">
            <a:solidFill>
              <a:schemeClr val="tx2"/>
            </a:solidFill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350" b="0" i="0" u="none" strike="noStrike" kern="1200" cap="none" spc="0" normalizeH="0" baseline="0" noProof="1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Shape 3654"/>
          <p:cNvSpPr/>
          <p:nvPr>
            <p:custDataLst>
              <p:tags r:id="rId17"/>
            </p:custDataLst>
          </p:nvPr>
        </p:nvSpPr>
        <p:spPr>
          <a:xfrm>
            <a:off x="1470660" y="3816350"/>
            <a:ext cx="315913" cy="3159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33" y="11950"/>
                </a:moveTo>
                <a:lnTo>
                  <a:pt x="12831" y="14045"/>
                </a:lnTo>
                <a:lnTo>
                  <a:pt x="11135" y="12801"/>
                </a:lnTo>
                <a:lnTo>
                  <a:pt x="10555" y="12375"/>
                </a:lnTo>
                <a:lnTo>
                  <a:pt x="9974" y="12801"/>
                </a:lnTo>
                <a:lnTo>
                  <a:pt x="8277" y="14045"/>
                </a:lnTo>
                <a:lnTo>
                  <a:pt x="8976" y="11950"/>
                </a:lnTo>
                <a:lnTo>
                  <a:pt x="9195" y="11291"/>
                </a:lnTo>
                <a:lnTo>
                  <a:pt x="8647" y="10864"/>
                </a:lnTo>
                <a:lnTo>
                  <a:pt x="7280" y="9801"/>
                </a:lnTo>
                <a:lnTo>
                  <a:pt x="9560" y="9801"/>
                </a:lnTo>
                <a:lnTo>
                  <a:pt x="9799" y="9167"/>
                </a:lnTo>
                <a:lnTo>
                  <a:pt x="10555" y="7167"/>
                </a:lnTo>
                <a:lnTo>
                  <a:pt x="11310" y="9167"/>
                </a:lnTo>
                <a:lnTo>
                  <a:pt x="11549" y="9801"/>
                </a:lnTo>
                <a:lnTo>
                  <a:pt x="13829" y="9801"/>
                </a:lnTo>
                <a:lnTo>
                  <a:pt x="12462" y="10864"/>
                </a:lnTo>
                <a:lnTo>
                  <a:pt x="11914" y="11291"/>
                </a:lnTo>
                <a:cubicBezTo>
                  <a:pt x="11914" y="11291"/>
                  <a:pt x="12133" y="11950"/>
                  <a:pt x="12133" y="11950"/>
                </a:cubicBezTo>
                <a:close/>
                <a:moveTo>
                  <a:pt x="12228" y="8820"/>
                </a:moveTo>
                <a:lnTo>
                  <a:pt x="10555" y="4388"/>
                </a:lnTo>
                <a:lnTo>
                  <a:pt x="8881" y="8820"/>
                </a:lnTo>
                <a:lnTo>
                  <a:pt x="4418" y="8820"/>
                </a:lnTo>
                <a:lnTo>
                  <a:pt x="8044" y="11639"/>
                </a:lnTo>
                <a:lnTo>
                  <a:pt x="6371" y="16660"/>
                </a:lnTo>
                <a:lnTo>
                  <a:pt x="10555" y="13592"/>
                </a:lnTo>
                <a:lnTo>
                  <a:pt x="14738" y="16660"/>
                </a:lnTo>
                <a:lnTo>
                  <a:pt x="13065" y="11639"/>
                </a:lnTo>
                <a:lnTo>
                  <a:pt x="16691" y="8820"/>
                </a:lnTo>
                <a:cubicBezTo>
                  <a:pt x="16691" y="8820"/>
                  <a:pt x="12228" y="8820"/>
                  <a:pt x="12228" y="8820"/>
                </a:cubicBezTo>
                <a:close/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solidFill>
              <a:schemeClr val="tx2"/>
            </a:solidFill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350" b="0" i="0" u="none" strike="noStrike" kern="1200" cap="none" spc="0" normalizeH="0" baseline="0" noProof="1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712" name="文本框 18"/>
          <p:cNvSpPr txBox="1"/>
          <p:nvPr>
            <p:custDataLst>
              <p:tags r:id="rId18"/>
            </p:custDataLst>
          </p:nvPr>
        </p:nvSpPr>
        <p:spPr>
          <a:xfrm>
            <a:off x="6097588" y="2417445"/>
            <a:ext cx="2303462" cy="1008063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 anchor="ctr"/>
          <a:p>
            <a:pPr eaLnBrk="1" hangingPunct="1">
              <a:lnSpc>
                <a:spcPct val="130000"/>
              </a:lnSpc>
            </a:pPr>
            <a:r>
              <a:rPr lang="zh-CN" altLang="en-US" sz="4000" b="1" dirty="0">
                <a:solidFill>
                  <a:srgbClr val="262626"/>
                </a:solidFill>
                <a:latin typeface="Arial" panose="020B0604020202020204" pitchFamily="34" charset="0"/>
              </a:rPr>
              <a:t>围湖造陆</a:t>
            </a:r>
            <a:endParaRPr lang="zh-CN" altLang="en-US" sz="4000" b="1" dirty="0">
              <a:solidFill>
                <a:srgbClr val="262626"/>
              </a:solidFill>
              <a:latin typeface="Arial" panose="020B0604020202020204" pitchFamily="34" charset="0"/>
            </a:endParaRPr>
          </a:p>
        </p:txBody>
      </p:sp>
      <p:sp>
        <p:nvSpPr>
          <p:cNvPr id="29713" name="文本框 34"/>
          <p:cNvSpPr txBox="1"/>
          <p:nvPr>
            <p:custDataLst>
              <p:tags r:id="rId19"/>
            </p:custDataLst>
          </p:nvPr>
        </p:nvSpPr>
        <p:spPr>
          <a:xfrm>
            <a:off x="5203825" y="2855913"/>
            <a:ext cx="893763" cy="277812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 anchor="ctr"/>
          <a:p>
            <a:pPr eaLnBrk="1" hangingPunct="1"/>
            <a:r>
              <a:rPr lang="zh-CN" altLang="en-US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第二点</a:t>
            </a:r>
            <a:endParaRPr lang="zh-CN" altLang="en-US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20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44700" y="2146300"/>
            <a:ext cx="5054600" cy="2565400"/>
          </a:xfrm>
        </p:spPr>
        <p:txBody>
          <a:bodyPr vert="horz" wrap="square" lIns="90000" tIns="46800" rIns="90000" bIns="46800" numCol="1" rtlCol="0" anchor="ctr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6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THANK YOU</a:t>
            </a:r>
            <a:endParaRPr kumimoji="0" lang="en-US" altLang="zh-CN" sz="6600" b="1" i="0" u="none" strike="noStrike" kern="1200" cap="none" spc="60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486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486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4520_1"/>
  <p:tag name="KSO_WM_TEMPLATE_CATEGORY" val="custom"/>
  <p:tag name="KSO_WM_TEMPLATE_INDEX" val="20184862"/>
  <p:tag name="KSO_WM_TEMPLATE_SUBCATEGORY" val="0"/>
  <p:tag name="KSO_WM_TEMPLATE_THUMBS_INDEX" val="1、30"/>
  <p:tag name="KSO_WM_UNIT_SHOW_EDIT_AREA_INDICATION" val="0"/>
</p:tagLst>
</file>

<file path=ppt/tags/tag117.xml><?xml version="1.0" encoding="utf-8"?>
<p:tagLst xmlns:p="http://schemas.openxmlformats.org/presentationml/2006/main">
  <p:tag name="KSO_WM_TEMPLATE_CATEGORY" val="custom"/>
  <p:tag name="KSO_WM_TEMPLATE_INDEX" val="20184862"/>
</p:tagLst>
</file>

<file path=ppt/tags/tag118.xml><?xml version="1.0" encoding="utf-8"?>
<p:tagLst xmlns:p="http://schemas.openxmlformats.org/presentationml/2006/main">
  <p:tag name="KSO_WM_DIAGRAM_GROUP_CODE" val="l1-1"/>
  <p:tag name="KSO_WM_TAG_VERSION" val="1.0"/>
  <p:tag name="KSO_WM_BEAUTIFY_FLAG" val="#wm#"/>
  <p:tag name="KSO_WM_UNIT_TYPE" val="i"/>
  <p:tag name="KSO_WM_UNIT_ID" val="custom20184862_6*i*1"/>
  <p:tag name="KSO_WM_TEMPLATE_CATEGORY" val="custom"/>
  <p:tag name="KSO_WM_TEMPLATE_INDEX" val="20184862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19.xml><?xml version="1.0" encoding="utf-8"?>
<p:tagLst xmlns:p="http://schemas.openxmlformats.org/presentationml/2006/main">
  <p:tag name="KSO_WM_DIAGRAM_GROUP_CODE" val="l1-1"/>
  <p:tag name="KSO_WM_TAG_VERSION" val="1.0"/>
  <p:tag name="KSO_WM_BEAUTIFY_FLAG" val="#wm#"/>
  <p:tag name="KSO_WM_UNIT_TYPE" val="i"/>
  <p:tag name="KSO_WM_UNIT_ID" val="custom20184862_6*i*2"/>
  <p:tag name="KSO_WM_TEMPLATE_CATEGORY" val="custom"/>
  <p:tag name="KSO_WM_TEMPLATE_INDEX" val="2018486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DIAGRAM_GROUP_CODE" val="l1-1"/>
  <p:tag name="KSO_WM_TAG_VERSION" val="1.0"/>
  <p:tag name="KSO_WM_BEAUTIFY_FLAG" val="#wm#"/>
  <p:tag name="KSO_WM_UNIT_TYPE" val="i"/>
  <p:tag name="KSO_WM_UNIT_ID" val="custom20184862_6*i*3"/>
  <p:tag name="KSO_WM_TEMPLATE_CATEGORY" val="custom"/>
  <p:tag name="KSO_WM_TEMPLATE_INDEX" val="20184862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21.xml><?xml version="1.0" encoding="utf-8"?>
<p:tagLst xmlns:p="http://schemas.openxmlformats.org/presentationml/2006/main">
  <p:tag name="KSO_WM_TEMPLATE_CATEGORY" val="custom"/>
  <p:tag name="KSO_WM_TEMPLATE_INDEX" val="20184862"/>
  <p:tag name="KSO_WM_UNIT_TYPE" val="a"/>
  <p:tag name="KSO_WM_UNIT_INDEX" val="1"/>
  <p:tag name="KSO_WM_UNIT_LAYERLEVEL" val="1"/>
  <p:tag name="KSO_WM_UNIT_ISCONTENTSTITLE" val="1"/>
  <p:tag name="KSO_WM_UNIT_VALUE" val="6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ID" val="custom20184862_6*a*1"/>
  <p:tag name="KSO_WM_UNIT_PRESET_TEXT" val="目录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22.xml><?xml version="1.0" encoding="utf-8"?>
<p:tagLst xmlns:p="http://schemas.openxmlformats.org/presentationml/2006/main">
  <p:tag name="KSO_WM_TEMPLATE_CATEGORY" val="custom"/>
  <p:tag name="KSO_WM_TEMPLATE_INDEX" val="20184862"/>
  <p:tag name="KSO_WM_UNIT_TYPE" val="l_h_a"/>
  <p:tag name="KSO_WM_UNIT_INDEX" val="1_1_1"/>
  <p:tag name="KSO_WM_UNIT_LAYERLEVEL" val="1_1_1"/>
  <p:tag name="KSO_WM_UNIT_VALUE" val="10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ID" val="custom20184862_7*l_h_a*1_1_1"/>
  <p:tag name="KSO_WM_UNIT_ISCONTENTSTITLE" val="0"/>
  <p:tag name="KSO_WM_UNIT_NOCLEAR" val="0"/>
  <p:tag name="KSO_WM_UNIT_DIAGRAM_ISNUMVISUAL" val="0"/>
  <p:tag name="KSO_WM_UNIT_DIAGRAM_ISREFERUNIT" val="0"/>
  <p:tag name="KSO_WM_UNIT_PRESET_TEXT" val="单击此处添加标题"/>
  <p:tag name="KSO_WM_UNIT_TEXT_FILL_FORE_SCHEMECOLOR_INDEX" val="5"/>
  <p:tag name="KSO_WM_UNIT_TEXT_FILL_TYPE" val="1"/>
  <p:tag name="KSO_WM_UNIT_USESOURCEFORMAT_APPLY" val="0"/>
  <p:tag name="KSO_WM_UNIT_DIAGRAM_SCHEMECOLOR_ID" val="6"/>
</p:tagLst>
</file>

<file path=ppt/tags/tag123.xml><?xml version="1.0" encoding="utf-8"?>
<p:tagLst xmlns:p="http://schemas.openxmlformats.org/presentationml/2006/main">
  <p:tag name="KSO_WM_TEMPLATE_CATEGORY" val="custom"/>
  <p:tag name="KSO_WM_TEMPLATE_INDEX" val="20184862"/>
  <p:tag name="KSO_WM_UNIT_TYPE" val="l_h_i"/>
  <p:tag name="KSO_WM_UNIT_INDEX" val="1_1_1"/>
  <p:tag name="KSO_WM_UNIT_LAYERLEVEL" val="1_1_1"/>
  <p:tag name="KSO_WM_BEAUTIFY_FLAG" val="#wm#"/>
  <p:tag name="KSO_WM_TAG_VERSION" val="1.0"/>
  <p:tag name="KSO_WM_DIAGRAM_GROUP_CODE" val="l1-1"/>
  <p:tag name="KSO_WM_UNIT_ID" val="custom20184862_7*l_h_i*1_1_1"/>
  <p:tag name="KSO_WM_UNIT_HIGHLIGHT" val="0"/>
  <p:tag name="KSO_WM_UNIT_COMPATIBLE" val="0"/>
  <p:tag name="KSO_WM_UNIT_DIAGRAM_ISNUMVISUAL" val="0"/>
  <p:tag name="KSO_WM_UNIT_DIAGRAM_ISREFERUNIT" val="0"/>
  <p:tag name="KSO_WM_UNIT_TEXT_FILL_FORE_SCHEMECOLOR_INDEX" val="5"/>
  <p:tag name="KSO_WM_UNIT_TEXT_FILL_TYPE" val="1"/>
  <p:tag name="KSO_WM_UNIT_USESOURCEFORMAT_APPLY" val="0"/>
  <p:tag name="KSO_WM_UNIT_DIAGRAM_SCHEMECOLOR_ID" val="6"/>
</p:tagLst>
</file>

<file path=ppt/tags/tag124.xml><?xml version="1.0" encoding="utf-8"?>
<p:tagLst xmlns:p="http://schemas.openxmlformats.org/presentationml/2006/main">
  <p:tag name="KSO_WM_TEMPLATE_CATEGORY" val="custom"/>
  <p:tag name="KSO_WM_TEMPLATE_INDEX" val="20184862"/>
  <p:tag name="KSO_WM_UNIT_TYPE" val="l_h_i"/>
  <p:tag name="KSO_WM_UNIT_INDEX" val="1_2_1"/>
  <p:tag name="KSO_WM_UNIT_LAYERLEVEL" val="1_1_1"/>
  <p:tag name="KSO_WM_BEAUTIFY_FLAG" val="#wm#"/>
  <p:tag name="KSO_WM_TAG_VERSION" val="1.0"/>
  <p:tag name="KSO_WM_DIAGRAM_GROUP_CODE" val="l1-1"/>
  <p:tag name="KSO_WM_UNIT_ID" val="custom20184862_7*l_h_i*1_2_1"/>
  <p:tag name="KSO_WM_UNIT_HIGHLIGHT" val="0"/>
  <p:tag name="KSO_WM_UNIT_COMPATIBLE" val="0"/>
  <p:tag name="KSO_WM_UNIT_DIAGRAM_ISNUMVISUAL" val="0"/>
  <p:tag name="KSO_WM_UNIT_DIAGRAM_ISREFERUNIT" val="0"/>
  <p:tag name="KSO_WM_UNIT_TEXT_FILL_FORE_SCHEMECOLOR_INDEX" val="5"/>
  <p:tag name="KSO_WM_UNIT_TEXT_FILL_TYPE" val="1"/>
  <p:tag name="KSO_WM_UNIT_USESOURCEFORMAT_APPLY" val="0"/>
  <p:tag name="KSO_WM_UNIT_DIAGRAM_SCHEMECOLOR_ID" val="6"/>
</p:tagLst>
</file>

<file path=ppt/tags/tag125.xml><?xml version="1.0" encoding="utf-8"?>
<p:tagLst xmlns:p="http://schemas.openxmlformats.org/presentationml/2006/main">
  <p:tag name="KSO_WM_TEMPLATE_CATEGORY" val="custom"/>
  <p:tag name="KSO_WM_TEMPLATE_INDEX" val="20184862"/>
  <p:tag name="KSO_WM_UNIT_TYPE" val="l_h_i"/>
  <p:tag name="KSO_WM_UNIT_INDEX" val="1_4_1"/>
  <p:tag name="KSO_WM_UNIT_LAYERLEVEL" val="1_1_1"/>
  <p:tag name="KSO_WM_BEAUTIFY_FLAG" val="#wm#"/>
  <p:tag name="KSO_WM_TAG_VERSION" val="1.0"/>
  <p:tag name="KSO_WM_DIAGRAM_GROUP_CODE" val="l1-1"/>
  <p:tag name="KSO_WM_UNIT_ID" val="custom20184862_7*l_h_i*1_4_1"/>
  <p:tag name="KSO_WM_UNIT_HIGHLIGHT" val="0"/>
  <p:tag name="KSO_WM_UNIT_COMPATIBLE" val="0"/>
  <p:tag name="KSO_WM_UNIT_DIAGRAM_ISNUMVISUAL" val="0"/>
  <p:tag name="KSO_WM_UNIT_DIAGRAM_ISREFERUNIT" val="0"/>
  <p:tag name="KSO_WM_UNIT_TEXT_FILL_FORE_SCHEMECOLOR_INDEX" val="5"/>
  <p:tag name="KSO_WM_UNIT_TEXT_FILL_TYPE" val="1"/>
  <p:tag name="KSO_WM_UNIT_USESOURCEFORMAT_APPLY" val="0"/>
  <p:tag name="KSO_WM_UNIT_DIAGRAM_SCHEMECOLOR_ID" val="6"/>
</p:tagLst>
</file>

<file path=ppt/tags/tag126.xml><?xml version="1.0" encoding="utf-8"?>
<p:tagLst xmlns:p="http://schemas.openxmlformats.org/presentationml/2006/main">
  <p:tag name="KSO_WM_TEMPLATE_CATEGORY" val="custom"/>
  <p:tag name="KSO_WM_TEMPLATE_INDEX" val="20184862"/>
  <p:tag name="KSO_WM_UNIT_TYPE" val="l_h_a"/>
  <p:tag name="KSO_WM_UNIT_INDEX" val="1_6_1"/>
  <p:tag name="KSO_WM_UNIT_LAYERLEVEL" val="1_1_1"/>
  <p:tag name="KSO_WM_UNIT_VALUE" val="10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ID" val="custom20184862_7*l_h_a*1_6_1"/>
  <p:tag name="KSO_WM_UNIT_ISCONTENTSTITLE" val="0"/>
  <p:tag name="KSO_WM_UNIT_NOCLEAR" val="0"/>
  <p:tag name="KSO_WM_UNIT_DIAGRAM_ISNUMVISUAL" val="0"/>
  <p:tag name="KSO_WM_UNIT_DIAGRAM_ISREFERUNIT" val="0"/>
  <p:tag name="KSO_WM_UNIT_PRESET_TEXT" val="单击此处添加标题"/>
  <p:tag name="KSO_WM_UNIT_TEXT_FILL_FORE_SCHEMECOLOR_INDEX" val="6"/>
  <p:tag name="KSO_WM_UNIT_TEXT_FILL_TYPE" val="1"/>
  <p:tag name="KSO_WM_UNIT_USESOURCEFORMAT_APPLY" val="0"/>
  <p:tag name="KSO_WM_UNIT_DIAGRAM_SCHEMECOLOR_ID" val="6"/>
</p:tagLst>
</file>

<file path=ppt/tags/tag127.xml><?xml version="1.0" encoding="utf-8"?>
<p:tagLst xmlns:p="http://schemas.openxmlformats.org/presentationml/2006/main">
  <p:tag name="KSO_WM_TEMPLATE_CATEGORY" val="custom"/>
  <p:tag name="KSO_WM_TEMPLATE_INDEX" val="20184862"/>
  <p:tag name="KSO_WM_UNIT_TYPE" val="l_h_i"/>
  <p:tag name="KSO_WM_UNIT_INDEX" val="1_6_1"/>
  <p:tag name="KSO_WM_UNIT_LAYERLEVEL" val="1_1_1"/>
  <p:tag name="KSO_WM_BEAUTIFY_FLAG" val="#wm#"/>
  <p:tag name="KSO_WM_TAG_VERSION" val="1.0"/>
  <p:tag name="KSO_WM_DIAGRAM_GROUP_CODE" val="l1-1"/>
  <p:tag name="KSO_WM_UNIT_ID" val="custom20184862_7*l_h_i*1_6_1"/>
  <p:tag name="KSO_WM_UNIT_HIGHLIGHT" val="0"/>
  <p:tag name="KSO_WM_UNIT_COMPATIBLE" val="0"/>
  <p:tag name="KSO_WM_UNIT_DIAGRAM_ISNUMVISUAL" val="0"/>
  <p:tag name="KSO_WM_UNIT_DIAGRAM_ISREFERUNIT" val="0"/>
  <p:tag name="KSO_WM_UNIT_TEXT_FILL_FORE_SCHEMECOLOR_INDEX" val="5"/>
  <p:tag name="KSO_WM_UNIT_TEXT_FILL_TYPE" val="1"/>
  <p:tag name="KSO_WM_UNIT_USESOURCEFORMAT_APPLY" val="0"/>
  <p:tag name="KSO_WM_UNIT_DIAGRAM_SCHEMECOLOR_ID" val="6"/>
</p:tagLst>
</file>

<file path=ppt/tags/tag128.xml><?xml version="1.0" encoding="utf-8"?>
<p:tagLst xmlns:p="http://schemas.openxmlformats.org/presentationml/2006/main">
  <p:tag name="KSO_WM_TAG_VERSION" val="1.0"/>
  <p:tag name="KSO_WM_SLIDE_ITEM_CNT" val="6"/>
  <p:tag name="KSO_WM_SLIDE_LAYOUT" val="a_b_l"/>
  <p:tag name="KSO_WM_SLIDE_LAYOUT_CNT" val="1_1_1"/>
  <p:tag name="KSO_WM_SLIDE_TYPE" val="contents"/>
  <p:tag name="KSO_WM_BEAUTIFY_FLAG" val="#wm#"/>
  <p:tag name="KSO_WM_COMBINE_RELATE_SLIDE_ID" val="background20184520_4"/>
  <p:tag name="KSO_WM_TEMPLATE_CATEGORY" val="custom"/>
  <p:tag name="KSO_WM_TEMPLATE_INDEX" val="20184862"/>
  <p:tag name="KSO_WM_SLIDE_ID" val="custom20184862_6"/>
  <p:tag name="KSO_WM_SLIDE_INDEX" val="6"/>
  <p:tag name="KSO_WM_DIAGRAM_GROUP_CODE" val="l1-1"/>
  <p:tag name="KSO_WM_TEMPLATE_SUBCATEGORY" val="0"/>
  <p:tag name="KSO_WM_SLIDE_SUBTYPE" val="diag"/>
  <p:tag name="KSO_WM_SLIDE_DIAGTYPE" val="l"/>
</p:tagLst>
</file>

<file path=ppt/tags/tag129.xml><?xml version="1.0" encoding="utf-8"?>
<p:tagLst xmlns:p="http://schemas.openxmlformats.org/presentationml/2006/main">
  <p:tag name="KSO_WM_TEMPLATE_CATEGORY" val="custom"/>
  <p:tag name="KSO_WM_TEMPLATE_INDEX" val="20184862"/>
  <p:tag name="KSO_WM_UNIT_TYPE" val="h_f"/>
  <p:tag name="KSO_WM_UNIT_INDEX" val="2_1"/>
  <p:tag name="KSO_WM_UNIT_LAYERLEVEL" val="1_1"/>
  <p:tag name="KSO_WM_UNIT_VALUE" val="63"/>
  <p:tag name="KSO_WM_UNIT_HIGHLIGHT" val="0"/>
  <p:tag name="KSO_WM_UNIT_COMPATIBLE" val="0"/>
  <p:tag name="KSO_WM_BEAUTIFY_FLAG" val="#wm#"/>
  <p:tag name="KSO_WM_TAG_VERSION" val="1.0"/>
  <p:tag name="KSO_WM_UNIT_ID" val="custom20184862_22*h_f*2_1"/>
  <p:tag name="KSO_WM_UNIT_NOCLEAR" val="0"/>
  <p:tag name="KSO_WM_UNIT_DIAGRAM_ISNUMVISUAL" val="0"/>
  <p:tag name="KSO_WM_UNIT_DIAGRAM_ISREFERUNIT" val="0"/>
  <p:tag name="KSO_WM_UNIT_PRESET_TEXT" val="Lorem ipsum dolor sit amet, consectetur adipisicing elit.Lorem ipsum dolor sit amet, consectetur adipisicing elit.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TEMPLATE_CATEGORY" val="custom"/>
  <p:tag name="KSO_WM_TEMPLATE_INDEX" val="20184862"/>
  <p:tag name="KSO_WM_UNIT_TYPE" val="h_a"/>
  <p:tag name="KSO_WM_UNIT_INDEX" val="1_1"/>
  <p:tag name="KSO_WM_UNIT_LAYERLEVEL" val="1_1"/>
  <p:tag name="KSO_WM_UNIT_VALUE" val="10"/>
  <p:tag name="KSO_WM_UNIT_HIGHLIGHT" val="0"/>
  <p:tag name="KSO_WM_UNIT_COMPATIBLE" val="0"/>
  <p:tag name="KSO_WM_BEAUTIFY_FLAG" val="#wm#"/>
  <p:tag name="KSO_WM_TAG_VERSION" val="1.0"/>
  <p:tag name="KSO_WM_UNIT_ID" val="custom20184862_22*h_a*1_1"/>
  <p:tag name="KSO_WM_UNIT_ISCONTENTSTITLE" val="0"/>
  <p:tag name="KSO_WM_UNIT_NOCLEAR" val="0"/>
  <p:tag name="KSO_WM_UNIT_DIAGRAM_ISNUMVISUAL" val="0"/>
  <p:tag name="KSO_WM_UNIT_DIAGRAM_ISREFERUNIT" val="0"/>
  <p:tag name="KSO_WM_UNIT_PRESET_TEXT" val="LOREM IPSUM"/>
</p:tagLst>
</file>

<file path=ppt/tags/tag131.xml><?xml version="1.0" encoding="utf-8"?>
<p:tagLst xmlns:p="http://schemas.openxmlformats.org/presentationml/2006/main">
  <p:tag name="KSO_WM_TAG_VERSION" val="1.0"/>
  <p:tag name="KSO_WM_SLIDE_ITEM_CNT" val="0"/>
  <p:tag name="KSO_WM_SLIDE_LAYOUT" val="d_h"/>
  <p:tag name="KSO_WM_SLIDE_LAYOUT_CNT" val="3_2"/>
  <p:tag name="KSO_WM_SLIDE_TYPE" val="text"/>
  <p:tag name="KSO_WM_BEAUTIFY_FLAG" val="#wm#"/>
  <p:tag name="KSO_WM_COMBINE_RELATE_SLIDE_ID" val="background20184520_20"/>
  <p:tag name="KSO_WM_TEMPLATE_CATEGORY" val="custom"/>
  <p:tag name="KSO_WM_TEMPLATE_INDEX" val="20184862"/>
  <p:tag name="KSO_WM_SLIDE_ID" val="custom20184862_22"/>
  <p:tag name="KSO_WM_SLIDE_INDEX" val="22"/>
  <p:tag name="KSO_WM_TEMPLATE_SUBCATEGORY" val="0"/>
  <p:tag name="KSO_WM_SLIDE_SUBTYPE" val="picTxt"/>
  <p:tag name="KSO_WM_SLIDE_SIZE" val="847.893*268.16"/>
  <p:tag name="KSO_WM_SLIDE_POSITION" val="56.6784*248.286"/>
</p:tagLst>
</file>

<file path=ppt/tags/tag1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11*i*0"/>
  <p:tag name="KSO_WM_TEMPLATE_CATEGORY" val="custom"/>
  <p:tag name="KSO_WM_TEMPLATE_INDEX" val="20184862"/>
  <p:tag name="KSO_WM_UNIT_INDEX" val="0"/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11*i*1"/>
  <p:tag name="KSO_WM_TEMPLATE_CATEGORY" val="custom"/>
  <p:tag name="KSO_WM_TEMPLATE_INDEX" val="20184862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11*i*2"/>
  <p:tag name="KSO_WM_TEMPLATE_CATEGORY" val="custom"/>
  <p:tag name="KSO_WM_TEMPLATE_INDEX" val="2018486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5.xml><?xml version="1.0" encoding="utf-8"?>
<p:tagLst xmlns:p="http://schemas.openxmlformats.org/presentationml/2006/main">
  <p:tag name="KSO_WM_TEMPLATE_CATEGORY" val="custom"/>
  <p:tag name="KSO_WM_TEMPLATE_INDEX" val="20184862"/>
  <p:tag name="KSO_WM_TAG_VERSION" val="1.0"/>
  <p:tag name="KSO_WM_UNIT_TYPE" val="a"/>
  <p:tag name="KSO_WM_UNIT_INDEX" val="1"/>
  <p:tag name="KSO_WM_UNIT_LAYERLEVEL" val="1"/>
  <p:tag name="KSO_WM_UNIT_VALUE" val="15"/>
  <p:tag name="KSO_WM_UNIT_ISCONTENTSTITLE" val="0"/>
  <p:tag name="KSO_WM_UNIT_HIGHLIGHT" val="0"/>
  <p:tag name="KSO_WM_UNIT_COMPATIBLE" val="0"/>
  <p:tag name="KSO_WM_BEAUTIFY_FLAG" val="#wm#"/>
  <p:tag name="KSO_WM_UNIT_ID" val="custom20184862_11*a*1"/>
  <p:tag name="KSO_WM_UNIT_NOCLEAR" val="0"/>
  <p:tag name="KSO_WM_UNIT_DIAGRAM_ISNUMVISUAL" val="0"/>
  <p:tag name="KSO_WM_UNIT_DIAGRAM_ISREFERUNIT" val="0"/>
  <p:tag name="KSO_WM_UNIT_PRESET_TEXT" val="LOREM IPSUM DOLOR"/>
</p:tagLst>
</file>

<file path=ppt/tags/tag136.xml><?xml version="1.0" encoding="utf-8"?>
<p:tagLst xmlns:p="http://schemas.openxmlformats.org/presentationml/2006/main">
  <p:tag name="KSO_WM_TEMPLATE_CATEGORY" val="custom"/>
  <p:tag name="KSO_WM_TEMPLATE_INDEX" val="20184862"/>
  <p:tag name="KSO_WM_TAG_VERSION" val="1.0"/>
  <p:tag name="KSO_WM_UNIT_TYPE" val="h_f"/>
  <p:tag name="KSO_WM_UNIT_INDEX" val="1_1"/>
  <p:tag name="KSO_WM_UNIT_LAYERLEVEL" val="1_1"/>
  <p:tag name="KSO_WM_UNIT_VALUE" val="44"/>
  <p:tag name="KSO_WM_UNIT_HIGHLIGHT" val="0"/>
  <p:tag name="KSO_WM_UNIT_COMPATIBLE" val="0"/>
  <p:tag name="KSO_WM_BEAUTIFY_FLAG" val="#wm#"/>
  <p:tag name="KSO_WM_UNIT_ID" val="custom20184862_11*h_f*1_1"/>
  <p:tag name="KSO_WM_UNIT_NOCLEAR" val="0"/>
  <p:tag name="KSO_WM_UNIT_DIAGRAM_ISNUMVISUAL" val="0"/>
  <p:tag name="KSO_WM_UNIT_DIAGRAM_ISREFERUNIT" val="0"/>
  <p:tag name="KSO_WM_UNIT_PRESET_TEXT" val="Lorem ipsum dolor sit amet, consectetur adipisicing elit."/>
</p:tagLst>
</file>

<file path=ppt/tags/tag137.xml><?xml version="1.0" encoding="utf-8"?>
<p:tagLst xmlns:p="http://schemas.openxmlformats.org/presentationml/2006/main">
  <p:tag name="KSO_WM_TEMPLATE_CATEGORY" val="custom"/>
  <p:tag name="KSO_WM_TEMPLATE_INDEX" val="20184862"/>
  <p:tag name="KSO_WM_TAG_VERSION" val="1.0"/>
  <p:tag name="KSO_WM_UNIT_TYPE" val="h_f"/>
  <p:tag name="KSO_WM_UNIT_INDEX" val="1_2"/>
  <p:tag name="KSO_WM_UNIT_LAYERLEVEL" val="1_1"/>
  <p:tag name="KSO_WM_UNIT_VALUE" val="44"/>
  <p:tag name="KSO_WM_UNIT_HIGHLIGHT" val="0"/>
  <p:tag name="KSO_WM_UNIT_COMPATIBLE" val="0"/>
  <p:tag name="KSO_WM_BEAUTIFY_FLAG" val="#wm#"/>
  <p:tag name="KSO_WM_UNIT_ID" val="custom20184862_11*h_f*1_2"/>
  <p:tag name="KSO_WM_UNIT_NOCLEAR" val="0"/>
  <p:tag name="KSO_WM_UNIT_DIAGRAM_ISNUMVISUAL" val="0"/>
  <p:tag name="KSO_WM_UNIT_DIAGRAM_ISREFERUNIT" val="0"/>
  <p:tag name="KSO_WM_UNIT_PRESET_TEXT" val="Lorem ipsum dolor sit amet, consectetur adipisicing elit."/>
</p:tagLst>
</file>

<file path=ppt/tags/tag138.xml><?xml version="1.0" encoding="utf-8"?>
<p:tagLst xmlns:p="http://schemas.openxmlformats.org/presentationml/2006/main">
  <p:tag name="KSO_WM_TEMPLATE_CATEGORY" val="custom"/>
  <p:tag name="KSO_WM_TEMPLATE_INDEX" val="20184862"/>
  <p:tag name="KSO_WM_TAG_VERSION" val="1.0"/>
  <p:tag name="KSO_WM_UNIT_TYPE" val="h_a"/>
  <p:tag name="KSO_WM_UNIT_INDEX" val="1_1"/>
  <p:tag name="KSO_WM_UNIT_LAYERLEVEL" val="1_1"/>
  <p:tag name="KSO_WM_UNIT_VALUE" val="21"/>
  <p:tag name="KSO_WM_UNIT_HIGHLIGHT" val="0"/>
  <p:tag name="KSO_WM_UNIT_COMPATIBLE" val="0"/>
  <p:tag name="KSO_WM_BEAUTIFY_FLAG" val="#wm#"/>
  <p:tag name="KSO_WM_UNIT_ID" val="custom20184862_11*h_a*1_1"/>
  <p:tag name="KSO_WM_UNIT_ISCONTENTSTITLE" val="0"/>
  <p:tag name="KSO_WM_UNIT_NOCLEAR" val="0"/>
  <p:tag name="KSO_WM_UNIT_DIAGRAM_ISNUMVISUAL" val="0"/>
  <p:tag name="KSO_WM_UNIT_DIAGRAM_ISREFERUNIT" val="0"/>
  <p:tag name="KSO_WM_UNIT_PRESET_TEXT" val="LOREM IPSUM DOLOR"/>
</p:tagLst>
</file>

<file path=ppt/tags/tag139.xml><?xml version="1.0" encoding="utf-8"?>
<p:tagLst xmlns:p="http://schemas.openxmlformats.org/presentationml/2006/main">
  <p:tag name="KSO_WM_TEMPLATE_CATEGORY" val="custom"/>
  <p:tag name="KSO_WM_TEMPLATE_INDEX" val="20184862"/>
  <p:tag name="KSO_WM_TAG_VERSION" val="1.0"/>
  <p:tag name="KSO_WM_UNIT_TYPE" val="h_f"/>
  <p:tag name="KSO_WM_UNIT_INDEX" val="2_1"/>
  <p:tag name="KSO_WM_UNIT_LAYERLEVEL" val="1_1"/>
  <p:tag name="KSO_WM_UNIT_VALUE" val="44"/>
  <p:tag name="KSO_WM_UNIT_HIGHLIGHT" val="0"/>
  <p:tag name="KSO_WM_UNIT_COMPATIBLE" val="0"/>
  <p:tag name="KSO_WM_BEAUTIFY_FLAG" val="#wm#"/>
  <p:tag name="KSO_WM_UNIT_ID" val="custom20184862_11*h_f*2_1"/>
  <p:tag name="KSO_WM_UNIT_NOCLEAR" val="0"/>
  <p:tag name="KSO_WM_UNIT_DIAGRAM_ISNUMVISUAL" val="0"/>
  <p:tag name="KSO_WM_UNIT_DIAGRAM_ISREFERUNIT" val="0"/>
  <p:tag name="KSO_WM_UNIT_PRESET_TEXT" val="Lorem ipsum dolor sit amet, consectetur adipisicing elit.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TEMPLATE_CATEGORY" val="custom"/>
  <p:tag name="KSO_WM_TEMPLATE_INDEX" val="20184862"/>
  <p:tag name="KSO_WM_TAG_VERSION" val="1.0"/>
  <p:tag name="KSO_WM_UNIT_TYPE" val="h_a"/>
  <p:tag name="KSO_WM_UNIT_INDEX" val="2_1"/>
  <p:tag name="KSO_WM_UNIT_LAYERLEVEL" val="1_1"/>
  <p:tag name="KSO_WM_UNIT_VALUE" val="21"/>
  <p:tag name="KSO_WM_UNIT_HIGHLIGHT" val="0"/>
  <p:tag name="KSO_WM_UNIT_COMPATIBLE" val="0"/>
  <p:tag name="KSO_WM_BEAUTIFY_FLAG" val="#wm#"/>
  <p:tag name="KSO_WM_UNIT_ID" val="custom20184862_11*h_a*2_1"/>
  <p:tag name="KSO_WM_UNIT_ISCONTENTSTITLE" val="0"/>
  <p:tag name="KSO_WM_UNIT_NOCLEAR" val="0"/>
  <p:tag name="KSO_WM_UNIT_DIAGRAM_ISNUMVISUAL" val="0"/>
  <p:tag name="KSO_WM_UNIT_DIAGRAM_ISREFERUNIT" val="0"/>
  <p:tag name="KSO_WM_UNIT_PRESET_TEXT" val="LOREM IPSUM DOLOR"/>
</p:tagLst>
</file>

<file path=ppt/tags/tag141.xml><?xml version="1.0" encoding="utf-8"?>
<p:tagLst xmlns:p="http://schemas.openxmlformats.org/presentationml/2006/main">
  <p:tag name="KSO_WM_TAG_VERSION" val="1.0"/>
  <p:tag name="KSO_WM_SLIDE_ITEM_CNT" val="0"/>
  <p:tag name="KSO_WM_SLIDE_LAYOUT" val="a_d_h"/>
  <p:tag name="KSO_WM_SLIDE_LAYOUT_CNT" val="1_1_2"/>
  <p:tag name="KSO_WM_SLIDE_TYPE" val="text"/>
  <p:tag name="KSO_WM_BEAUTIFY_FLAG" val="#wm#"/>
  <p:tag name="KSO_WM_SLIDE_POSITION" val="448*150.239"/>
  <p:tag name="KSO_WM_SLIDE_SIZE" val="416*342.71"/>
  <p:tag name="KSO_WM_COMBINE_RELATE_SLIDE_ID" val="background20184520_9"/>
  <p:tag name="KSO_WM_TEMPLATE_CATEGORY" val="custom"/>
  <p:tag name="KSO_WM_TEMPLATE_INDEX" val="20184862"/>
  <p:tag name="KSO_WM_SLIDE_ID" val="custom20184862_11"/>
  <p:tag name="KSO_WM_SLIDE_INDEX" val="11"/>
  <p:tag name="KSO_WM_TEMPLATE_SUBCATEGORY" val="0"/>
  <p:tag name="KSO_WM_SLIDE_SUBTYPE" val="picTxt"/>
</p:tagLst>
</file>

<file path=ppt/tags/tag142.xml><?xml version="1.0" encoding="utf-8"?>
<p:tagLst xmlns:p="http://schemas.openxmlformats.org/presentationml/2006/main">
  <p:tag name="KSO_WM_TEMPLATE_CATEGORY" val="custom"/>
  <p:tag name="KSO_WM_TEMPLATE_INDEX" val="20184862"/>
  <p:tag name="KSO_WM_UNIT_TYPE" val="a"/>
  <p:tag name="KSO_WM_UNIT_INDEX" val="1"/>
  <p:tag name="KSO_WM_UNIT_LAYERLEVEL" val="1"/>
  <p:tag name="KSO_WM_UNIT_VALUE" val="28"/>
  <p:tag name="KSO_WM_UNIT_ISCONTENTSTITLE" val="0"/>
  <p:tag name="KSO_WM_UNIT_HIGHLIGHT" val="0"/>
  <p:tag name="KSO_WM_UNIT_COMPATIBLE" val="0"/>
  <p:tag name="KSO_WM_BEAUTIFY_FLAG" val="#wm#"/>
  <p:tag name="KSO_WM_TAG_VERSION" val="1.0"/>
  <p:tag name="KSO_WM_DIAGRAM_GROUP_CODE" val="l1-8"/>
  <p:tag name="KSO_WM_UNIT_ID" val="custom20184862_23*a*1"/>
  <p:tag name="KSO_WM_UNIT_NOCLEAR" val="0"/>
  <p:tag name="KSO_WM_UNIT_DIAGRAM_ISNUMVISUAL" val="0"/>
  <p:tag name="KSO_WM_UNIT_DIAGRAM_ISREFERUNIT" val="0"/>
  <p:tag name="KSO_WM_UNIT_PRESET_TEXT" val="LOREM IPSUM DOLOR"/>
  <p:tag name="KSO_WM_UNIT_USESOURCEFORMAT_APPLY" val="1"/>
</p:tagLst>
</file>

<file path=ppt/tags/tag143.xml><?xml version="1.0" encoding="utf-8"?>
<p:tagLst xmlns:p="http://schemas.openxmlformats.org/presentationml/2006/main">
  <p:tag name="KSO_WM_TEMPLATE_CATEGORY" val="custom"/>
  <p:tag name="KSO_WM_TEMPLATE_INDEX" val="20184862"/>
  <p:tag name="KSO_WM_UNIT_TYPE" val="l_h_i"/>
  <p:tag name="KSO_WM_UNIT_INDEX" val="1_3_1"/>
  <p:tag name="KSO_WM_UNIT_LAYERLEVEL" val="1_1_1"/>
  <p:tag name="KSO_WM_BEAUTIFY_FLAG" val="#wm#"/>
  <p:tag name="KSO_WM_TAG_VERSION" val="1.0"/>
  <p:tag name="KSO_WM_DIAGRAM_GROUP_CODE" val="l1-8"/>
  <p:tag name="KSO_WM_UNIT_ID" val="custom20184862_23*l_h_i*1_3_1"/>
  <p:tag name="KSO_WM_UNIT_HIGHLIGHT" val="0"/>
  <p:tag name="KSO_WM_UNIT_COMPATIBLE" val="0"/>
  <p:tag name="KSO_WM_UNIT_DIAGRAM_ISNUMVISUAL" val="0"/>
  <p:tag name="KSO_WM_UNIT_DIAGRAM_ISREFERUNIT" val="0"/>
  <p:tag name="KSO_WM_UNIT_TEXT_FILL_FORE_SCHEMECOLOR_INDEX" val="2"/>
  <p:tag name="KSO_WM_UNIT_TEXT_FILL_TYPE" val="1"/>
  <p:tag name="KSO_WM_UNIT_USESOURCEFORMAT_APPLY" val="0"/>
</p:tagLst>
</file>

<file path=ppt/tags/tag144.xml><?xml version="1.0" encoding="utf-8"?>
<p:tagLst xmlns:p="http://schemas.openxmlformats.org/presentationml/2006/main">
  <p:tag name="KSO_WM_TEMPLATE_CATEGORY" val="custom"/>
  <p:tag name="KSO_WM_TEMPLATE_INDEX" val="20184862"/>
  <p:tag name="KSO_WM_UNIT_TYPE" val="l_h_i"/>
  <p:tag name="KSO_WM_UNIT_INDEX" val="1_3_2"/>
  <p:tag name="KSO_WM_UNIT_LAYERLEVEL" val="1_1_1"/>
  <p:tag name="KSO_WM_BEAUTIFY_FLAG" val="#wm#"/>
  <p:tag name="KSO_WM_TAG_VERSION" val="1.0"/>
  <p:tag name="KSO_WM_DIAGRAM_GROUP_CODE" val="l1-8"/>
  <p:tag name="KSO_WM_UNIT_ID" val="custom20184862_23*l_h_i*1_3_2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45.xml><?xml version="1.0" encoding="utf-8"?>
<p:tagLst xmlns:p="http://schemas.openxmlformats.org/presentationml/2006/main">
  <p:tag name="KSO_WM_TEMPLATE_CATEGORY" val="custom"/>
  <p:tag name="KSO_WM_TEMPLATE_INDEX" val="20184862"/>
  <p:tag name="KSO_WM_UNIT_TYPE" val="l_h_i"/>
  <p:tag name="KSO_WM_UNIT_INDEX" val="1_2_1"/>
  <p:tag name="KSO_WM_UNIT_LAYERLEVEL" val="1_1_1"/>
  <p:tag name="KSO_WM_BEAUTIFY_FLAG" val="#wm#"/>
  <p:tag name="KSO_WM_TAG_VERSION" val="1.0"/>
  <p:tag name="KSO_WM_DIAGRAM_GROUP_CODE" val="l1-8"/>
  <p:tag name="KSO_WM_UNIT_ID" val="custom20184862_23*l_h_i*1_2_1"/>
  <p:tag name="KSO_WM_UNIT_HIGHLIGHT" val="0"/>
  <p:tag name="KSO_WM_UNIT_COMPATIBLE" val="0"/>
  <p:tag name="KSO_WM_UNIT_DIAGRAM_ISNUMVISUAL" val="0"/>
  <p:tag name="KSO_WM_UNIT_DIAGRAM_ISREFERUNIT" val="0"/>
  <p:tag name="KSO_WM_UNIT_TEXT_FILL_FORE_SCHEMECOLOR_INDEX" val="2"/>
  <p:tag name="KSO_WM_UNIT_TEXT_FILL_TYPE" val="1"/>
  <p:tag name="KSO_WM_UNIT_USESOURCEFORMAT_APPLY" val="0"/>
</p:tagLst>
</file>

<file path=ppt/tags/tag146.xml><?xml version="1.0" encoding="utf-8"?>
<p:tagLst xmlns:p="http://schemas.openxmlformats.org/presentationml/2006/main">
  <p:tag name="KSO_WM_TEMPLATE_CATEGORY" val="custom"/>
  <p:tag name="KSO_WM_TEMPLATE_INDEX" val="20184862"/>
  <p:tag name="KSO_WM_UNIT_TYPE" val="l_h_i"/>
  <p:tag name="KSO_WM_UNIT_INDEX" val="1_2_2"/>
  <p:tag name="KSO_WM_UNIT_LAYERLEVEL" val="1_1_1"/>
  <p:tag name="KSO_WM_BEAUTIFY_FLAG" val="#wm#"/>
  <p:tag name="KSO_WM_TAG_VERSION" val="1.0"/>
  <p:tag name="KSO_WM_DIAGRAM_GROUP_CODE" val="l1-8"/>
  <p:tag name="KSO_WM_UNIT_ID" val="custom20184862_23*l_h_i*1_2_2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47.xml><?xml version="1.0" encoding="utf-8"?>
<p:tagLst xmlns:p="http://schemas.openxmlformats.org/presentationml/2006/main">
  <p:tag name="KSO_WM_TEMPLATE_CATEGORY" val="custom"/>
  <p:tag name="KSO_WM_TEMPLATE_INDEX" val="20184862"/>
  <p:tag name="KSO_WM_UNIT_TYPE" val="l_h_i"/>
  <p:tag name="KSO_WM_UNIT_INDEX" val="1_1_1"/>
  <p:tag name="KSO_WM_UNIT_LAYERLEVEL" val="1_1_1"/>
  <p:tag name="KSO_WM_BEAUTIFY_FLAG" val="#wm#"/>
  <p:tag name="KSO_WM_TAG_VERSION" val="1.0"/>
  <p:tag name="KSO_WM_DIAGRAM_GROUP_CODE" val="l1-8"/>
  <p:tag name="KSO_WM_UNIT_ID" val="custom20184862_23*l_h_i*1_1_1"/>
  <p:tag name="KSO_WM_UNIT_HIGHLIGHT" val="0"/>
  <p:tag name="KSO_WM_UNIT_COMPATIBLE" val="0"/>
  <p:tag name="KSO_WM_UNIT_DIAGRAM_ISNUMVISUAL" val="0"/>
  <p:tag name="KSO_WM_UNIT_DIAGRAM_ISREFERUNIT" val="0"/>
  <p:tag name="KSO_WM_UNIT_TEXT_FILL_FORE_SCHEMECOLOR_INDEX" val="2"/>
  <p:tag name="KSO_WM_UNIT_TEXT_FILL_TYPE" val="1"/>
  <p:tag name="KSO_WM_UNIT_USESOURCEFORMAT_APPLY" val="0"/>
</p:tagLst>
</file>

<file path=ppt/tags/tag148.xml><?xml version="1.0" encoding="utf-8"?>
<p:tagLst xmlns:p="http://schemas.openxmlformats.org/presentationml/2006/main">
  <p:tag name="KSO_WM_TEMPLATE_CATEGORY" val="custom"/>
  <p:tag name="KSO_WM_TEMPLATE_INDEX" val="20184862"/>
  <p:tag name="KSO_WM_UNIT_TYPE" val="l_h_i"/>
  <p:tag name="KSO_WM_UNIT_INDEX" val="1_1_2"/>
  <p:tag name="KSO_WM_UNIT_LAYERLEVEL" val="1_1_1"/>
  <p:tag name="KSO_WM_BEAUTIFY_FLAG" val="#wm#"/>
  <p:tag name="KSO_WM_TAG_VERSION" val="1.0"/>
  <p:tag name="KSO_WM_DIAGRAM_GROUP_CODE" val="l1-8"/>
  <p:tag name="KSO_WM_UNIT_ID" val="custom20184862_23*l_h_i*1_1_2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49.xml><?xml version="1.0" encoding="utf-8"?>
<p:tagLst xmlns:p="http://schemas.openxmlformats.org/presentationml/2006/main">
  <p:tag name="KSO_WM_TEMPLATE_CATEGORY" val="custom"/>
  <p:tag name="KSO_WM_TEMPLATE_INDEX" val="20184862"/>
  <p:tag name="KSO_WM_UNIT_TYPE" val="l_h_i"/>
  <p:tag name="KSO_WM_UNIT_INDEX" val="1_2_3"/>
  <p:tag name="KSO_WM_UNIT_LAYERLEVEL" val="1_1_1"/>
  <p:tag name="KSO_WM_BEAUTIFY_FLAG" val="#wm#"/>
  <p:tag name="KSO_WM_TAG_VERSION" val="1.0"/>
  <p:tag name="KSO_WM_DIAGRAM_GROUP_CODE" val="l1-8"/>
  <p:tag name="KSO_WM_UNIT_ID" val="custom20184862_23*l_h_i*1_2_3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CATEGORY" val="custom"/>
  <p:tag name="KSO_WM_TEMPLATE_INDEX" val="20184862"/>
  <p:tag name="KSO_WM_UNIT_TYPE" val="l_h_i"/>
  <p:tag name="KSO_WM_UNIT_INDEX" val="1_3_3"/>
  <p:tag name="KSO_WM_UNIT_LAYERLEVEL" val="1_1_1"/>
  <p:tag name="KSO_WM_BEAUTIFY_FLAG" val="#wm#"/>
  <p:tag name="KSO_WM_TAG_VERSION" val="1.0"/>
  <p:tag name="KSO_WM_DIAGRAM_GROUP_CODE" val="l1-8"/>
  <p:tag name="KSO_WM_UNIT_ID" val="custom20184862_23*l_h_i*1_3_3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51.xml><?xml version="1.0" encoding="utf-8"?>
<p:tagLst xmlns:p="http://schemas.openxmlformats.org/presentationml/2006/main">
  <p:tag name="KSO_WM_TEMPLATE_CATEGORY" val="custom"/>
  <p:tag name="KSO_WM_TEMPLATE_INDEX" val="20184862"/>
  <p:tag name="KSO_WM_UNIT_TYPE" val="l_h_i"/>
  <p:tag name="KSO_WM_UNIT_INDEX" val="1_1_3"/>
  <p:tag name="KSO_WM_UNIT_LAYERLEVEL" val="1_1_1"/>
  <p:tag name="KSO_WM_BEAUTIFY_FLAG" val="#wm#"/>
  <p:tag name="KSO_WM_TAG_VERSION" val="1.0"/>
  <p:tag name="KSO_WM_DIAGRAM_GROUP_CODE" val="l1-8"/>
  <p:tag name="KSO_WM_UNIT_ID" val="custom20184862_23*l_h_i*1_1_3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52.xml><?xml version="1.0" encoding="utf-8"?>
<p:tagLst xmlns:p="http://schemas.openxmlformats.org/presentationml/2006/main">
  <p:tag name="KSO_WM_TEMPLATE_CATEGORY" val="custom"/>
  <p:tag name="KSO_WM_TEMPLATE_INDEX" val="20184862"/>
  <p:tag name="KSO_WM_UNIT_TYPE" val="l_h_f"/>
  <p:tag name="KSO_WM_UNIT_INDEX" val="1_1_1"/>
  <p:tag name="KSO_WM_UNIT_LAYERLEVEL" val="1_1_1"/>
  <p:tag name="KSO_WM_UNIT_VALUE" val="24"/>
  <p:tag name="KSO_WM_UNIT_HIGHLIGHT" val="0"/>
  <p:tag name="KSO_WM_UNIT_COMPATIBLE" val="0"/>
  <p:tag name="KSO_WM_BEAUTIFY_FLAG" val="#wm#"/>
  <p:tag name="KSO_WM_TAG_VERSION" val="1.0"/>
  <p:tag name="KSO_WM_DIAGRAM_GROUP_CODE" val="l1-8"/>
  <p:tag name="KSO_WM_UNIT_ID" val="custom20184862_23*l_h_f*1_1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USESOURCEFORMAT_APPLY" val="0"/>
</p:tagLst>
</file>

<file path=ppt/tags/tag153.xml><?xml version="1.0" encoding="utf-8"?>
<p:tagLst xmlns:p="http://schemas.openxmlformats.org/presentationml/2006/main">
  <p:tag name="KSO_WM_TEMPLATE_CATEGORY" val="custom"/>
  <p:tag name="KSO_WM_TEMPLATE_INDEX" val="20184862"/>
  <p:tag name="KSO_WM_UNIT_TYPE" val="l_h_f"/>
  <p:tag name="KSO_WM_UNIT_INDEX" val="1_3_1"/>
  <p:tag name="KSO_WM_UNIT_LAYERLEVEL" val="1_1_1"/>
  <p:tag name="KSO_WM_UNIT_VALUE" val="24"/>
  <p:tag name="KSO_WM_UNIT_HIGHLIGHT" val="0"/>
  <p:tag name="KSO_WM_UNIT_COMPATIBLE" val="0"/>
  <p:tag name="KSO_WM_BEAUTIFY_FLAG" val="#wm#"/>
  <p:tag name="KSO_WM_TAG_VERSION" val="1.0"/>
  <p:tag name="KSO_WM_DIAGRAM_GROUP_CODE" val="l1-8"/>
  <p:tag name="KSO_WM_UNIT_ID" val="custom20184862_23*l_h_f*1_3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USESOURCEFORMAT_APPLY" val="0"/>
</p:tagLst>
</file>

<file path=ppt/tags/tag154.xml><?xml version="1.0" encoding="utf-8"?>
<p:tagLst xmlns:p="http://schemas.openxmlformats.org/presentationml/2006/main">
  <p:tag name="KSO_WM_TEMPLATE_CATEGORY" val="custom"/>
  <p:tag name="KSO_WM_TEMPLATE_INDEX" val="20184862"/>
  <p:tag name="KSO_WM_UNIT_TYPE" val="l_h_a"/>
  <p:tag name="KSO_WM_UNIT_INDEX" val="1_1_1"/>
  <p:tag name="KSO_WM_UNIT_LAYERLEVEL" val="1_1_1"/>
  <p:tag name="KSO_WM_UNIT_VALUE" val="4"/>
  <p:tag name="KSO_WM_UNIT_HIGHLIGHT" val="0"/>
  <p:tag name="KSO_WM_UNIT_COMPATIBLE" val="0"/>
  <p:tag name="KSO_WM_BEAUTIFY_FLAG" val="#wm#"/>
  <p:tag name="KSO_WM_TAG_VERSION" val="1.0"/>
  <p:tag name="KSO_WM_DIAGRAM_GROUP_CODE" val="l1-8"/>
  <p:tag name="KSO_WM_UNIT_ID" val="custom20184862_23*l_h_a*1_1_1"/>
  <p:tag name="KSO_WM_UNIT_ISCONTENTSTITLE" val="0"/>
  <p:tag name="KSO_WM_UNIT_NOCLEAR" val="0"/>
  <p:tag name="KSO_WM_UNIT_DIAGRAM_ISNUMVISUAL" val="0"/>
  <p:tag name="KSO_WM_UNIT_DIAGRAM_ISREFERUNIT" val="0"/>
  <p:tag name="KSO_WM_UNIT_PRESET_TEXT" val="LOREM"/>
  <p:tag name="KSO_WM_UNIT_USESOURCEFORMAT_APPLY" val="0"/>
</p:tagLst>
</file>

<file path=ppt/tags/tag155.xml><?xml version="1.0" encoding="utf-8"?>
<p:tagLst xmlns:p="http://schemas.openxmlformats.org/presentationml/2006/main">
  <p:tag name="KSO_WM_TEMPLATE_CATEGORY" val="custom"/>
  <p:tag name="KSO_WM_TEMPLATE_INDEX" val="20184862"/>
  <p:tag name="KSO_WM_UNIT_TYPE" val="l_h_a"/>
  <p:tag name="KSO_WM_UNIT_INDEX" val="1_3_1"/>
  <p:tag name="KSO_WM_UNIT_LAYERLEVEL" val="1_1_1"/>
  <p:tag name="KSO_WM_UNIT_VALUE" val="4"/>
  <p:tag name="KSO_WM_UNIT_HIGHLIGHT" val="0"/>
  <p:tag name="KSO_WM_UNIT_COMPATIBLE" val="0"/>
  <p:tag name="KSO_WM_BEAUTIFY_FLAG" val="#wm#"/>
  <p:tag name="KSO_WM_TAG_VERSION" val="1.0"/>
  <p:tag name="KSO_WM_DIAGRAM_GROUP_CODE" val="l1-8"/>
  <p:tag name="KSO_WM_UNIT_ID" val="custom20184862_23*l_h_a*1_3_1"/>
  <p:tag name="KSO_WM_UNIT_ISCONTENTSTITLE" val="0"/>
  <p:tag name="KSO_WM_UNIT_NOCLEAR" val="0"/>
  <p:tag name="KSO_WM_UNIT_DIAGRAM_ISNUMVISUAL" val="0"/>
  <p:tag name="KSO_WM_UNIT_DIAGRAM_ISREFERUNIT" val="0"/>
  <p:tag name="KSO_WM_UNIT_PRESET_TEXT" val="LOREM"/>
  <p:tag name="KSO_WM_UNIT_USESOURCEFORMAT_APPLY" val="0"/>
</p:tagLst>
</file>

<file path=ppt/tags/tag156.xml><?xml version="1.0" encoding="utf-8"?>
<p:tagLst xmlns:p="http://schemas.openxmlformats.org/presentationml/2006/main">
  <p:tag name="KSO_WM_TEMPLATE_CATEGORY" val="custom"/>
  <p:tag name="KSO_WM_TEMPLATE_INDEX" val="20184862"/>
  <p:tag name="KSO_WM_UNIT_TYPE" val="l_h_i"/>
  <p:tag name="KSO_WM_UNIT_INDEX" val="1_2_4"/>
  <p:tag name="KSO_WM_UNIT_LAYERLEVEL" val="1_1_1"/>
  <p:tag name="KSO_WM_BEAUTIFY_FLAG" val="#wm#"/>
  <p:tag name="KSO_WM_TAG_VERSION" val="1.0"/>
  <p:tag name="KSO_WM_DIAGRAM_GROUP_CODE" val="l1-8"/>
  <p:tag name="KSO_WM_UNIT_ID" val="custom20184862_23*l_h_i*1_2_4"/>
  <p:tag name="KSO_WM_UNIT_HIGHLIGHT" val="0"/>
  <p:tag name="KSO_WM_UNIT_COMPATIBLE" val="0"/>
  <p:tag name="KSO_WM_UNIT_DIAGRAM_ISNUMVISUAL" val="0"/>
  <p:tag name="KSO_WM_UNIT_DIAGRAM_ISREFERUNIT" val="0"/>
  <p:tag name="KSO_WM_UNIT_FILL_FORE_SCHEMECOLOR_INDEX" val="7"/>
  <p:tag name="KSO_WM_UNIT_FILL_TYPE" val="1"/>
  <p:tag name="KSO_WM_UNIT_USESOURCEFORMAT_APPLY" val="0"/>
</p:tagLst>
</file>

<file path=ppt/tags/tag157.xml><?xml version="1.0" encoding="utf-8"?>
<p:tagLst xmlns:p="http://schemas.openxmlformats.org/presentationml/2006/main">
  <p:tag name="KSO_WM_TEMPLATE_CATEGORY" val="custom"/>
  <p:tag name="KSO_WM_TEMPLATE_INDEX" val="20184862"/>
  <p:tag name="KSO_WM_UNIT_TYPE" val="l_h_i"/>
  <p:tag name="KSO_WM_UNIT_INDEX" val="1_1_4"/>
  <p:tag name="KSO_WM_UNIT_LAYERLEVEL" val="1_1_1"/>
  <p:tag name="KSO_WM_BEAUTIFY_FLAG" val="#wm#"/>
  <p:tag name="KSO_WM_TAG_VERSION" val="1.0"/>
  <p:tag name="KSO_WM_DIAGRAM_GROUP_CODE" val="l1-8"/>
  <p:tag name="KSO_WM_UNIT_ID" val="custom20184862_23*l_h_i*1_1_4"/>
  <p:tag name="KSO_WM_UNIT_HIGHLIGHT" val="0"/>
  <p:tag name="KSO_WM_UNIT_COMPATIBLE" val="0"/>
  <p:tag name="KSO_WM_UNIT_DIAGRAM_ISNUMVISUAL" val="0"/>
  <p:tag name="KSO_WM_UNIT_DIAGRAM_ISREFERUNIT" val="0"/>
  <p:tag name="KSO_WM_UNIT_FILL_FORE_SCHEMECOLOR_INDEX" val="7"/>
  <p:tag name="KSO_WM_UNIT_FILL_TYPE" val="1"/>
  <p:tag name="KSO_WM_UNIT_USESOURCEFORMAT_APPLY" val="0"/>
</p:tagLst>
</file>

<file path=ppt/tags/tag158.xml><?xml version="1.0" encoding="utf-8"?>
<p:tagLst xmlns:p="http://schemas.openxmlformats.org/presentationml/2006/main">
  <p:tag name="KSO_WM_TEMPLATE_CATEGORY" val="custom"/>
  <p:tag name="KSO_WM_TEMPLATE_INDEX" val="20184862"/>
  <p:tag name="KSO_WM_UNIT_TYPE" val="l_h_i"/>
  <p:tag name="KSO_WM_UNIT_INDEX" val="1_3_4"/>
  <p:tag name="KSO_WM_UNIT_LAYERLEVEL" val="1_1_1"/>
  <p:tag name="KSO_WM_BEAUTIFY_FLAG" val="#wm#"/>
  <p:tag name="KSO_WM_TAG_VERSION" val="1.0"/>
  <p:tag name="KSO_WM_DIAGRAM_GROUP_CODE" val="l1-8"/>
  <p:tag name="KSO_WM_UNIT_ID" val="custom20184862_23*l_h_i*1_3_4"/>
  <p:tag name="KSO_WM_UNIT_HIGHLIGHT" val="0"/>
  <p:tag name="KSO_WM_UNIT_COMPATIBLE" val="0"/>
  <p:tag name="KSO_WM_UNIT_DIAGRAM_ISNUMVISUAL" val="0"/>
  <p:tag name="KSO_WM_UNIT_DIAGRAM_ISREFERUNIT" val="0"/>
  <p:tag name="KSO_WM_UNIT_FILL_FORE_SCHEMECOLOR_INDEX" val="7"/>
  <p:tag name="KSO_WM_UNIT_FILL_TYPE" val="1"/>
  <p:tag name="KSO_WM_UNIT_USESOURCEFORMAT_APPLY" val="0"/>
</p:tagLst>
</file>

<file path=ppt/tags/tag159.xml><?xml version="1.0" encoding="utf-8"?>
<p:tagLst xmlns:p="http://schemas.openxmlformats.org/presentationml/2006/main">
  <p:tag name="KSO_WM_TEMPLATE_CATEGORY" val="custom"/>
  <p:tag name="KSO_WM_TEMPLATE_INDEX" val="20184862"/>
  <p:tag name="KSO_WM_UNIT_TYPE" val="l_h_f"/>
  <p:tag name="KSO_WM_UNIT_INDEX" val="1_2_1"/>
  <p:tag name="KSO_WM_UNIT_LAYERLEVEL" val="1_1_1"/>
  <p:tag name="KSO_WM_UNIT_VALUE" val="24"/>
  <p:tag name="KSO_WM_UNIT_HIGHLIGHT" val="0"/>
  <p:tag name="KSO_WM_UNIT_COMPATIBLE" val="0"/>
  <p:tag name="KSO_WM_BEAUTIFY_FLAG" val="#wm#"/>
  <p:tag name="KSO_WM_TAG_VERSION" val="1.0"/>
  <p:tag name="KSO_WM_DIAGRAM_GROUP_CODE" val="l1-8"/>
  <p:tag name="KSO_WM_UNIT_ID" val="custom20184862_23*l_h_f*1_2_1"/>
  <p:tag name="KSO_WM_UNIT_NOCLEAR" val="0"/>
  <p:tag name="KSO_WM_UNIT_DIAGRAM_ISNUMVISUAL" val="0"/>
  <p:tag name="KSO_WM_UNIT_DIAGRAM_ISREFERUNIT" val="0"/>
  <p:tag name="KSO_WM_UNIT_PRESET_TEXT" val="Lorem ipsum dolor sit amet, consectetur adipisicing elit."/>
  <p:tag name="KSO_WM_UNIT_USESOURCEFORMAT_APPLY" val="0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TEMPLATE_CATEGORY" val="custom"/>
  <p:tag name="KSO_WM_TEMPLATE_INDEX" val="20184862"/>
  <p:tag name="KSO_WM_UNIT_TYPE" val="l_h_a"/>
  <p:tag name="KSO_WM_UNIT_INDEX" val="1_2_1"/>
  <p:tag name="KSO_WM_UNIT_LAYERLEVEL" val="1_1_1"/>
  <p:tag name="KSO_WM_UNIT_VALUE" val="4"/>
  <p:tag name="KSO_WM_UNIT_HIGHLIGHT" val="0"/>
  <p:tag name="KSO_WM_UNIT_COMPATIBLE" val="0"/>
  <p:tag name="KSO_WM_BEAUTIFY_FLAG" val="#wm#"/>
  <p:tag name="KSO_WM_TAG_VERSION" val="1.0"/>
  <p:tag name="KSO_WM_DIAGRAM_GROUP_CODE" val="l1-8"/>
  <p:tag name="KSO_WM_UNIT_ID" val="custom20184862_23*l_h_a*1_2_1"/>
  <p:tag name="KSO_WM_UNIT_ISCONTENTSTITLE" val="0"/>
  <p:tag name="KSO_WM_UNIT_NOCLEAR" val="0"/>
  <p:tag name="KSO_WM_UNIT_DIAGRAM_ISNUMVISUAL" val="0"/>
  <p:tag name="KSO_WM_UNIT_DIAGRAM_ISREFERUNIT" val="0"/>
  <p:tag name="KSO_WM_UNIT_PRESET_TEXT" val="LOREM"/>
  <p:tag name="KSO_WM_UNIT_USESOURCEFORMAT_APPLY" val="0"/>
</p:tagLst>
</file>

<file path=ppt/tags/tag161.xml><?xml version="1.0" encoding="utf-8"?>
<p:tagLst xmlns:p="http://schemas.openxmlformats.org/presentationml/2006/main">
  <p:tag name="KSO_WM_TAG_VERSION" val="1.0"/>
  <p:tag name="KSO_WM_SLIDE_ITEM_CNT" val="3"/>
  <p:tag name="KSO_WM_SLIDE_LAYOUT" val="a_f_l"/>
  <p:tag name="KSO_WM_SLIDE_LAYOUT_CNT" val="1_1_1"/>
  <p:tag name="KSO_WM_SLIDE_TYPE" val="text"/>
  <p:tag name="KSO_WM_BEAUTIFY_FLAG" val="#wm#"/>
  <p:tag name="KSO_WM_SLIDE_POSITION" val="85.915*190.91"/>
  <p:tag name="KSO_WM_SLIDE_SIZE" val="784.079*277.639"/>
  <p:tag name="KSO_WM_COMBINE_RELATE_SLIDE_ID" val="background20184520_21"/>
  <p:tag name="KSO_WM_TEMPLATE_CATEGORY" val="custom"/>
  <p:tag name="KSO_WM_TEMPLATE_INDEX" val="20184862"/>
  <p:tag name="KSO_WM_SLIDE_ID" val="custom20184862_23"/>
  <p:tag name="KSO_WM_SLIDE_INDEX" val="23"/>
  <p:tag name="KSO_WM_DIAGRAM_GROUP_CODE" val="l1-8"/>
  <p:tag name="KSO_WM_TEMPLATE_SUBCATEGORY" val="0"/>
  <p:tag name="KSO_WM_SLIDE_SUBTYPE" val="diag"/>
  <p:tag name="KSO_WM_SLIDE_DIAGTYPE" val="l"/>
</p:tagLst>
</file>

<file path=ppt/tags/tag162.xml><?xml version="1.0" encoding="utf-8"?>
<p:tagLst xmlns:p="http://schemas.openxmlformats.org/presentationml/2006/main">
  <p:tag name="KSO_WM_TEMPLATE_CATEGORY" val="custom"/>
  <p:tag name="KSO_WM_TEMPLATE_INDEX" val="20184862"/>
  <p:tag name="KSO_WM_UNIT_LAYERLEVEL" val="1"/>
  <p:tag name="KSO_WM_UNIT_ISCONTENTSTITLE" val="0"/>
  <p:tag name="KSO_WM_UNIT_HIGHLIGHT" val="0"/>
  <p:tag name="KSO_WM_UNIT_COMPATIBLE" val="0"/>
  <p:tag name="KSO_WM_BEAUTIFY_FLAG" val="#wm#"/>
  <p:tag name="KSO_WM_TAG_VERSION" val="1.0"/>
  <p:tag name="KSO_WM_UNIT_ID" val="custom20184862_30*a*1"/>
  <p:tag name="KSO_WM_UNIT_NOCLEAR" val="0"/>
  <p:tag name="KSO_WM_UNIT_DIAGRAM_ISNUMVISUAL" val="0"/>
  <p:tag name="KSO_WM_UNIT_DIAGRAM_ISREFERUNIT" val="0"/>
  <p:tag name="KSO_WM_UNIT_PRESET_TEXT_INDEX" val="0"/>
  <p:tag name="KSO_WM_UNIT_PRESET_TEXT_LEN" val="0"/>
  <p:tag name="KSO_WM_UNIT_TYPE" val="a"/>
  <p:tag name="KSO_WM_UNIT_INDEX" val="1"/>
</p:tagLst>
</file>

<file path=ppt/tags/tag163.xml><?xml version="1.0" encoding="utf-8"?>
<p:tagLst xmlns:p="http://schemas.openxmlformats.org/presentationml/2006/main">
  <p:tag name="KSO_WM_TAG_VERSION" val="1.0"/>
  <p:tag name="KSO_WM_SLIDE_ITEM_CNT" val="0"/>
  <p:tag name="KSO_WM_SLIDE_LAYOUT" val="a"/>
  <p:tag name="KSO_WM_SLIDE_LAYOUT_CNT" val="1"/>
  <p:tag name="KSO_WM_SLIDE_TYPE" val="endPage"/>
  <p:tag name="KSO_WM_BEAUTIFY_FLAG" val="#wm#"/>
  <p:tag name="KSO_WM_COMBINE_RELATE_SLIDE_ID" val="background20184520_28"/>
  <p:tag name="KSO_WM_TEMPLATE_CATEGORY" val="custom"/>
  <p:tag name="KSO_WM_TEMPLATE_INDEX" val="20184862"/>
  <p:tag name="KSO_WM_SLIDE_ID" val="custom20184862_30"/>
  <p:tag name="KSO_WM_SLIDE_INDEX" val="30"/>
  <p:tag name="KSO_WM_TEMPLATE_SUBCATEGORY" val="0"/>
  <p:tag name="KSO_WM_SLIDE_SUBTYPE" val="pureTxt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486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486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4520_1"/>
  <p:tag name="KSO_WM_TEMPLATE_CATEGORY" val="custom"/>
  <p:tag name="KSO_WM_TEMPLATE_INDEX" val="20184862"/>
  <p:tag name="KSO_WM_TEMPLATE_SUBCATEGORY" val="0"/>
  <p:tag name="KSO_WM_TEMPLATE_THUMBS_INDEX" val="1、30"/>
  <p:tag name="KSO_WM_UNIT_SHOW_EDIT_AREA_INDICATION" val="0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486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486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4520_1"/>
  <p:tag name="KSO_WM_TEMPLATE_CATEGORY" val="custom"/>
  <p:tag name="KSO_WM_TEMPLATE_INDEX" val="20184862"/>
  <p:tag name="KSO_WM_TEMPLATE_SUBCATEGORY" val="0"/>
  <p:tag name="KSO_WM_TEMPLATE_THUMBS_INDEX" val="1、30"/>
  <p:tag name="KSO_WM_UNIT_SHOW_EDIT_AREA_INDICATION" val="0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486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486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4520_1"/>
  <p:tag name="KSO_WM_TEMPLATE_CATEGORY" val="custom"/>
  <p:tag name="KSO_WM_TEMPLATE_INDEX" val="20184862"/>
  <p:tag name="KSO_WM_TEMPLATE_SUBCATEGORY" val="0"/>
  <p:tag name="KSO_WM_TEMPLATE_THUMBS_INDEX" val="1、30"/>
  <p:tag name="KSO_WM_UNIT_SHOW_EDIT_AREA_INDICATION" val="0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20184862">
      <a:dk1>
        <a:srgbClr val="000000"/>
      </a:dk1>
      <a:lt1>
        <a:srgbClr val="FFFFFF"/>
      </a:lt1>
      <a:dk2>
        <a:srgbClr val="8BE8FA"/>
      </a:dk2>
      <a:lt2>
        <a:srgbClr val="FFFFFF"/>
      </a:lt2>
      <a:accent1>
        <a:srgbClr val="B5F0FC"/>
      </a:accent1>
      <a:accent2>
        <a:srgbClr val="FFE4E3"/>
      </a:accent2>
      <a:accent3>
        <a:srgbClr val="182E5F"/>
      </a:accent3>
      <a:accent4>
        <a:srgbClr val="FEAC5E"/>
      </a:accent4>
      <a:accent5>
        <a:srgbClr val="A4B6EC"/>
      </a:accent5>
      <a:accent6>
        <a:srgbClr val="8BE8F9"/>
      </a:accent6>
      <a:hlink>
        <a:srgbClr val="37BEF9"/>
      </a:hlink>
      <a:folHlink>
        <a:srgbClr val="AC6AA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20184862">
      <a:dk1>
        <a:srgbClr val="000000"/>
      </a:dk1>
      <a:lt1>
        <a:srgbClr val="FFFFFF"/>
      </a:lt1>
      <a:dk2>
        <a:srgbClr val="8BE8FA"/>
      </a:dk2>
      <a:lt2>
        <a:srgbClr val="FFFFFF"/>
      </a:lt2>
      <a:accent1>
        <a:srgbClr val="B5F0FC"/>
      </a:accent1>
      <a:accent2>
        <a:srgbClr val="FFE4E3"/>
      </a:accent2>
      <a:accent3>
        <a:srgbClr val="182E5F"/>
      </a:accent3>
      <a:accent4>
        <a:srgbClr val="FEAC5E"/>
      </a:accent4>
      <a:accent5>
        <a:srgbClr val="A4B6EC"/>
      </a:accent5>
      <a:accent6>
        <a:srgbClr val="8BE8F9"/>
      </a:accent6>
      <a:hlink>
        <a:srgbClr val="37BEF9"/>
      </a:hlink>
      <a:folHlink>
        <a:srgbClr val="AC6AA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20184862">
      <a:dk1>
        <a:srgbClr val="000000"/>
      </a:dk1>
      <a:lt1>
        <a:srgbClr val="FFFFFF"/>
      </a:lt1>
      <a:dk2>
        <a:srgbClr val="8BE8FA"/>
      </a:dk2>
      <a:lt2>
        <a:srgbClr val="FFFFFF"/>
      </a:lt2>
      <a:accent1>
        <a:srgbClr val="B5F0FC"/>
      </a:accent1>
      <a:accent2>
        <a:srgbClr val="FFE4E3"/>
      </a:accent2>
      <a:accent3>
        <a:srgbClr val="182E5F"/>
      </a:accent3>
      <a:accent4>
        <a:srgbClr val="FEAC5E"/>
      </a:accent4>
      <a:accent5>
        <a:srgbClr val="A4B6EC"/>
      </a:accent5>
      <a:accent6>
        <a:srgbClr val="8BE8F9"/>
      </a:accent6>
      <a:hlink>
        <a:srgbClr val="37BEF9"/>
      </a:hlink>
      <a:folHlink>
        <a:srgbClr val="AC6AA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20184862">
      <a:dk1>
        <a:srgbClr val="000000"/>
      </a:dk1>
      <a:lt1>
        <a:srgbClr val="FFFFFF"/>
      </a:lt1>
      <a:dk2>
        <a:srgbClr val="8BE8FA"/>
      </a:dk2>
      <a:lt2>
        <a:srgbClr val="FFFFFF"/>
      </a:lt2>
      <a:accent1>
        <a:srgbClr val="B5F0FC"/>
      </a:accent1>
      <a:accent2>
        <a:srgbClr val="FFE4E3"/>
      </a:accent2>
      <a:accent3>
        <a:srgbClr val="182E5F"/>
      </a:accent3>
      <a:accent4>
        <a:srgbClr val="FEAC5E"/>
      </a:accent4>
      <a:accent5>
        <a:srgbClr val="A4B6EC"/>
      </a:accent5>
      <a:accent6>
        <a:srgbClr val="8BE8F9"/>
      </a:accent6>
      <a:hlink>
        <a:srgbClr val="37BEF9"/>
      </a:hlink>
      <a:folHlink>
        <a:srgbClr val="AC6AA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731</Words>
  <Application>WPS 演示</Application>
  <PresentationFormat/>
  <Paragraphs>93</Paragraphs>
  <Slides>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Lucida Sans Unicode</vt:lpstr>
      <vt:lpstr>微软雅黑</vt:lpstr>
      <vt:lpstr>Office 主题​​</vt:lpstr>
      <vt:lpstr>1_Office 主题​​</vt:lpstr>
      <vt:lpstr>2_Office 主题​​</vt:lpstr>
      <vt:lpstr>3_Office 主题​​</vt:lpstr>
      <vt:lpstr>武汉沙湖水质专题报告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东湖水质报告</dc:title>
  <dc:creator>jun shu</dc:creator>
  <cp:lastModifiedBy>She</cp:lastModifiedBy>
  <cp:revision>58</cp:revision>
  <cp:lastPrinted>2019-05-10T01:26:00Z</cp:lastPrinted>
  <dcterms:created xsi:type="dcterms:W3CDTF">2019-03-26T10:00:00Z</dcterms:created>
  <dcterms:modified xsi:type="dcterms:W3CDTF">2019-05-28T02:11:27Z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2052-10.1.0.7521</vt:lpwstr>
  </property>
</Properties>
</file>