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260" r:id="rId5"/>
    <p:sldId id="304" r:id="rId6"/>
    <p:sldId id="311" r:id="rId7"/>
    <p:sldId id="312" r:id="rId8"/>
    <p:sldId id="309" r:id="rId9"/>
    <p:sldId id="308" r:id="rId10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1188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rPr lang="en-US" altLang="zh-CN" sz="168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701</a:t>
            </a:r>
            <a:r>
              <a:rPr altLang="en-US" sz="168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班垃圾数量统计图</a:t>
            </a:r>
            <a:endParaRPr altLang="en-US" sz="168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c:rich>
      </c:tx>
      <c:layout>
        <c:manualLayout>
          <c:xMode val="edge"/>
          <c:yMode val="edge"/>
          <c:x val="0.3745"/>
          <c:y val="0.038933333333333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701班生活垃圾统计图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可回收垃圾</c:v>
                </c:pt>
                <c:pt idx="1">
                  <c:v>厨余垃圾</c:v>
                </c:pt>
                <c:pt idx="2">
                  <c:v>有害垃圾</c:v>
                </c:pt>
                <c:pt idx="3">
                  <c:v>其它垃圾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174</c:v>
                </c:pt>
                <c:pt idx="1">
                  <c:v>32</c:v>
                </c:pt>
                <c:pt idx="2">
                  <c:v>31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</a:p>
        </c:txPr>
      </c:legendEntry>
      <c:layout>
        <c:manualLayout>
          <c:xMode val="edge"/>
          <c:yMode val="edge"/>
          <c:x val="0.28935"/>
          <c:y val="0.921066666666667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  <a:sym typeface="宋体" panose="02010600030101010101" pitchFamily="2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6EBD5-269C-46D3-8813-124C5BC1DF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DF12B-5F6F-4FF4-AEB6-D067CB5F2B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 userDrawn="1"/>
        </p:nvSpPr>
        <p:spPr>
          <a:xfrm>
            <a:off x="0" y="-13063"/>
            <a:ext cx="9522823" cy="6884126"/>
          </a:xfrm>
          <a:custGeom>
            <a:avLst/>
            <a:gdLst>
              <a:gd name="connsiteX0" fmla="*/ 0 w 5930537"/>
              <a:gd name="connsiteY0" fmla="*/ 0 h 6858000"/>
              <a:gd name="connsiteX1" fmla="*/ 5930537 w 5930537"/>
              <a:gd name="connsiteY1" fmla="*/ 0 h 6858000"/>
              <a:gd name="connsiteX2" fmla="*/ 5930537 w 5930537"/>
              <a:gd name="connsiteY2" fmla="*/ 6858000 h 6858000"/>
              <a:gd name="connsiteX3" fmla="*/ 0 w 5930537"/>
              <a:gd name="connsiteY3" fmla="*/ 6858000 h 6858000"/>
              <a:gd name="connsiteX4" fmla="*/ 0 w 5930537"/>
              <a:gd name="connsiteY4" fmla="*/ 0 h 6858000"/>
              <a:gd name="connsiteX0-1" fmla="*/ 0 w 9522823"/>
              <a:gd name="connsiteY0-2" fmla="*/ 13063 h 6871063"/>
              <a:gd name="connsiteX1-3" fmla="*/ 9522823 w 9522823"/>
              <a:gd name="connsiteY1-4" fmla="*/ 0 h 6871063"/>
              <a:gd name="connsiteX2-5" fmla="*/ 5930537 w 9522823"/>
              <a:gd name="connsiteY2-6" fmla="*/ 6871063 h 6871063"/>
              <a:gd name="connsiteX3-7" fmla="*/ 0 w 9522823"/>
              <a:gd name="connsiteY3-8" fmla="*/ 6871063 h 6871063"/>
              <a:gd name="connsiteX4-9" fmla="*/ 0 w 9522823"/>
              <a:gd name="connsiteY4-10" fmla="*/ 13063 h 6871063"/>
              <a:gd name="connsiteX0-11" fmla="*/ 0 w 9522823"/>
              <a:gd name="connsiteY0-12" fmla="*/ 13063 h 6884126"/>
              <a:gd name="connsiteX1-13" fmla="*/ 9522823 w 9522823"/>
              <a:gd name="connsiteY1-14" fmla="*/ 0 h 6884126"/>
              <a:gd name="connsiteX2-15" fmla="*/ 5225143 w 9522823"/>
              <a:gd name="connsiteY2-16" fmla="*/ 6884126 h 6884126"/>
              <a:gd name="connsiteX3-17" fmla="*/ 0 w 9522823"/>
              <a:gd name="connsiteY3-18" fmla="*/ 6871063 h 6884126"/>
              <a:gd name="connsiteX4-19" fmla="*/ 0 w 9522823"/>
              <a:gd name="connsiteY4-20" fmla="*/ 13063 h 68841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22823" h="6884126">
                <a:moveTo>
                  <a:pt x="0" y="13063"/>
                </a:moveTo>
                <a:lnTo>
                  <a:pt x="9522823" y="0"/>
                </a:lnTo>
                <a:lnTo>
                  <a:pt x="5225143" y="6884126"/>
                </a:lnTo>
                <a:lnTo>
                  <a:pt x="0" y="6871063"/>
                </a:lnTo>
                <a:lnTo>
                  <a:pt x="0" y="130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19"/>
          <p:cNvSpPr/>
          <p:nvPr userDrawn="1"/>
        </p:nvSpPr>
        <p:spPr>
          <a:xfrm>
            <a:off x="3069772" y="-13064"/>
            <a:ext cx="9122228" cy="6897189"/>
          </a:xfrm>
          <a:custGeom>
            <a:avLst/>
            <a:gdLst>
              <a:gd name="connsiteX0" fmla="*/ 0 w 6261463"/>
              <a:gd name="connsiteY0" fmla="*/ 0 h 6858000"/>
              <a:gd name="connsiteX1" fmla="*/ 6261463 w 6261463"/>
              <a:gd name="connsiteY1" fmla="*/ 0 h 6858000"/>
              <a:gd name="connsiteX2" fmla="*/ 6261463 w 6261463"/>
              <a:gd name="connsiteY2" fmla="*/ 6858000 h 6858000"/>
              <a:gd name="connsiteX3" fmla="*/ 0 w 6261463"/>
              <a:gd name="connsiteY3" fmla="*/ 6858000 h 6858000"/>
              <a:gd name="connsiteX4" fmla="*/ 0 w 6261463"/>
              <a:gd name="connsiteY4" fmla="*/ 0 h 6858000"/>
              <a:gd name="connsiteX0-1" fmla="*/ 2664823 w 6261463"/>
              <a:gd name="connsiteY0-2" fmla="*/ 1907177 h 6858000"/>
              <a:gd name="connsiteX1-3" fmla="*/ 6261463 w 6261463"/>
              <a:gd name="connsiteY1-4" fmla="*/ 0 h 6858000"/>
              <a:gd name="connsiteX2-5" fmla="*/ 6261463 w 6261463"/>
              <a:gd name="connsiteY2-6" fmla="*/ 6858000 h 6858000"/>
              <a:gd name="connsiteX3-7" fmla="*/ 0 w 6261463"/>
              <a:gd name="connsiteY3-8" fmla="*/ 6858000 h 6858000"/>
              <a:gd name="connsiteX4-9" fmla="*/ 2664823 w 6261463"/>
              <a:gd name="connsiteY4-10" fmla="*/ 1907177 h 6858000"/>
              <a:gd name="connsiteX0-11" fmla="*/ 3500846 w 6261463"/>
              <a:gd name="connsiteY0-12" fmla="*/ 13063 h 6858000"/>
              <a:gd name="connsiteX1-13" fmla="*/ 6261463 w 6261463"/>
              <a:gd name="connsiteY1-14" fmla="*/ 0 h 6858000"/>
              <a:gd name="connsiteX2-15" fmla="*/ 6261463 w 6261463"/>
              <a:gd name="connsiteY2-16" fmla="*/ 6858000 h 6858000"/>
              <a:gd name="connsiteX3-17" fmla="*/ 0 w 6261463"/>
              <a:gd name="connsiteY3-18" fmla="*/ 6858000 h 6858000"/>
              <a:gd name="connsiteX4-19" fmla="*/ 3500846 w 6261463"/>
              <a:gd name="connsiteY4-20" fmla="*/ 13063 h 6858000"/>
              <a:gd name="connsiteX0-21" fmla="*/ 6361611 w 9122228"/>
              <a:gd name="connsiteY0-22" fmla="*/ 13063 h 6884126"/>
              <a:gd name="connsiteX1-23" fmla="*/ 9122228 w 9122228"/>
              <a:gd name="connsiteY1-24" fmla="*/ 0 h 6884126"/>
              <a:gd name="connsiteX2-25" fmla="*/ 9122228 w 9122228"/>
              <a:gd name="connsiteY2-26" fmla="*/ 6858000 h 6884126"/>
              <a:gd name="connsiteX3-27" fmla="*/ 0 w 9122228"/>
              <a:gd name="connsiteY3-28" fmla="*/ 6884126 h 6884126"/>
              <a:gd name="connsiteX4-29" fmla="*/ 6361611 w 9122228"/>
              <a:gd name="connsiteY4-30" fmla="*/ 13063 h 6884126"/>
              <a:gd name="connsiteX0-31" fmla="*/ 6361611 w 9122228"/>
              <a:gd name="connsiteY0-32" fmla="*/ 0 h 6897189"/>
              <a:gd name="connsiteX1-33" fmla="*/ 9122228 w 9122228"/>
              <a:gd name="connsiteY1-34" fmla="*/ 13063 h 6897189"/>
              <a:gd name="connsiteX2-35" fmla="*/ 9122228 w 9122228"/>
              <a:gd name="connsiteY2-36" fmla="*/ 6871063 h 6897189"/>
              <a:gd name="connsiteX3-37" fmla="*/ 0 w 9122228"/>
              <a:gd name="connsiteY3-38" fmla="*/ 6897189 h 6897189"/>
              <a:gd name="connsiteX4-39" fmla="*/ 6361611 w 9122228"/>
              <a:gd name="connsiteY4-40" fmla="*/ 0 h 68971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22228" h="6897189">
                <a:moveTo>
                  <a:pt x="6361611" y="0"/>
                </a:moveTo>
                <a:lnTo>
                  <a:pt x="9122228" y="13063"/>
                </a:lnTo>
                <a:lnTo>
                  <a:pt x="9122228" y="6871063"/>
                </a:lnTo>
                <a:lnTo>
                  <a:pt x="0" y="6897189"/>
                </a:lnTo>
                <a:lnTo>
                  <a:pt x="636161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444245" y="542107"/>
            <a:ext cx="11260183" cy="57868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矩形 4"/>
          <p:cNvSpPr/>
          <p:nvPr userDrawn="1"/>
        </p:nvSpPr>
        <p:spPr>
          <a:xfrm>
            <a:off x="0" y="-13063"/>
            <a:ext cx="9522823" cy="6884126"/>
          </a:xfrm>
          <a:custGeom>
            <a:avLst/>
            <a:gdLst>
              <a:gd name="connsiteX0" fmla="*/ 0 w 5930537"/>
              <a:gd name="connsiteY0" fmla="*/ 0 h 6858000"/>
              <a:gd name="connsiteX1" fmla="*/ 5930537 w 5930537"/>
              <a:gd name="connsiteY1" fmla="*/ 0 h 6858000"/>
              <a:gd name="connsiteX2" fmla="*/ 5930537 w 5930537"/>
              <a:gd name="connsiteY2" fmla="*/ 6858000 h 6858000"/>
              <a:gd name="connsiteX3" fmla="*/ 0 w 5930537"/>
              <a:gd name="connsiteY3" fmla="*/ 6858000 h 6858000"/>
              <a:gd name="connsiteX4" fmla="*/ 0 w 5930537"/>
              <a:gd name="connsiteY4" fmla="*/ 0 h 6858000"/>
              <a:gd name="connsiteX0-1" fmla="*/ 0 w 9522823"/>
              <a:gd name="connsiteY0-2" fmla="*/ 13063 h 6871063"/>
              <a:gd name="connsiteX1-3" fmla="*/ 9522823 w 9522823"/>
              <a:gd name="connsiteY1-4" fmla="*/ 0 h 6871063"/>
              <a:gd name="connsiteX2-5" fmla="*/ 5930537 w 9522823"/>
              <a:gd name="connsiteY2-6" fmla="*/ 6871063 h 6871063"/>
              <a:gd name="connsiteX3-7" fmla="*/ 0 w 9522823"/>
              <a:gd name="connsiteY3-8" fmla="*/ 6871063 h 6871063"/>
              <a:gd name="connsiteX4-9" fmla="*/ 0 w 9522823"/>
              <a:gd name="connsiteY4-10" fmla="*/ 13063 h 6871063"/>
              <a:gd name="connsiteX0-11" fmla="*/ 0 w 9522823"/>
              <a:gd name="connsiteY0-12" fmla="*/ 13063 h 6884126"/>
              <a:gd name="connsiteX1-13" fmla="*/ 9522823 w 9522823"/>
              <a:gd name="connsiteY1-14" fmla="*/ 0 h 6884126"/>
              <a:gd name="connsiteX2-15" fmla="*/ 5225143 w 9522823"/>
              <a:gd name="connsiteY2-16" fmla="*/ 6884126 h 6884126"/>
              <a:gd name="connsiteX3-17" fmla="*/ 0 w 9522823"/>
              <a:gd name="connsiteY3-18" fmla="*/ 6871063 h 6884126"/>
              <a:gd name="connsiteX4-19" fmla="*/ 0 w 9522823"/>
              <a:gd name="connsiteY4-20" fmla="*/ 13063 h 68841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22823" h="6884126">
                <a:moveTo>
                  <a:pt x="0" y="13063"/>
                </a:moveTo>
                <a:lnTo>
                  <a:pt x="9522823" y="0"/>
                </a:lnTo>
                <a:lnTo>
                  <a:pt x="5225143" y="6884126"/>
                </a:lnTo>
                <a:lnTo>
                  <a:pt x="0" y="6871063"/>
                </a:lnTo>
                <a:lnTo>
                  <a:pt x="0" y="130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19"/>
          <p:cNvSpPr/>
          <p:nvPr userDrawn="1"/>
        </p:nvSpPr>
        <p:spPr>
          <a:xfrm>
            <a:off x="3069772" y="-13064"/>
            <a:ext cx="9122228" cy="6897189"/>
          </a:xfrm>
          <a:custGeom>
            <a:avLst/>
            <a:gdLst>
              <a:gd name="connsiteX0" fmla="*/ 0 w 6261463"/>
              <a:gd name="connsiteY0" fmla="*/ 0 h 6858000"/>
              <a:gd name="connsiteX1" fmla="*/ 6261463 w 6261463"/>
              <a:gd name="connsiteY1" fmla="*/ 0 h 6858000"/>
              <a:gd name="connsiteX2" fmla="*/ 6261463 w 6261463"/>
              <a:gd name="connsiteY2" fmla="*/ 6858000 h 6858000"/>
              <a:gd name="connsiteX3" fmla="*/ 0 w 6261463"/>
              <a:gd name="connsiteY3" fmla="*/ 6858000 h 6858000"/>
              <a:gd name="connsiteX4" fmla="*/ 0 w 6261463"/>
              <a:gd name="connsiteY4" fmla="*/ 0 h 6858000"/>
              <a:gd name="connsiteX0-1" fmla="*/ 2664823 w 6261463"/>
              <a:gd name="connsiteY0-2" fmla="*/ 1907177 h 6858000"/>
              <a:gd name="connsiteX1-3" fmla="*/ 6261463 w 6261463"/>
              <a:gd name="connsiteY1-4" fmla="*/ 0 h 6858000"/>
              <a:gd name="connsiteX2-5" fmla="*/ 6261463 w 6261463"/>
              <a:gd name="connsiteY2-6" fmla="*/ 6858000 h 6858000"/>
              <a:gd name="connsiteX3-7" fmla="*/ 0 w 6261463"/>
              <a:gd name="connsiteY3-8" fmla="*/ 6858000 h 6858000"/>
              <a:gd name="connsiteX4-9" fmla="*/ 2664823 w 6261463"/>
              <a:gd name="connsiteY4-10" fmla="*/ 1907177 h 6858000"/>
              <a:gd name="connsiteX0-11" fmla="*/ 3500846 w 6261463"/>
              <a:gd name="connsiteY0-12" fmla="*/ 13063 h 6858000"/>
              <a:gd name="connsiteX1-13" fmla="*/ 6261463 w 6261463"/>
              <a:gd name="connsiteY1-14" fmla="*/ 0 h 6858000"/>
              <a:gd name="connsiteX2-15" fmla="*/ 6261463 w 6261463"/>
              <a:gd name="connsiteY2-16" fmla="*/ 6858000 h 6858000"/>
              <a:gd name="connsiteX3-17" fmla="*/ 0 w 6261463"/>
              <a:gd name="connsiteY3-18" fmla="*/ 6858000 h 6858000"/>
              <a:gd name="connsiteX4-19" fmla="*/ 3500846 w 6261463"/>
              <a:gd name="connsiteY4-20" fmla="*/ 13063 h 6858000"/>
              <a:gd name="connsiteX0-21" fmla="*/ 6361611 w 9122228"/>
              <a:gd name="connsiteY0-22" fmla="*/ 13063 h 6884126"/>
              <a:gd name="connsiteX1-23" fmla="*/ 9122228 w 9122228"/>
              <a:gd name="connsiteY1-24" fmla="*/ 0 h 6884126"/>
              <a:gd name="connsiteX2-25" fmla="*/ 9122228 w 9122228"/>
              <a:gd name="connsiteY2-26" fmla="*/ 6858000 h 6884126"/>
              <a:gd name="connsiteX3-27" fmla="*/ 0 w 9122228"/>
              <a:gd name="connsiteY3-28" fmla="*/ 6884126 h 6884126"/>
              <a:gd name="connsiteX4-29" fmla="*/ 6361611 w 9122228"/>
              <a:gd name="connsiteY4-30" fmla="*/ 13063 h 6884126"/>
              <a:gd name="connsiteX0-31" fmla="*/ 6361611 w 9122228"/>
              <a:gd name="connsiteY0-32" fmla="*/ 0 h 6897189"/>
              <a:gd name="connsiteX1-33" fmla="*/ 9122228 w 9122228"/>
              <a:gd name="connsiteY1-34" fmla="*/ 13063 h 6897189"/>
              <a:gd name="connsiteX2-35" fmla="*/ 9122228 w 9122228"/>
              <a:gd name="connsiteY2-36" fmla="*/ 6871063 h 6897189"/>
              <a:gd name="connsiteX3-37" fmla="*/ 0 w 9122228"/>
              <a:gd name="connsiteY3-38" fmla="*/ 6897189 h 6897189"/>
              <a:gd name="connsiteX4-39" fmla="*/ 6361611 w 9122228"/>
              <a:gd name="connsiteY4-40" fmla="*/ 0 h 68971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22228" h="6897189">
                <a:moveTo>
                  <a:pt x="6361611" y="0"/>
                </a:moveTo>
                <a:lnTo>
                  <a:pt x="9122228" y="13063"/>
                </a:lnTo>
                <a:lnTo>
                  <a:pt x="9122228" y="6871063"/>
                </a:lnTo>
                <a:lnTo>
                  <a:pt x="0" y="6897189"/>
                </a:lnTo>
                <a:lnTo>
                  <a:pt x="636161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444245" y="542107"/>
            <a:ext cx="11260183" cy="57868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14:prism isContent="1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/>
          <p:cNvSpPr/>
          <p:nvPr userDrawn="1"/>
        </p:nvSpPr>
        <p:spPr>
          <a:xfrm>
            <a:off x="0" y="-13063"/>
            <a:ext cx="9522823" cy="6884126"/>
          </a:xfrm>
          <a:custGeom>
            <a:avLst/>
            <a:gdLst>
              <a:gd name="connsiteX0" fmla="*/ 0 w 5930537"/>
              <a:gd name="connsiteY0" fmla="*/ 0 h 6858000"/>
              <a:gd name="connsiteX1" fmla="*/ 5930537 w 5930537"/>
              <a:gd name="connsiteY1" fmla="*/ 0 h 6858000"/>
              <a:gd name="connsiteX2" fmla="*/ 5930537 w 5930537"/>
              <a:gd name="connsiteY2" fmla="*/ 6858000 h 6858000"/>
              <a:gd name="connsiteX3" fmla="*/ 0 w 5930537"/>
              <a:gd name="connsiteY3" fmla="*/ 6858000 h 6858000"/>
              <a:gd name="connsiteX4" fmla="*/ 0 w 5930537"/>
              <a:gd name="connsiteY4" fmla="*/ 0 h 6858000"/>
              <a:gd name="connsiteX0-1" fmla="*/ 0 w 9522823"/>
              <a:gd name="connsiteY0-2" fmla="*/ 13063 h 6871063"/>
              <a:gd name="connsiteX1-3" fmla="*/ 9522823 w 9522823"/>
              <a:gd name="connsiteY1-4" fmla="*/ 0 h 6871063"/>
              <a:gd name="connsiteX2-5" fmla="*/ 5930537 w 9522823"/>
              <a:gd name="connsiteY2-6" fmla="*/ 6871063 h 6871063"/>
              <a:gd name="connsiteX3-7" fmla="*/ 0 w 9522823"/>
              <a:gd name="connsiteY3-8" fmla="*/ 6871063 h 6871063"/>
              <a:gd name="connsiteX4-9" fmla="*/ 0 w 9522823"/>
              <a:gd name="connsiteY4-10" fmla="*/ 13063 h 6871063"/>
              <a:gd name="connsiteX0-11" fmla="*/ 0 w 9522823"/>
              <a:gd name="connsiteY0-12" fmla="*/ 13063 h 6884126"/>
              <a:gd name="connsiteX1-13" fmla="*/ 9522823 w 9522823"/>
              <a:gd name="connsiteY1-14" fmla="*/ 0 h 6884126"/>
              <a:gd name="connsiteX2-15" fmla="*/ 5225143 w 9522823"/>
              <a:gd name="connsiteY2-16" fmla="*/ 6884126 h 6884126"/>
              <a:gd name="connsiteX3-17" fmla="*/ 0 w 9522823"/>
              <a:gd name="connsiteY3-18" fmla="*/ 6871063 h 6884126"/>
              <a:gd name="connsiteX4-19" fmla="*/ 0 w 9522823"/>
              <a:gd name="connsiteY4-20" fmla="*/ 13063 h 68841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22823" h="6884126">
                <a:moveTo>
                  <a:pt x="0" y="13063"/>
                </a:moveTo>
                <a:lnTo>
                  <a:pt x="9522823" y="0"/>
                </a:lnTo>
                <a:lnTo>
                  <a:pt x="5225143" y="6884126"/>
                </a:lnTo>
                <a:lnTo>
                  <a:pt x="0" y="6871063"/>
                </a:lnTo>
                <a:lnTo>
                  <a:pt x="0" y="130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19"/>
          <p:cNvSpPr/>
          <p:nvPr userDrawn="1"/>
        </p:nvSpPr>
        <p:spPr>
          <a:xfrm>
            <a:off x="3069772" y="-13064"/>
            <a:ext cx="9122228" cy="6897189"/>
          </a:xfrm>
          <a:custGeom>
            <a:avLst/>
            <a:gdLst>
              <a:gd name="connsiteX0" fmla="*/ 0 w 6261463"/>
              <a:gd name="connsiteY0" fmla="*/ 0 h 6858000"/>
              <a:gd name="connsiteX1" fmla="*/ 6261463 w 6261463"/>
              <a:gd name="connsiteY1" fmla="*/ 0 h 6858000"/>
              <a:gd name="connsiteX2" fmla="*/ 6261463 w 6261463"/>
              <a:gd name="connsiteY2" fmla="*/ 6858000 h 6858000"/>
              <a:gd name="connsiteX3" fmla="*/ 0 w 6261463"/>
              <a:gd name="connsiteY3" fmla="*/ 6858000 h 6858000"/>
              <a:gd name="connsiteX4" fmla="*/ 0 w 6261463"/>
              <a:gd name="connsiteY4" fmla="*/ 0 h 6858000"/>
              <a:gd name="connsiteX0-1" fmla="*/ 2664823 w 6261463"/>
              <a:gd name="connsiteY0-2" fmla="*/ 1907177 h 6858000"/>
              <a:gd name="connsiteX1-3" fmla="*/ 6261463 w 6261463"/>
              <a:gd name="connsiteY1-4" fmla="*/ 0 h 6858000"/>
              <a:gd name="connsiteX2-5" fmla="*/ 6261463 w 6261463"/>
              <a:gd name="connsiteY2-6" fmla="*/ 6858000 h 6858000"/>
              <a:gd name="connsiteX3-7" fmla="*/ 0 w 6261463"/>
              <a:gd name="connsiteY3-8" fmla="*/ 6858000 h 6858000"/>
              <a:gd name="connsiteX4-9" fmla="*/ 2664823 w 6261463"/>
              <a:gd name="connsiteY4-10" fmla="*/ 1907177 h 6858000"/>
              <a:gd name="connsiteX0-11" fmla="*/ 3500846 w 6261463"/>
              <a:gd name="connsiteY0-12" fmla="*/ 13063 h 6858000"/>
              <a:gd name="connsiteX1-13" fmla="*/ 6261463 w 6261463"/>
              <a:gd name="connsiteY1-14" fmla="*/ 0 h 6858000"/>
              <a:gd name="connsiteX2-15" fmla="*/ 6261463 w 6261463"/>
              <a:gd name="connsiteY2-16" fmla="*/ 6858000 h 6858000"/>
              <a:gd name="connsiteX3-17" fmla="*/ 0 w 6261463"/>
              <a:gd name="connsiteY3-18" fmla="*/ 6858000 h 6858000"/>
              <a:gd name="connsiteX4-19" fmla="*/ 3500846 w 6261463"/>
              <a:gd name="connsiteY4-20" fmla="*/ 13063 h 6858000"/>
              <a:gd name="connsiteX0-21" fmla="*/ 6361611 w 9122228"/>
              <a:gd name="connsiteY0-22" fmla="*/ 13063 h 6884126"/>
              <a:gd name="connsiteX1-23" fmla="*/ 9122228 w 9122228"/>
              <a:gd name="connsiteY1-24" fmla="*/ 0 h 6884126"/>
              <a:gd name="connsiteX2-25" fmla="*/ 9122228 w 9122228"/>
              <a:gd name="connsiteY2-26" fmla="*/ 6858000 h 6884126"/>
              <a:gd name="connsiteX3-27" fmla="*/ 0 w 9122228"/>
              <a:gd name="connsiteY3-28" fmla="*/ 6884126 h 6884126"/>
              <a:gd name="connsiteX4-29" fmla="*/ 6361611 w 9122228"/>
              <a:gd name="connsiteY4-30" fmla="*/ 13063 h 6884126"/>
              <a:gd name="connsiteX0-31" fmla="*/ 6361611 w 9122228"/>
              <a:gd name="connsiteY0-32" fmla="*/ 0 h 6897189"/>
              <a:gd name="connsiteX1-33" fmla="*/ 9122228 w 9122228"/>
              <a:gd name="connsiteY1-34" fmla="*/ 13063 h 6897189"/>
              <a:gd name="connsiteX2-35" fmla="*/ 9122228 w 9122228"/>
              <a:gd name="connsiteY2-36" fmla="*/ 6871063 h 6897189"/>
              <a:gd name="connsiteX3-37" fmla="*/ 0 w 9122228"/>
              <a:gd name="connsiteY3-38" fmla="*/ 6897189 h 6897189"/>
              <a:gd name="connsiteX4-39" fmla="*/ 6361611 w 9122228"/>
              <a:gd name="connsiteY4-40" fmla="*/ 0 h 68971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22228" h="6897189">
                <a:moveTo>
                  <a:pt x="6361611" y="0"/>
                </a:moveTo>
                <a:lnTo>
                  <a:pt x="9122228" y="13063"/>
                </a:lnTo>
                <a:lnTo>
                  <a:pt x="9122228" y="6871063"/>
                </a:lnTo>
                <a:lnTo>
                  <a:pt x="0" y="6897189"/>
                </a:lnTo>
                <a:lnTo>
                  <a:pt x="636161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444245" y="542107"/>
            <a:ext cx="11260183" cy="57868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14:prism isContent="1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4"/>
          <p:cNvSpPr/>
          <p:nvPr userDrawn="1"/>
        </p:nvSpPr>
        <p:spPr>
          <a:xfrm>
            <a:off x="0" y="-13063"/>
            <a:ext cx="9522823" cy="6884126"/>
          </a:xfrm>
          <a:custGeom>
            <a:avLst/>
            <a:gdLst>
              <a:gd name="connsiteX0" fmla="*/ 0 w 5930537"/>
              <a:gd name="connsiteY0" fmla="*/ 0 h 6858000"/>
              <a:gd name="connsiteX1" fmla="*/ 5930537 w 5930537"/>
              <a:gd name="connsiteY1" fmla="*/ 0 h 6858000"/>
              <a:gd name="connsiteX2" fmla="*/ 5930537 w 5930537"/>
              <a:gd name="connsiteY2" fmla="*/ 6858000 h 6858000"/>
              <a:gd name="connsiteX3" fmla="*/ 0 w 5930537"/>
              <a:gd name="connsiteY3" fmla="*/ 6858000 h 6858000"/>
              <a:gd name="connsiteX4" fmla="*/ 0 w 5930537"/>
              <a:gd name="connsiteY4" fmla="*/ 0 h 6858000"/>
              <a:gd name="connsiteX0-1" fmla="*/ 0 w 9522823"/>
              <a:gd name="connsiteY0-2" fmla="*/ 13063 h 6871063"/>
              <a:gd name="connsiteX1-3" fmla="*/ 9522823 w 9522823"/>
              <a:gd name="connsiteY1-4" fmla="*/ 0 h 6871063"/>
              <a:gd name="connsiteX2-5" fmla="*/ 5930537 w 9522823"/>
              <a:gd name="connsiteY2-6" fmla="*/ 6871063 h 6871063"/>
              <a:gd name="connsiteX3-7" fmla="*/ 0 w 9522823"/>
              <a:gd name="connsiteY3-8" fmla="*/ 6871063 h 6871063"/>
              <a:gd name="connsiteX4-9" fmla="*/ 0 w 9522823"/>
              <a:gd name="connsiteY4-10" fmla="*/ 13063 h 6871063"/>
              <a:gd name="connsiteX0-11" fmla="*/ 0 w 9522823"/>
              <a:gd name="connsiteY0-12" fmla="*/ 13063 h 6884126"/>
              <a:gd name="connsiteX1-13" fmla="*/ 9522823 w 9522823"/>
              <a:gd name="connsiteY1-14" fmla="*/ 0 h 6884126"/>
              <a:gd name="connsiteX2-15" fmla="*/ 5225143 w 9522823"/>
              <a:gd name="connsiteY2-16" fmla="*/ 6884126 h 6884126"/>
              <a:gd name="connsiteX3-17" fmla="*/ 0 w 9522823"/>
              <a:gd name="connsiteY3-18" fmla="*/ 6871063 h 6884126"/>
              <a:gd name="connsiteX4-19" fmla="*/ 0 w 9522823"/>
              <a:gd name="connsiteY4-20" fmla="*/ 13063 h 68841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22823" h="6884126">
                <a:moveTo>
                  <a:pt x="0" y="13063"/>
                </a:moveTo>
                <a:lnTo>
                  <a:pt x="9522823" y="0"/>
                </a:lnTo>
                <a:lnTo>
                  <a:pt x="5225143" y="6884126"/>
                </a:lnTo>
                <a:lnTo>
                  <a:pt x="0" y="6871063"/>
                </a:lnTo>
                <a:lnTo>
                  <a:pt x="0" y="130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19"/>
          <p:cNvSpPr/>
          <p:nvPr userDrawn="1"/>
        </p:nvSpPr>
        <p:spPr>
          <a:xfrm>
            <a:off x="3069772" y="-13064"/>
            <a:ext cx="9122228" cy="6897189"/>
          </a:xfrm>
          <a:custGeom>
            <a:avLst/>
            <a:gdLst>
              <a:gd name="connsiteX0" fmla="*/ 0 w 6261463"/>
              <a:gd name="connsiteY0" fmla="*/ 0 h 6858000"/>
              <a:gd name="connsiteX1" fmla="*/ 6261463 w 6261463"/>
              <a:gd name="connsiteY1" fmla="*/ 0 h 6858000"/>
              <a:gd name="connsiteX2" fmla="*/ 6261463 w 6261463"/>
              <a:gd name="connsiteY2" fmla="*/ 6858000 h 6858000"/>
              <a:gd name="connsiteX3" fmla="*/ 0 w 6261463"/>
              <a:gd name="connsiteY3" fmla="*/ 6858000 h 6858000"/>
              <a:gd name="connsiteX4" fmla="*/ 0 w 6261463"/>
              <a:gd name="connsiteY4" fmla="*/ 0 h 6858000"/>
              <a:gd name="connsiteX0-1" fmla="*/ 2664823 w 6261463"/>
              <a:gd name="connsiteY0-2" fmla="*/ 1907177 h 6858000"/>
              <a:gd name="connsiteX1-3" fmla="*/ 6261463 w 6261463"/>
              <a:gd name="connsiteY1-4" fmla="*/ 0 h 6858000"/>
              <a:gd name="connsiteX2-5" fmla="*/ 6261463 w 6261463"/>
              <a:gd name="connsiteY2-6" fmla="*/ 6858000 h 6858000"/>
              <a:gd name="connsiteX3-7" fmla="*/ 0 w 6261463"/>
              <a:gd name="connsiteY3-8" fmla="*/ 6858000 h 6858000"/>
              <a:gd name="connsiteX4-9" fmla="*/ 2664823 w 6261463"/>
              <a:gd name="connsiteY4-10" fmla="*/ 1907177 h 6858000"/>
              <a:gd name="connsiteX0-11" fmla="*/ 3500846 w 6261463"/>
              <a:gd name="connsiteY0-12" fmla="*/ 13063 h 6858000"/>
              <a:gd name="connsiteX1-13" fmla="*/ 6261463 w 6261463"/>
              <a:gd name="connsiteY1-14" fmla="*/ 0 h 6858000"/>
              <a:gd name="connsiteX2-15" fmla="*/ 6261463 w 6261463"/>
              <a:gd name="connsiteY2-16" fmla="*/ 6858000 h 6858000"/>
              <a:gd name="connsiteX3-17" fmla="*/ 0 w 6261463"/>
              <a:gd name="connsiteY3-18" fmla="*/ 6858000 h 6858000"/>
              <a:gd name="connsiteX4-19" fmla="*/ 3500846 w 6261463"/>
              <a:gd name="connsiteY4-20" fmla="*/ 13063 h 6858000"/>
              <a:gd name="connsiteX0-21" fmla="*/ 6361611 w 9122228"/>
              <a:gd name="connsiteY0-22" fmla="*/ 13063 h 6884126"/>
              <a:gd name="connsiteX1-23" fmla="*/ 9122228 w 9122228"/>
              <a:gd name="connsiteY1-24" fmla="*/ 0 h 6884126"/>
              <a:gd name="connsiteX2-25" fmla="*/ 9122228 w 9122228"/>
              <a:gd name="connsiteY2-26" fmla="*/ 6858000 h 6884126"/>
              <a:gd name="connsiteX3-27" fmla="*/ 0 w 9122228"/>
              <a:gd name="connsiteY3-28" fmla="*/ 6884126 h 6884126"/>
              <a:gd name="connsiteX4-29" fmla="*/ 6361611 w 9122228"/>
              <a:gd name="connsiteY4-30" fmla="*/ 13063 h 6884126"/>
              <a:gd name="connsiteX0-31" fmla="*/ 6361611 w 9122228"/>
              <a:gd name="connsiteY0-32" fmla="*/ 0 h 6897189"/>
              <a:gd name="connsiteX1-33" fmla="*/ 9122228 w 9122228"/>
              <a:gd name="connsiteY1-34" fmla="*/ 13063 h 6897189"/>
              <a:gd name="connsiteX2-35" fmla="*/ 9122228 w 9122228"/>
              <a:gd name="connsiteY2-36" fmla="*/ 6871063 h 6897189"/>
              <a:gd name="connsiteX3-37" fmla="*/ 0 w 9122228"/>
              <a:gd name="connsiteY3-38" fmla="*/ 6897189 h 6897189"/>
              <a:gd name="connsiteX4-39" fmla="*/ 6361611 w 9122228"/>
              <a:gd name="connsiteY4-40" fmla="*/ 0 h 68971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22228" h="6897189">
                <a:moveTo>
                  <a:pt x="6361611" y="0"/>
                </a:moveTo>
                <a:lnTo>
                  <a:pt x="9122228" y="13063"/>
                </a:lnTo>
                <a:lnTo>
                  <a:pt x="9122228" y="6871063"/>
                </a:lnTo>
                <a:lnTo>
                  <a:pt x="0" y="6897189"/>
                </a:lnTo>
                <a:lnTo>
                  <a:pt x="636161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444245" y="542107"/>
            <a:ext cx="11260183" cy="57868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45" y="1864871"/>
            <a:ext cx="5739213" cy="447317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829310" y="922655"/>
            <a:ext cx="9564370" cy="17532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200" b="1" dirty="0" smtClean="0">
                <a:solidFill>
                  <a:schemeClr val="accent6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rPr>
              <a:t>城市生活垃圾问题</a:t>
            </a:r>
            <a:endParaRPr lang="zh-CN" altLang="en-US" sz="7200" b="1" dirty="0" smtClean="0">
              <a:solidFill>
                <a:schemeClr val="accent6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770048" y="1736273"/>
            <a:ext cx="4610100" cy="749300"/>
          </a:xfrm>
          <a:prstGeom prst="roundRect">
            <a:avLst>
              <a:gd name="adj" fmla="val 6780"/>
            </a:avLst>
          </a:prstGeom>
          <a:blipFill>
            <a:blip r:embed="rId1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38100"/>
            <a:bevelB w="57150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5833" r="29375" b="11042"/>
          <a:stretch>
            <a:fillRect/>
          </a:stretch>
        </p:blipFill>
        <p:spPr>
          <a:xfrm>
            <a:off x="7412260" y="213945"/>
            <a:ext cx="2707551" cy="2755900"/>
          </a:xfrm>
          <a:prstGeom prst="rect">
            <a:avLst/>
          </a:prstGeom>
          <a:effectLst>
            <a:outerShdw blurRad="101600" dist="63500" dir="5400000" algn="t" rotWithShape="0">
              <a:prstClr val="black">
                <a:alpha val="51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819558" y="1298975"/>
            <a:ext cx="1930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335" b="1" dirty="0">
                <a:solidFill>
                  <a:schemeClr val="bg1"/>
                </a:solidFill>
                <a:effectLst>
                  <a:outerShdw blurRad="152400" dist="88900" dir="5400000" algn="t" rotWithShape="0">
                    <a:prstClr val="black">
                      <a:alpha val="57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5335" b="1" dirty="0">
              <a:solidFill>
                <a:schemeClr val="bg1"/>
              </a:solidFill>
              <a:effectLst>
                <a:outerShdw blurRad="152400" dist="88900" dir="5400000" algn="t" rotWithShape="0">
                  <a:prstClr val="black">
                    <a:alpha val="57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820848" y="4492173"/>
            <a:ext cx="4610100" cy="749300"/>
          </a:xfrm>
          <a:prstGeom prst="roundRect">
            <a:avLst>
              <a:gd name="adj" fmla="val 6780"/>
            </a:avLst>
          </a:prstGeom>
          <a:blipFill>
            <a:blip r:embed="rId1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38100"/>
            <a:bevelB w="57150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2559008" y="1796484"/>
            <a:ext cx="377034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800" dist="50800" dir="16200000">
                    <a:schemeClr val="tx1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武汉市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800" dist="50800" dir="16200000">
                    <a:schemeClr val="tx1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垃圾的现状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50800" dist="50800" dir="16200000">
                  <a:schemeClr val="tx1"/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3610" y="4555672"/>
            <a:ext cx="3846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800" dist="50800" dir="16200000">
                    <a:schemeClr val="tx1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dirty="0"/>
              <a:t>如何做好垃圾分类</a:t>
            </a:r>
            <a:endParaRPr lang="zh-CN" alt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973249" y="1850572"/>
            <a:ext cx="558272" cy="492443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innerShdw blurRad="88900" dist="12700" dir="162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3200" dirty="0">
                <a:latin typeface="AcmeFont" pitchFamily="2" charset="0"/>
              </a:rPr>
              <a:t>1</a:t>
            </a:r>
            <a:endParaRPr lang="zh-CN" altLang="en-US" sz="3200" dirty="0">
              <a:latin typeface="AcmeFon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149" y="4619172"/>
            <a:ext cx="558272" cy="492443"/>
          </a:xfrm>
          <a:prstGeom prst="rect">
            <a:avLst/>
          </a:prstGeom>
          <a:solidFill>
            <a:srgbClr val="78D00E"/>
          </a:solidFill>
          <a:ln>
            <a:solidFill>
              <a:schemeClr val="bg1"/>
            </a:solidFill>
          </a:ln>
          <a:effectLst>
            <a:innerShdw blurRad="88900" dist="12700" dir="162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3200" dirty="0">
                <a:latin typeface="AcmeFont" pitchFamily="2" charset="0"/>
              </a:rPr>
              <a:t>2</a:t>
            </a:r>
            <a:endParaRPr lang="zh-CN" altLang="en-US" sz="3200" dirty="0">
              <a:latin typeface="AcmeFont" pitchFamily="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58" y="2873828"/>
            <a:ext cx="3307058" cy="2982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30" y="1796415"/>
            <a:ext cx="5121910" cy="34556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2630" y="5541010"/>
            <a:ext cx="4500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调查</a:t>
            </a:r>
            <a:r>
              <a:rPr lang="en-US" altLang="zh-CN"/>
              <a:t>701</a:t>
            </a:r>
            <a:r>
              <a:rPr lang="zh-CN" altLang="en-US"/>
              <a:t>班持续</a:t>
            </a:r>
            <a:r>
              <a:rPr lang="zh-CN" altLang="en-US"/>
              <a:t>一周时间</a:t>
            </a:r>
            <a:r>
              <a:rPr lang="zh-CN" altLang="en-US"/>
              <a:t>产生的垃圾数量</a:t>
            </a:r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521491" y="559605"/>
            <a:ext cx="4692875" cy="920080"/>
          </a:xfrm>
          <a:prstGeom prst="roundRect">
            <a:avLst>
              <a:gd name="adj" fmla="val 678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38100"/>
            <a:bevelB w="57150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7" name="TextBox 2"/>
          <p:cNvSpPr txBox="1"/>
          <p:nvPr/>
        </p:nvSpPr>
        <p:spPr>
          <a:xfrm>
            <a:off x="4072962" y="727842"/>
            <a:ext cx="377034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800" dist="50800" dir="16200000">
                    <a:schemeClr val="tx1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城市垃圾的现状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50800" dist="50800" dir="16200000">
                  <a:schemeClr val="tx1"/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5762625" y="1311275"/>
          <a:ext cx="63500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09595" y="1223645"/>
            <a:ext cx="5508625" cy="34353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46195" y="5224780"/>
            <a:ext cx="4500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武汉市每天产生垃圾的数量</a:t>
            </a:r>
            <a:r>
              <a:rPr lang="en-US" altLang="zh-CN"/>
              <a:t>1.2</a:t>
            </a:r>
            <a:r>
              <a:rPr lang="zh-CN" altLang="en-US"/>
              <a:t>万吨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14:prism isContent="1"/>
      </p:transition>
    </mc:Choice>
    <mc:Fallback>
      <p:transition spd="slow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3237865" y="1074420"/>
            <a:ext cx="6369050" cy="678513"/>
            <a:chOff x="6014" y="1949"/>
            <a:chExt cx="7071" cy="1454"/>
          </a:xfrm>
        </p:grpSpPr>
        <p:sp>
          <p:nvSpPr>
            <p:cNvPr id="14" name="圆角矩形 13"/>
            <p:cNvSpPr/>
            <p:nvPr/>
          </p:nvSpPr>
          <p:spPr>
            <a:xfrm>
              <a:off x="6014" y="1949"/>
              <a:ext cx="7071" cy="1454"/>
            </a:xfrm>
            <a:prstGeom prst="roundRect">
              <a:avLst>
                <a:gd name="adj" fmla="val 6780"/>
              </a:avLst>
            </a:prstGeom>
            <a:blipFill>
              <a:blip r:embed="rId1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6710" y="2091"/>
              <a:ext cx="5680" cy="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50800" dist="50800" dir="16200000">
                      <a:schemeClr val="tx1"/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武汉市生活垃圾处理状况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45310" y="2099310"/>
            <a:ext cx="6399530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简易填埋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卫生填埋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堆肥和焚烧发电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14:prism isContent="1"/>
      </p:transition>
    </mc:Choice>
    <mc:Fallback>
      <p:transition spd="slow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3832225" y="1074420"/>
            <a:ext cx="5519790" cy="1151227"/>
            <a:chOff x="6014" y="1949"/>
            <a:chExt cx="7071" cy="2181"/>
          </a:xfrm>
        </p:grpSpPr>
        <p:sp>
          <p:nvSpPr>
            <p:cNvPr id="14" name="圆角矩形 13"/>
            <p:cNvSpPr/>
            <p:nvPr/>
          </p:nvSpPr>
          <p:spPr>
            <a:xfrm>
              <a:off x="6014" y="1949"/>
              <a:ext cx="7071" cy="1454"/>
            </a:xfrm>
            <a:prstGeom prst="roundRect">
              <a:avLst>
                <a:gd name="adj" fmla="val 6780"/>
              </a:avLst>
            </a:prstGeom>
            <a:blipFill>
              <a:blip r:embed="rId1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6710" y="2091"/>
              <a:ext cx="5680" cy="2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50800" dist="50800" dir="16200000">
                      <a:schemeClr val="tx1"/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武汉市垃圾分类的政策</a:t>
              </a:r>
              <a:endParaRPr lang="zh-CN" altLang="en-US" sz="3200"/>
            </a:p>
            <a:p>
              <a:pPr algn="dist"/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" y="2029460"/>
            <a:ext cx="2936240" cy="41852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895" y="2029460"/>
            <a:ext cx="6096000" cy="4019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3966845" y="1174750"/>
            <a:ext cx="4408170" cy="697865"/>
            <a:chOff x="6014" y="1949"/>
            <a:chExt cx="6942" cy="1099"/>
          </a:xfrm>
        </p:grpSpPr>
        <p:sp>
          <p:nvSpPr>
            <p:cNvPr id="14" name="圆角矩形 13"/>
            <p:cNvSpPr/>
            <p:nvPr/>
          </p:nvSpPr>
          <p:spPr>
            <a:xfrm>
              <a:off x="6014" y="1949"/>
              <a:ext cx="6942" cy="1099"/>
            </a:xfrm>
            <a:prstGeom prst="roundRect">
              <a:avLst>
                <a:gd name="adj" fmla="val 6780"/>
              </a:avLst>
            </a:prstGeom>
            <a:blipFill>
              <a:blip r:embed="rId1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2" name="TextBox 8"/>
            <p:cNvSpPr txBox="1"/>
            <p:nvPr/>
          </p:nvSpPr>
          <p:spPr>
            <a:xfrm>
              <a:off x="6645" y="2039"/>
              <a:ext cx="568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如何做好垃圾分类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61365" y="2122805"/>
            <a:ext cx="1062990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国家：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加强制度完善，健全法律法规的机制，适当的处罚和奖励。借鉴和吸收其他国家的优秀经验。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社会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：加强宣传培训，成立垃圾分类宣传组。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在中小学教育中，增加专门垃圾分类、资源利用和环境保护的知识，从小做起。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个人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：形成垃圾分类的意识，产生的垃圾做好分类。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5410,&quot;width&quot;:8675}"/>
</p:tagLst>
</file>

<file path=ppt/tags/tag2.xml><?xml version="1.0" encoding="utf-8"?>
<p:tagLst xmlns:p="http://schemas.openxmlformats.org/presentationml/2006/main">
  <p:tag name="ISPRING_PRESENTATION_TITLE" val="垃圾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243</Words>
  <Application>WPS 演示</Application>
  <PresentationFormat>宽屏</PresentationFormat>
  <Paragraphs>38</Paragraphs>
  <Slides>7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迷你简菱心</vt:lpstr>
      <vt:lpstr>AcmeFont</vt:lpstr>
      <vt:lpstr>Segoe Print</vt:lpstr>
      <vt:lpstr>楷体</vt:lpstr>
      <vt:lpstr>Calibri</vt:lpstr>
      <vt:lpstr>Arial Unicode MS</vt:lpstr>
      <vt:lpstr>等线</vt:lpstr>
      <vt:lpstr>方正小标宋_GBK</vt:lpstr>
      <vt:lpstr>方正姚体</vt:lpstr>
      <vt:lpstr>华文楷体</vt:lpstr>
      <vt:lpstr>华文行楷</vt:lpstr>
      <vt:lpstr>兰米夏日闲情</vt:lpstr>
      <vt:lpstr>方正大黑简体</vt:lpstr>
      <vt:lpstr>黑体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垃圾</dc:title>
  <dc:creator>WIN7</dc:creator>
  <cp:lastModifiedBy>申琦</cp:lastModifiedBy>
  <cp:revision>29</cp:revision>
  <dcterms:created xsi:type="dcterms:W3CDTF">2017-08-18T03:02:00Z</dcterms:created>
  <dcterms:modified xsi:type="dcterms:W3CDTF">2021-04-13T01:18:22Z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KSOTemplateUUID">
    <vt:lpwstr>v1.0_mb_vC5CvMcx+4IYfBKUo8gjow==</vt:lpwstr>
  </property>
  <property fmtid="{D5CDD505-2E9C-101B-9397-08002B2CF9AE}" pid="4" name="ICV">
    <vt:lpwstr>8AF332B5B67A4DB59DA99F4258B8182D</vt:lpwstr>
  </property>
</Properties>
</file>